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9"/>
  </p:notesMasterIdLst>
  <p:sldIdLst>
    <p:sldId id="297" r:id="rId2"/>
    <p:sldId id="295" r:id="rId3"/>
    <p:sldId id="284" r:id="rId4"/>
    <p:sldId id="302" r:id="rId5"/>
    <p:sldId id="309" r:id="rId6"/>
    <p:sldId id="292" r:id="rId7"/>
    <p:sldId id="301" r:id="rId8"/>
    <p:sldId id="286" r:id="rId9"/>
    <p:sldId id="305" r:id="rId10"/>
    <p:sldId id="307" r:id="rId11"/>
    <p:sldId id="294" r:id="rId12"/>
    <p:sldId id="300" r:id="rId13"/>
    <p:sldId id="272" r:id="rId14"/>
    <p:sldId id="303" r:id="rId15"/>
    <p:sldId id="288" r:id="rId16"/>
    <p:sldId id="304" r:id="rId17"/>
    <p:sldId id="291" r:id="rId18"/>
    <p:sldId id="306" r:id="rId19"/>
    <p:sldId id="274" r:id="rId20"/>
    <p:sldId id="256" r:id="rId21"/>
    <p:sldId id="257" r:id="rId22"/>
    <p:sldId id="258" r:id="rId23"/>
    <p:sldId id="260" r:id="rId24"/>
    <p:sldId id="298" r:id="rId25"/>
    <p:sldId id="310" r:id="rId26"/>
    <p:sldId id="276" r:id="rId27"/>
    <p:sldId id="273" r:id="rId28"/>
  </p:sldIdLst>
  <p:sldSz cx="12192000" cy="6858000"/>
  <p:notesSz cx="6858000" cy="9144000"/>
  <p:embeddedFontLst>
    <p:embeddedFont>
      <p:font typeface="等线" panose="02010600030101010101" pitchFamily="2" charset="-122"/>
      <p:regular r:id="rId30"/>
      <p:bold r:id="rId31"/>
    </p:embeddedFont>
    <p:embeddedFont>
      <p:font typeface="等线 Light" panose="02010600030101010101" pitchFamily="2" charset="-122"/>
      <p:regular r:id="rId32"/>
    </p:embeddedFont>
    <p:embeddedFont>
      <p:font typeface="思源黑体 CN Heavy" panose="020B0A00000000000000" pitchFamily="34" charset="-122"/>
      <p:bold r:id="rId33"/>
    </p:embeddedFont>
    <p:embeddedFont>
      <p:font typeface="思源黑体 CN Medium" panose="020B0600000000000000" pitchFamily="34" charset="-122"/>
      <p:regular r:id="rId34"/>
    </p:embeddedFont>
    <p:embeddedFont>
      <p:font typeface="思源黑体 CN Regular" panose="020B0500000000000000" pitchFamily="34" charset="-122"/>
      <p:regular r:id="rId35"/>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C80"/>
    <a:srgbClr val="FBFCFC"/>
    <a:srgbClr val="F7FBFA"/>
    <a:srgbClr val="F7C9C9"/>
    <a:srgbClr val="FF7D7D"/>
    <a:srgbClr val="760000"/>
    <a:srgbClr val="FFFCF3"/>
    <a:srgbClr val="FFFBEF"/>
    <a:srgbClr val="FFFEFB"/>
    <a:srgbClr val="FFF8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05" autoAdjust="0"/>
    <p:restoredTop sz="94660"/>
  </p:normalViewPr>
  <p:slideViewPr>
    <p:cSldViewPr snapToGrid="0">
      <p:cViewPr varScale="1">
        <p:scale>
          <a:sx n="107" d="100"/>
          <a:sy n="107" d="100"/>
        </p:scale>
        <p:origin x="160" y="7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258858901513543"/>
          <c:y val="5.3089650444364603E-2"/>
          <c:w val="0.8577082747871011"/>
          <c:h val="0.83377783723075505"/>
        </c:manualLayout>
      </c:layout>
      <c:barChart>
        <c:barDir val="bar"/>
        <c:grouping val="clustered"/>
        <c:varyColors val="0"/>
        <c:ser>
          <c:idx val="0"/>
          <c:order val="0"/>
          <c:tx>
            <c:strRef>
              <c:f>Sheet1!$B$1</c:f>
              <c:strCache>
                <c:ptCount val="1"/>
                <c:pt idx="0">
                  <c:v>系列 1</c:v>
                </c:pt>
              </c:strCache>
            </c:strRef>
          </c:tx>
          <c:spPr>
            <a:solidFill>
              <a:schemeClr val="tx1">
                <a:lumMod val="65000"/>
                <a:lumOff val="35000"/>
              </a:schemeClr>
            </a:solidFill>
            <a:ln>
              <a:noFill/>
            </a:ln>
            <a:effectLst/>
          </c:spPr>
          <c:invertIfNegative val="0"/>
          <c:cat>
            <c:strRef>
              <c:f>Sheet1!$A$2:$A$5</c:f>
              <c:strCache>
                <c:ptCount val="4"/>
                <c:pt idx="0">
                  <c:v>类别 1</c:v>
                </c:pt>
                <c:pt idx="1">
                  <c:v>类别 2</c:v>
                </c:pt>
                <c:pt idx="2">
                  <c:v>类别 3</c:v>
                </c:pt>
                <c:pt idx="3">
                  <c:v>类别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D7D8-477E-A528-4F4DF535A5AB}"/>
            </c:ext>
          </c:extLst>
        </c:ser>
        <c:ser>
          <c:idx val="1"/>
          <c:order val="1"/>
          <c:tx>
            <c:strRef>
              <c:f>Sheet1!$C$1</c:f>
              <c:strCache>
                <c:ptCount val="1"/>
                <c:pt idx="0">
                  <c:v>系列 2</c:v>
                </c:pt>
              </c:strCache>
            </c:strRef>
          </c:tx>
          <c:spPr>
            <a:solidFill>
              <a:srgbClr val="C00000"/>
            </a:solidFill>
            <a:ln>
              <a:noFill/>
            </a:ln>
            <a:effectLst/>
          </c:spPr>
          <c:invertIfNegative val="0"/>
          <c:cat>
            <c:strRef>
              <c:f>Sheet1!$A$2:$A$5</c:f>
              <c:strCache>
                <c:ptCount val="4"/>
                <c:pt idx="0">
                  <c:v>类别 1</c:v>
                </c:pt>
                <c:pt idx="1">
                  <c:v>类别 2</c:v>
                </c:pt>
                <c:pt idx="2">
                  <c:v>类别 3</c:v>
                </c:pt>
                <c:pt idx="3">
                  <c:v>类别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D7D8-477E-A528-4F4DF535A5AB}"/>
            </c:ext>
          </c:extLst>
        </c:ser>
        <c:dLbls>
          <c:showLegendKey val="0"/>
          <c:showVal val="0"/>
          <c:showCatName val="0"/>
          <c:showSerName val="0"/>
          <c:showPercent val="0"/>
          <c:showBubbleSize val="0"/>
        </c:dLbls>
        <c:gapWidth val="88"/>
        <c:axId val="492821600"/>
        <c:axId val="492819936"/>
      </c:barChart>
      <c:catAx>
        <c:axId val="4928216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000" b="0" i="0" u="none" strike="noStrike" kern="1200" baseline="0">
                <a:solidFill>
                  <a:schemeClr val="tx1">
                    <a:lumMod val="65000"/>
                    <a:lumOff val="35000"/>
                  </a:schemeClr>
                </a:solidFill>
                <a:latin typeface="思源黑体 CN Heavy" panose="020B0A00000000000000" pitchFamily="34" charset="-122"/>
                <a:ea typeface="思源黑体 CN Heavy" panose="020B0A00000000000000" pitchFamily="34" charset="-122"/>
                <a:cs typeface="汉仪旗黑-50S" panose="00020600040101010101" charset="-122"/>
                <a:sym typeface="汉仪旗黑-45S" panose="00020600040101010101" pitchFamily="18" charset="-122"/>
              </a:defRPr>
            </a:pPr>
            <a:endParaRPr lang="zh-CN"/>
          </a:p>
        </c:txPr>
        <c:crossAx val="492819936"/>
        <c:crosses val="autoZero"/>
        <c:auto val="1"/>
        <c:lblAlgn val="ctr"/>
        <c:lblOffset val="100"/>
        <c:noMultiLvlLbl val="0"/>
      </c:catAx>
      <c:valAx>
        <c:axId val="492819936"/>
        <c:scaling>
          <c:orientation val="minMax"/>
        </c:scaling>
        <c:delete val="0"/>
        <c:axPos val="b"/>
        <c:majorGridlines>
          <c:spPr>
            <a:ln w="15875" cap="flat" cmpd="sng" algn="ctr">
              <a:solidFill>
                <a:schemeClr val="bg1">
                  <a:lumMod val="65000"/>
                </a:schemeClr>
              </a:solidFill>
              <a:round/>
            </a:ln>
            <a:effectLst/>
          </c:spPr>
        </c:majorGridlines>
        <c:minorGridlines>
          <c:spPr>
            <a:ln w="6350" cap="flat" cmpd="sng" algn="ctr">
              <a:solidFill>
                <a:schemeClr val="bg1">
                  <a:lumMod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1000" b="0" i="0" u="none" strike="noStrike" kern="1200" baseline="0">
                <a:solidFill>
                  <a:schemeClr val="tx1">
                    <a:lumMod val="65000"/>
                    <a:lumOff val="35000"/>
                  </a:schemeClr>
                </a:solidFill>
                <a:latin typeface="思源黑体 CN Heavy" panose="020B0A00000000000000" pitchFamily="34" charset="-122"/>
                <a:ea typeface="思源黑体 CN Heavy" panose="020B0A00000000000000" pitchFamily="34" charset="-122"/>
                <a:cs typeface="汉仪旗黑-50S" panose="00020600040101010101" charset="-122"/>
                <a:sym typeface="汉仪旗黑-45S" panose="00020600040101010101" pitchFamily="18" charset="-122"/>
              </a:defRPr>
            </a:pPr>
            <a:endParaRPr lang="zh-CN"/>
          </a:p>
        </c:txPr>
        <c:crossAx val="492821600"/>
        <c:crosses val="autoZero"/>
        <c:crossBetween val="between"/>
      </c:valAx>
      <c:spPr>
        <a:noFill/>
        <a:ln>
          <a:noFill/>
        </a:ln>
        <a:effectLst/>
      </c:spPr>
    </c:plotArea>
    <c:plotVisOnly val="1"/>
    <c:dispBlanksAs val="gap"/>
    <c:showDLblsOverMax val="0"/>
  </c:chart>
  <c:spPr>
    <a:noFill/>
    <a:ln>
      <a:noFill/>
    </a:ln>
    <a:effectLst/>
  </c:spPr>
  <c:txPr>
    <a:bodyPr/>
    <a:lstStyle/>
    <a:p>
      <a:pPr>
        <a:defRPr lang="zh-CN" sz="1000" b="0" i="0">
          <a:solidFill>
            <a:srgbClr val="704F39"/>
          </a:solidFill>
          <a:latin typeface="汉仪旗黑-45S" panose="00020600040101010101" pitchFamily="18" charset="-122"/>
          <a:sym typeface="汉仪旗黑-45S" panose="00020600040101010101" pitchFamily="18" charset="-122"/>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E5499B-6674-47A2-8322-CBFF33D78A2A}" type="datetimeFigureOut">
              <a:rPr lang="zh-CN" altLang="en-US" smtClean="0"/>
              <a:t>2023/4/12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BF790D-ACC8-4460-9AB7-1D70E5E316A4}" type="slidenum">
              <a:rPr lang="zh-CN" altLang="en-US" smtClean="0"/>
              <a:t>‹#›</a:t>
            </a:fld>
            <a:endParaRPr lang="zh-CN" altLang="en-US"/>
          </a:p>
        </p:txBody>
      </p:sp>
    </p:spTree>
    <p:extLst>
      <p:ext uri="{BB962C8B-B14F-4D97-AF65-F5344CB8AC3E}">
        <p14:creationId xmlns:p14="http://schemas.microsoft.com/office/powerpoint/2010/main" val="1463361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幻灯片制作：中山大学党委宣传部 陈柏辰</a:t>
            </a:r>
            <a:endParaRPr lang="en-US" altLang="zh-CN" dirty="0"/>
          </a:p>
          <a:p>
            <a:r>
              <a:rPr lang="zh-CN" altLang="en-US" dirty="0"/>
              <a:t>幻灯片内置的所有示例图片版权归中山大学党委宣传部和供稿人所有，不得移作他用。</a:t>
            </a:r>
            <a:endParaRPr lang="en-US" altLang="zh-CN" dirty="0"/>
          </a:p>
        </p:txBody>
      </p:sp>
      <p:sp>
        <p:nvSpPr>
          <p:cNvPr id="4" name="灯片编号占位符 3"/>
          <p:cNvSpPr>
            <a:spLocks noGrp="1"/>
          </p:cNvSpPr>
          <p:nvPr>
            <p:ph type="sldNum" sz="quarter" idx="5"/>
          </p:nvPr>
        </p:nvSpPr>
        <p:spPr/>
        <p:txBody>
          <a:bodyPr/>
          <a:lstStyle/>
          <a:p>
            <a:fld id="{25BF790D-ACC8-4460-9AB7-1D70E5E316A4}" type="slidenum">
              <a:rPr lang="zh-CN" altLang="en-US" smtClean="0"/>
              <a:t>1</a:t>
            </a:fld>
            <a:endParaRPr lang="zh-CN" altLang="en-US"/>
          </a:p>
        </p:txBody>
      </p:sp>
    </p:spTree>
    <p:extLst>
      <p:ext uri="{BB962C8B-B14F-4D97-AF65-F5344CB8AC3E}">
        <p14:creationId xmlns:p14="http://schemas.microsoft.com/office/powerpoint/2010/main" val="464773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幻灯片制作：中山大学党委宣传部 陈柏辰</a:t>
            </a:r>
            <a:endParaRPr lang="en-US" altLang="zh-CN" dirty="0"/>
          </a:p>
          <a:p>
            <a:r>
              <a:rPr lang="zh-CN" altLang="en-US" dirty="0"/>
              <a:t>幻灯片内置的所有示例图片版权归中山大学党委宣传部和供稿人所有，不得移作他用。</a:t>
            </a:r>
            <a:endParaRPr lang="en-US" altLang="zh-CN" dirty="0"/>
          </a:p>
        </p:txBody>
      </p:sp>
      <p:sp>
        <p:nvSpPr>
          <p:cNvPr id="4" name="灯片编号占位符 3"/>
          <p:cNvSpPr>
            <a:spLocks noGrp="1"/>
          </p:cNvSpPr>
          <p:nvPr>
            <p:ph type="sldNum" sz="quarter" idx="5"/>
          </p:nvPr>
        </p:nvSpPr>
        <p:spPr/>
        <p:txBody>
          <a:bodyPr/>
          <a:lstStyle/>
          <a:p>
            <a:fld id="{25BF790D-ACC8-4460-9AB7-1D70E5E316A4}" type="slidenum">
              <a:rPr lang="zh-CN" altLang="en-US" smtClean="0"/>
              <a:t>2</a:t>
            </a:fld>
            <a:endParaRPr lang="zh-CN" altLang="en-US"/>
          </a:p>
        </p:txBody>
      </p:sp>
    </p:spTree>
    <p:extLst>
      <p:ext uri="{BB962C8B-B14F-4D97-AF65-F5344CB8AC3E}">
        <p14:creationId xmlns:p14="http://schemas.microsoft.com/office/powerpoint/2010/main" val="3142177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5BF790D-ACC8-4460-9AB7-1D70E5E316A4}" type="slidenum">
              <a:rPr lang="zh-CN" altLang="en-US" smtClean="0"/>
              <a:t>8</a:t>
            </a:fld>
            <a:endParaRPr lang="zh-CN" altLang="en-US"/>
          </a:p>
        </p:txBody>
      </p:sp>
    </p:spTree>
    <p:extLst>
      <p:ext uri="{BB962C8B-B14F-4D97-AF65-F5344CB8AC3E}">
        <p14:creationId xmlns:p14="http://schemas.microsoft.com/office/powerpoint/2010/main" val="41697225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幻灯片制作：中山大学党委宣传部 陈柏辰</a:t>
            </a:r>
            <a:endParaRPr lang="en-US" altLang="zh-CN" dirty="0"/>
          </a:p>
          <a:p>
            <a:r>
              <a:rPr lang="zh-CN" altLang="en-US" dirty="0"/>
              <a:t>幻灯片内置的所有示例图片版权归中山大学党委宣传部和供稿人所有，不得移作他用。</a:t>
            </a:r>
            <a:endParaRPr lang="en-US" altLang="zh-CN" dirty="0"/>
          </a:p>
        </p:txBody>
      </p:sp>
      <p:sp>
        <p:nvSpPr>
          <p:cNvPr id="4" name="灯片编号占位符 3"/>
          <p:cNvSpPr>
            <a:spLocks noGrp="1"/>
          </p:cNvSpPr>
          <p:nvPr>
            <p:ph type="sldNum" sz="quarter" idx="5"/>
          </p:nvPr>
        </p:nvSpPr>
        <p:spPr/>
        <p:txBody>
          <a:bodyPr/>
          <a:lstStyle/>
          <a:p>
            <a:fld id="{25BF790D-ACC8-4460-9AB7-1D70E5E316A4}" type="slidenum">
              <a:rPr lang="zh-CN" altLang="en-US" smtClean="0"/>
              <a:t>25</a:t>
            </a:fld>
            <a:endParaRPr lang="zh-CN" altLang="en-US"/>
          </a:p>
        </p:txBody>
      </p:sp>
    </p:spTree>
    <p:extLst>
      <p:ext uri="{BB962C8B-B14F-4D97-AF65-F5344CB8AC3E}">
        <p14:creationId xmlns:p14="http://schemas.microsoft.com/office/powerpoint/2010/main" val="39412163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幻灯片制作：中山大学党委宣传部 陈柏辰</a:t>
            </a:r>
            <a:endParaRPr lang="en-US" altLang="zh-CN" dirty="0"/>
          </a:p>
          <a:p>
            <a:r>
              <a:rPr lang="zh-CN" altLang="en-US" dirty="0"/>
              <a:t>幻灯片内置的所有示例图片版权归中山大学党委宣传部和供稿人所有，不得移作他用。</a:t>
            </a:r>
            <a:endParaRPr lang="en-US" altLang="zh-CN" dirty="0"/>
          </a:p>
        </p:txBody>
      </p:sp>
      <p:sp>
        <p:nvSpPr>
          <p:cNvPr id="4" name="灯片编号占位符 3"/>
          <p:cNvSpPr>
            <a:spLocks noGrp="1"/>
          </p:cNvSpPr>
          <p:nvPr>
            <p:ph type="sldNum" sz="quarter" idx="5"/>
          </p:nvPr>
        </p:nvSpPr>
        <p:spPr/>
        <p:txBody>
          <a:bodyPr/>
          <a:lstStyle/>
          <a:p>
            <a:fld id="{25BF790D-ACC8-4460-9AB7-1D70E5E316A4}" type="slidenum">
              <a:rPr lang="zh-CN" altLang="en-US" smtClean="0"/>
              <a:t>26</a:t>
            </a:fld>
            <a:endParaRPr lang="zh-CN" altLang="en-US"/>
          </a:p>
        </p:txBody>
      </p:sp>
    </p:spTree>
    <p:extLst>
      <p:ext uri="{BB962C8B-B14F-4D97-AF65-F5344CB8AC3E}">
        <p14:creationId xmlns:p14="http://schemas.microsoft.com/office/powerpoint/2010/main" val="3421682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幻灯片制作：中山大学党委宣传部 陈柏辰</a:t>
            </a:r>
            <a:endParaRPr lang="en-US" altLang="zh-CN" dirty="0"/>
          </a:p>
          <a:p>
            <a:r>
              <a:rPr lang="zh-CN" altLang="en-US" dirty="0"/>
              <a:t>幻灯片内置的所有示例图片版权归中山大学党委宣传部和供稿人所有，不得移作他用。</a:t>
            </a:r>
            <a:endParaRPr lang="en-US" altLang="zh-CN" dirty="0"/>
          </a:p>
        </p:txBody>
      </p:sp>
      <p:sp>
        <p:nvSpPr>
          <p:cNvPr id="4" name="灯片编号占位符 3"/>
          <p:cNvSpPr>
            <a:spLocks noGrp="1"/>
          </p:cNvSpPr>
          <p:nvPr>
            <p:ph type="sldNum" sz="quarter" idx="5"/>
          </p:nvPr>
        </p:nvSpPr>
        <p:spPr/>
        <p:txBody>
          <a:bodyPr/>
          <a:lstStyle/>
          <a:p>
            <a:fld id="{25BF790D-ACC8-4460-9AB7-1D70E5E316A4}" type="slidenum">
              <a:rPr lang="zh-CN" altLang="en-US" smtClean="0"/>
              <a:t>27</a:t>
            </a:fld>
            <a:endParaRPr lang="zh-CN" altLang="en-US"/>
          </a:p>
        </p:txBody>
      </p:sp>
    </p:spTree>
    <p:extLst>
      <p:ext uri="{BB962C8B-B14F-4D97-AF65-F5344CB8AC3E}">
        <p14:creationId xmlns:p14="http://schemas.microsoft.com/office/powerpoint/2010/main" val="22391559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618E2D-95F9-C672-ACD5-3A033E0E695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1A0A2D1-87A4-4DC2-93F6-6351275723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B92764D-F986-3A86-C88E-C29DD25FD31E}"/>
              </a:ext>
            </a:extLst>
          </p:cNvPr>
          <p:cNvSpPr>
            <a:spLocks noGrp="1"/>
          </p:cNvSpPr>
          <p:nvPr>
            <p:ph type="dt" sz="half" idx="10"/>
          </p:nvPr>
        </p:nvSpPr>
        <p:spPr/>
        <p:txBody>
          <a:bodyPr/>
          <a:lstStyle/>
          <a:p>
            <a:fld id="{F3F31FF4-6C7F-436A-BA2F-DA4BEA7C30F5}" type="datetimeFigureOut">
              <a:rPr lang="zh-CN" altLang="en-US" smtClean="0"/>
              <a:t>2023/4/12</a:t>
            </a:fld>
            <a:endParaRPr lang="zh-CN" altLang="en-US"/>
          </a:p>
        </p:txBody>
      </p:sp>
      <p:sp>
        <p:nvSpPr>
          <p:cNvPr id="5" name="页脚占位符 4">
            <a:extLst>
              <a:ext uri="{FF2B5EF4-FFF2-40B4-BE49-F238E27FC236}">
                <a16:creationId xmlns:a16="http://schemas.microsoft.com/office/drawing/2014/main" id="{608292D0-FFBC-B3F4-2E99-AE44B6CEC4E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FF8646D-5AE5-22A0-C59A-949C42AF7EC9}"/>
              </a:ext>
            </a:extLst>
          </p:cNvPr>
          <p:cNvSpPr>
            <a:spLocks noGrp="1"/>
          </p:cNvSpPr>
          <p:nvPr>
            <p:ph type="sldNum" sz="quarter" idx="12"/>
          </p:nvPr>
        </p:nvSpPr>
        <p:spPr/>
        <p:txBody>
          <a:bodyPr/>
          <a:lstStyle/>
          <a:p>
            <a:fld id="{8C0B16CE-D36A-402A-895C-75E4D88F44A4}" type="slidenum">
              <a:rPr lang="zh-CN" altLang="en-US" smtClean="0"/>
              <a:t>‹#›</a:t>
            </a:fld>
            <a:endParaRPr lang="zh-CN" altLang="en-US"/>
          </a:p>
        </p:txBody>
      </p:sp>
    </p:spTree>
    <p:extLst>
      <p:ext uri="{BB962C8B-B14F-4D97-AF65-F5344CB8AC3E}">
        <p14:creationId xmlns:p14="http://schemas.microsoft.com/office/powerpoint/2010/main" val="124381350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886C37-083D-92D4-5408-8554126D8339}"/>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26DDA6F-7305-3154-25D2-5AF636A8C6CD}"/>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38BF166-5E62-72F3-1C65-3152C49885F6}"/>
              </a:ext>
            </a:extLst>
          </p:cNvPr>
          <p:cNvSpPr>
            <a:spLocks noGrp="1"/>
          </p:cNvSpPr>
          <p:nvPr>
            <p:ph type="dt" sz="half" idx="10"/>
          </p:nvPr>
        </p:nvSpPr>
        <p:spPr/>
        <p:txBody>
          <a:bodyPr/>
          <a:lstStyle/>
          <a:p>
            <a:fld id="{F3F31FF4-6C7F-436A-BA2F-DA4BEA7C30F5}" type="datetimeFigureOut">
              <a:rPr lang="zh-CN" altLang="en-US" smtClean="0"/>
              <a:t>2023/4/12</a:t>
            </a:fld>
            <a:endParaRPr lang="zh-CN" altLang="en-US"/>
          </a:p>
        </p:txBody>
      </p:sp>
      <p:sp>
        <p:nvSpPr>
          <p:cNvPr id="5" name="页脚占位符 4">
            <a:extLst>
              <a:ext uri="{FF2B5EF4-FFF2-40B4-BE49-F238E27FC236}">
                <a16:creationId xmlns:a16="http://schemas.microsoft.com/office/drawing/2014/main" id="{2E3E7181-AE8F-9764-D54E-629482BE650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8E8E423-8C53-1FCC-6A10-8869EAEB90AE}"/>
              </a:ext>
            </a:extLst>
          </p:cNvPr>
          <p:cNvSpPr>
            <a:spLocks noGrp="1"/>
          </p:cNvSpPr>
          <p:nvPr>
            <p:ph type="sldNum" sz="quarter" idx="12"/>
          </p:nvPr>
        </p:nvSpPr>
        <p:spPr/>
        <p:txBody>
          <a:bodyPr/>
          <a:lstStyle/>
          <a:p>
            <a:fld id="{8C0B16CE-D36A-402A-895C-75E4D88F44A4}" type="slidenum">
              <a:rPr lang="zh-CN" altLang="en-US" smtClean="0"/>
              <a:t>‹#›</a:t>
            </a:fld>
            <a:endParaRPr lang="zh-CN" altLang="en-US"/>
          </a:p>
        </p:txBody>
      </p:sp>
    </p:spTree>
    <p:extLst>
      <p:ext uri="{BB962C8B-B14F-4D97-AF65-F5344CB8AC3E}">
        <p14:creationId xmlns:p14="http://schemas.microsoft.com/office/powerpoint/2010/main" val="103928359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201DFDED-88AE-1E42-EBD3-972ECBE86DE1}"/>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759FDE2-B367-B344-AB58-5466D817D86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4F25FCF-E8D2-EE5A-E48B-07FCEA7C978E}"/>
              </a:ext>
            </a:extLst>
          </p:cNvPr>
          <p:cNvSpPr>
            <a:spLocks noGrp="1"/>
          </p:cNvSpPr>
          <p:nvPr>
            <p:ph type="dt" sz="half" idx="10"/>
          </p:nvPr>
        </p:nvSpPr>
        <p:spPr/>
        <p:txBody>
          <a:bodyPr/>
          <a:lstStyle/>
          <a:p>
            <a:fld id="{F3F31FF4-6C7F-436A-BA2F-DA4BEA7C30F5}" type="datetimeFigureOut">
              <a:rPr lang="zh-CN" altLang="en-US" smtClean="0"/>
              <a:t>2023/4/12</a:t>
            </a:fld>
            <a:endParaRPr lang="zh-CN" altLang="en-US"/>
          </a:p>
        </p:txBody>
      </p:sp>
      <p:sp>
        <p:nvSpPr>
          <p:cNvPr id="5" name="页脚占位符 4">
            <a:extLst>
              <a:ext uri="{FF2B5EF4-FFF2-40B4-BE49-F238E27FC236}">
                <a16:creationId xmlns:a16="http://schemas.microsoft.com/office/drawing/2014/main" id="{211A0370-179E-6E7D-74A6-1CA3793C5B6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CFDFC97-93DD-EEFD-A0BF-03E8E4AB485E}"/>
              </a:ext>
            </a:extLst>
          </p:cNvPr>
          <p:cNvSpPr>
            <a:spLocks noGrp="1"/>
          </p:cNvSpPr>
          <p:nvPr>
            <p:ph type="sldNum" sz="quarter" idx="12"/>
          </p:nvPr>
        </p:nvSpPr>
        <p:spPr/>
        <p:txBody>
          <a:bodyPr/>
          <a:lstStyle/>
          <a:p>
            <a:fld id="{8C0B16CE-D36A-402A-895C-75E4D88F44A4}" type="slidenum">
              <a:rPr lang="zh-CN" altLang="en-US" smtClean="0"/>
              <a:t>‹#›</a:t>
            </a:fld>
            <a:endParaRPr lang="zh-CN" altLang="en-US"/>
          </a:p>
        </p:txBody>
      </p:sp>
    </p:spTree>
    <p:extLst>
      <p:ext uri="{BB962C8B-B14F-4D97-AF65-F5344CB8AC3E}">
        <p14:creationId xmlns:p14="http://schemas.microsoft.com/office/powerpoint/2010/main" val="348478731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101D4B9-910A-875C-011D-888524E1417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605BF40-0B6A-67F2-707D-2498C1D548FC}"/>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85B2F95-365F-F613-591C-C869B71BE5D2}"/>
              </a:ext>
            </a:extLst>
          </p:cNvPr>
          <p:cNvSpPr>
            <a:spLocks noGrp="1"/>
          </p:cNvSpPr>
          <p:nvPr>
            <p:ph type="dt" sz="half" idx="10"/>
          </p:nvPr>
        </p:nvSpPr>
        <p:spPr/>
        <p:txBody>
          <a:bodyPr/>
          <a:lstStyle/>
          <a:p>
            <a:fld id="{F3F31FF4-6C7F-436A-BA2F-DA4BEA7C30F5}" type="datetimeFigureOut">
              <a:rPr lang="zh-CN" altLang="en-US" smtClean="0"/>
              <a:t>2023/4/12</a:t>
            </a:fld>
            <a:endParaRPr lang="zh-CN" altLang="en-US"/>
          </a:p>
        </p:txBody>
      </p:sp>
      <p:sp>
        <p:nvSpPr>
          <p:cNvPr id="5" name="页脚占位符 4">
            <a:extLst>
              <a:ext uri="{FF2B5EF4-FFF2-40B4-BE49-F238E27FC236}">
                <a16:creationId xmlns:a16="http://schemas.microsoft.com/office/drawing/2014/main" id="{B6DFA4F2-E80A-9B75-32F0-DE6D415D487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BF8442E-2D05-924D-A0F4-D877CA762F89}"/>
              </a:ext>
            </a:extLst>
          </p:cNvPr>
          <p:cNvSpPr>
            <a:spLocks noGrp="1"/>
          </p:cNvSpPr>
          <p:nvPr>
            <p:ph type="sldNum" sz="quarter" idx="12"/>
          </p:nvPr>
        </p:nvSpPr>
        <p:spPr/>
        <p:txBody>
          <a:bodyPr/>
          <a:lstStyle/>
          <a:p>
            <a:fld id="{8C0B16CE-D36A-402A-895C-75E4D88F44A4}" type="slidenum">
              <a:rPr lang="zh-CN" altLang="en-US" smtClean="0"/>
              <a:t>‹#›</a:t>
            </a:fld>
            <a:endParaRPr lang="zh-CN" altLang="en-US"/>
          </a:p>
        </p:txBody>
      </p:sp>
    </p:spTree>
    <p:extLst>
      <p:ext uri="{BB962C8B-B14F-4D97-AF65-F5344CB8AC3E}">
        <p14:creationId xmlns:p14="http://schemas.microsoft.com/office/powerpoint/2010/main" val="398217255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82203E-709A-F6B7-D298-5E550B7CDC38}"/>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E611DCC-7A79-6451-C53B-9FE39CAAB8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5EE0A5D0-A288-145E-47A5-098D6FED8D1B}"/>
              </a:ext>
            </a:extLst>
          </p:cNvPr>
          <p:cNvSpPr>
            <a:spLocks noGrp="1"/>
          </p:cNvSpPr>
          <p:nvPr>
            <p:ph type="dt" sz="half" idx="10"/>
          </p:nvPr>
        </p:nvSpPr>
        <p:spPr/>
        <p:txBody>
          <a:bodyPr/>
          <a:lstStyle/>
          <a:p>
            <a:fld id="{F3F31FF4-6C7F-436A-BA2F-DA4BEA7C30F5}" type="datetimeFigureOut">
              <a:rPr lang="zh-CN" altLang="en-US" smtClean="0"/>
              <a:t>2023/4/12</a:t>
            </a:fld>
            <a:endParaRPr lang="zh-CN" altLang="en-US"/>
          </a:p>
        </p:txBody>
      </p:sp>
      <p:sp>
        <p:nvSpPr>
          <p:cNvPr id="5" name="页脚占位符 4">
            <a:extLst>
              <a:ext uri="{FF2B5EF4-FFF2-40B4-BE49-F238E27FC236}">
                <a16:creationId xmlns:a16="http://schemas.microsoft.com/office/drawing/2014/main" id="{D2665F72-4B13-9336-DB3A-09B631C4FCD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E7C98D8-4C23-6CBC-1064-B401E95E2867}"/>
              </a:ext>
            </a:extLst>
          </p:cNvPr>
          <p:cNvSpPr>
            <a:spLocks noGrp="1"/>
          </p:cNvSpPr>
          <p:nvPr>
            <p:ph type="sldNum" sz="quarter" idx="12"/>
          </p:nvPr>
        </p:nvSpPr>
        <p:spPr/>
        <p:txBody>
          <a:bodyPr/>
          <a:lstStyle/>
          <a:p>
            <a:fld id="{8C0B16CE-D36A-402A-895C-75E4D88F44A4}" type="slidenum">
              <a:rPr lang="zh-CN" altLang="en-US" smtClean="0"/>
              <a:t>‹#›</a:t>
            </a:fld>
            <a:endParaRPr lang="zh-CN" altLang="en-US"/>
          </a:p>
        </p:txBody>
      </p:sp>
    </p:spTree>
    <p:extLst>
      <p:ext uri="{BB962C8B-B14F-4D97-AF65-F5344CB8AC3E}">
        <p14:creationId xmlns:p14="http://schemas.microsoft.com/office/powerpoint/2010/main" val="215246887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007552-09DA-AC81-DD67-2CE09D20CC3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47E3A55-3D1B-F542-3939-3145E99DED17}"/>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CE1E700-4DC1-01D4-0E71-E85DDFC3E737}"/>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97696C5-0B07-12BD-4A65-C8C93606F04B}"/>
              </a:ext>
            </a:extLst>
          </p:cNvPr>
          <p:cNvSpPr>
            <a:spLocks noGrp="1"/>
          </p:cNvSpPr>
          <p:nvPr>
            <p:ph type="dt" sz="half" idx="10"/>
          </p:nvPr>
        </p:nvSpPr>
        <p:spPr/>
        <p:txBody>
          <a:bodyPr/>
          <a:lstStyle/>
          <a:p>
            <a:fld id="{F3F31FF4-6C7F-436A-BA2F-DA4BEA7C30F5}" type="datetimeFigureOut">
              <a:rPr lang="zh-CN" altLang="en-US" smtClean="0"/>
              <a:t>2023/4/12</a:t>
            </a:fld>
            <a:endParaRPr lang="zh-CN" altLang="en-US"/>
          </a:p>
        </p:txBody>
      </p:sp>
      <p:sp>
        <p:nvSpPr>
          <p:cNvPr id="6" name="页脚占位符 5">
            <a:extLst>
              <a:ext uri="{FF2B5EF4-FFF2-40B4-BE49-F238E27FC236}">
                <a16:creationId xmlns:a16="http://schemas.microsoft.com/office/drawing/2014/main" id="{68B2E73B-5B4D-89D0-439D-08B5CB77B83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1A98A40-1DD7-BCCD-DA1B-BB6D843139FF}"/>
              </a:ext>
            </a:extLst>
          </p:cNvPr>
          <p:cNvSpPr>
            <a:spLocks noGrp="1"/>
          </p:cNvSpPr>
          <p:nvPr>
            <p:ph type="sldNum" sz="quarter" idx="12"/>
          </p:nvPr>
        </p:nvSpPr>
        <p:spPr/>
        <p:txBody>
          <a:bodyPr/>
          <a:lstStyle/>
          <a:p>
            <a:fld id="{8C0B16CE-D36A-402A-895C-75E4D88F44A4}" type="slidenum">
              <a:rPr lang="zh-CN" altLang="en-US" smtClean="0"/>
              <a:t>‹#›</a:t>
            </a:fld>
            <a:endParaRPr lang="zh-CN" altLang="en-US"/>
          </a:p>
        </p:txBody>
      </p:sp>
    </p:spTree>
    <p:extLst>
      <p:ext uri="{BB962C8B-B14F-4D97-AF65-F5344CB8AC3E}">
        <p14:creationId xmlns:p14="http://schemas.microsoft.com/office/powerpoint/2010/main" val="84821996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D3DB6F8-87C4-3F1D-011B-6113C5D42F96}"/>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DB15FB2-BF78-2AC1-7940-AE983C4013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53BD1FC-AF3A-68EB-8F15-8BECE91378D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208F3B6-9E88-4AB1-7A3B-6086BE5D3E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B3A6ABE-A0BD-6311-940B-009E95F86271}"/>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D8ECD1F-EF6A-FD03-1439-90322D7804BB}"/>
              </a:ext>
            </a:extLst>
          </p:cNvPr>
          <p:cNvSpPr>
            <a:spLocks noGrp="1"/>
          </p:cNvSpPr>
          <p:nvPr>
            <p:ph type="dt" sz="half" idx="10"/>
          </p:nvPr>
        </p:nvSpPr>
        <p:spPr/>
        <p:txBody>
          <a:bodyPr/>
          <a:lstStyle/>
          <a:p>
            <a:fld id="{F3F31FF4-6C7F-436A-BA2F-DA4BEA7C30F5}" type="datetimeFigureOut">
              <a:rPr lang="zh-CN" altLang="en-US" smtClean="0"/>
              <a:t>2023/4/12</a:t>
            </a:fld>
            <a:endParaRPr lang="zh-CN" altLang="en-US"/>
          </a:p>
        </p:txBody>
      </p:sp>
      <p:sp>
        <p:nvSpPr>
          <p:cNvPr id="8" name="页脚占位符 7">
            <a:extLst>
              <a:ext uri="{FF2B5EF4-FFF2-40B4-BE49-F238E27FC236}">
                <a16:creationId xmlns:a16="http://schemas.microsoft.com/office/drawing/2014/main" id="{0B6CE52C-3756-B72B-7025-ED6B6771C53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28B1A24B-7617-91E2-5AE6-7CAC726A0470}"/>
              </a:ext>
            </a:extLst>
          </p:cNvPr>
          <p:cNvSpPr>
            <a:spLocks noGrp="1"/>
          </p:cNvSpPr>
          <p:nvPr>
            <p:ph type="sldNum" sz="quarter" idx="12"/>
          </p:nvPr>
        </p:nvSpPr>
        <p:spPr/>
        <p:txBody>
          <a:bodyPr/>
          <a:lstStyle/>
          <a:p>
            <a:fld id="{8C0B16CE-D36A-402A-895C-75E4D88F44A4}" type="slidenum">
              <a:rPr lang="zh-CN" altLang="en-US" smtClean="0"/>
              <a:t>‹#›</a:t>
            </a:fld>
            <a:endParaRPr lang="zh-CN" altLang="en-US"/>
          </a:p>
        </p:txBody>
      </p:sp>
    </p:spTree>
    <p:extLst>
      <p:ext uri="{BB962C8B-B14F-4D97-AF65-F5344CB8AC3E}">
        <p14:creationId xmlns:p14="http://schemas.microsoft.com/office/powerpoint/2010/main" val="174745508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FE6C78-ADA1-85C3-0D6C-8A804FBED66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6136296-4777-0FE0-FE27-4D87B150C8D3}"/>
              </a:ext>
            </a:extLst>
          </p:cNvPr>
          <p:cNvSpPr>
            <a:spLocks noGrp="1"/>
          </p:cNvSpPr>
          <p:nvPr>
            <p:ph type="dt" sz="half" idx="10"/>
          </p:nvPr>
        </p:nvSpPr>
        <p:spPr/>
        <p:txBody>
          <a:bodyPr/>
          <a:lstStyle/>
          <a:p>
            <a:fld id="{F3F31FF4-6C7F-436A-BA2F-DA4BEA7C30F5}" type="datetimeFigureOut">
              <a:rPr lang="zh-CN" altLang="en-US" smtClean="0"/>
              <a:t>2023/4/12</a:t>
            </a:fld>
            <a:endParaRPr lang="zh-CN" altLang="en-US"/>
          </a:p>
        </p:txBody>
      </p:sp>
      <p:sp>
        <p:nvSpPr>
          <p:cNvPr id="4" name="页脚占位符 3">
            <a:extLst>
              <a:ext uri="{FF2B5EF4-FFF2-40B4-BE49-F238E27FC236}">
                <a16:creationId xmlns:a16="http://schemas.microsoft.com/office/drawing/2014/main" id="{61925359-9E34-9805-2FBB-07BE715B5D4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71DD7BE6-3E33-05EE-573C-DFD69A029B2D}"/>
              </a:ext>
            </a:extLst>
          </p:cNvPr>
          <p:cNvSpPr>
            <a:spLocks noGrp="1"/>
          </p:cNvSpPr>
          <p:nvPr>
            <p:ph type="sldNum" sz="quarter" idx="12"/>
          </p:nvPr>
        </p:nvSpPr>
        <p:spPr/>
        <p:txBody>
          <a:bodyPr/>
          <a:lstStyle/>
          <a:p>
            <a:fld id="{8C0B16CE-D36A-402A-895C-75E4D88F44A4}" type="slidenum">
              <a:rPr lang="zh-CN" altLang="en-US" smtClean="0"/>
              <a:t>‹#›</a:t>
            </a:fld>
            <a:endParaRPr lang="zh-CN" altLang="en-US"/>
          </a:p>
        </p:txBody>
      </p:sp>
    </p:spTree>
    <p:extLst>
      <p:ext uri="{BB962C8B-B14F-4D97-AF65-F5344CB8AC3E}">
        <p14:creationId xmlns:p14="http://schemas.microsoft.com/office/powerpoint/2010/main" val="1876447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8EB80C0-2EC8-C117-4F8B-670CB3DDFC6F}"/>
              </a:ext>
            </a:extLst>
          </p:cNvPr>
          <p:cNvSpPr>
            <a:spLocks noGrp="1"/>
          </p:cNvSpPr>
          <p:nvPr>
            <p:ph type="dt" sz="half" idx="10"/>
          </p:nvPr>
        </p:nvSpPr>
        <p:spPr/>
        <p:txBody>
          <a:bodyPr/>
          <a:lstStyle/>
          <a:p>
            <a:fld id="{F3F31FF4-6C7F-436A-BA2F-DA4BEA7C30F5}" type="datetimeFigureOut">
              <a:rPr lang="zh-CN" altLang="en-US" smtClean="0"/>
              <a:t>2023/4/12</a:t>
            </a:fld>
            <a:endParaRPr lang="zh-CN" altLang="en-US"/>
          </a:p>
        </p:txBody>
      </p:sp>
      <p:sp>
        <p:nvSpPr>
          <p:cNvPr id="3" name="页脚占位符 2">
            <a:extLst>
              <a:ext uri="{FF2B5EF4-FFF2-40B4-BE49-F238E27FC236}">
                <a16:creationId xmlns:a16="http://schemas.microsoft.com/office/drawing/2014/main" id="{D329BA4D-2C0C-75BB-D411-EE8A02CDB3E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CFE9A9AF-FD57-AE80-4403-ACC390AC17DF}"/>
              </a:ext>
            </a:extLst>
          </p:cNvPr>
          <p:cNvSpPr>
            <a:spLocks noGrp="1"/>
          </p:cNvSpPr>
          <p:nvPr>
            <p:ph type="sldNum" sz="quarter" idx="12"/>
          </p:nvPr>
        </p:nvSpPr>
        <p:spPr/>
        <p:txBody>
          <a:bodyPr/>
          <a:lstStyle/>
          <a:p>
            <a:fld id="{8C0B16CE-D36A-402A-895C-75E4D88F44A4}" type="slidenum">
              <a:rPr lang="zh-CN" altLang="en-US" smtClean="0"/>
              <a:t>‹#›</a:t>
            </a:fld>
            <a:endParaRPr lang="zh-CN" altLang="en-US"/>
          </a:p>
        </p:txBody>
      </p:sp>
    </p:spTree>
    <p:extLst>
      <p:ext uri="{BB962C8B-B14F-4D97-AF65-F5344CB8AC3E}">
        <p14:creationId xmlns:p14="http://schemas.microsoft.com/office/powerpoint/2010/main" val="122788916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422B51E-F4C0-83E8-6A15-36AA1AF9944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ECE6C2E-B153-E2C3-270D-5ECA30B681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79ACF535-5F47-71F2-2607-860EEB9697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815F950-D605-B6CD-F489-779DDCA0A7A9}"/>
              </a:ext>
            </a:extLst>
          </p:cNvPr>
          <p:cNvSpPr>
            <a:spLocks noGrp="1"/>
          </p:cNvSpPr>
          <p:nvPr>
            <p:ph type="dt" sz="half" idx="10"/>
          </p:nvPr>
        </p:nvSpPr>
        <p:spPr/>
        <p:txBody>
          <a:bodyPr/>
          <a:lstStyle/>
          <a:p>
            <a:fld id="{F3F31FF4-6C7F-436A-BA2F-DA4BEA7C30F5}" type="datetimeFigureOut">
              <a:rPr lang="zh-CN" altLang="en-US" smtClean="0"/>
              <a:t>2023/4/12</a:t>
            </a:fld>
            <a:endParaRPr lang="zh-CN" altLang="en-US"/>
          </a:p>
        </p:txBody>
      </p:sp>
      <p:sp>
        <p:nvSpPr>
          <p:cNvPr id="6" name="页脚占位符 5">
            <a:extLst>
              <a:ext uri="{FF2B5EF4-FFF2-40B4-BE49-F238E27FC236}">
                <a16:creationId xmlns:a16="http://schemas.microsoft.com/office/drawing/2014/main" id="{7608561B-F937-A861-1E14-D4F57090B32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3EEB75F-76C9-670D-0C9C-A57E40E5E828}"/>
              </a:ext>
            </a:extLst>
          </p:cNvPr>
          <p:cNvSpPr>
            <a:spLocks noGrp="1"/>
          </p:cNvSpPr>
          <p:nvPr>
            <p:ph type="sldNum" sz="quarter" idx="12"/>
          </p:nvPr>
        </p:nvSpPr>
        <p:spPr/>
        <p:txBody>
          <a:bodyPr/>
          <a:lstStyle/>
          <a:p>
            <a:fld id="{8C0B16CE-D36A-402A-895C-75E4D88F44A4}" type="slidenum">
              <a:rPr lang="zh-CN" altLang="en-US" smtClean="0"/>
              <a:t>‹#›</a:t>
            </a:fld>
            <a:endParaRPr lang="zh-CN" altLang="en-US"/>
          </a:p>
        </p:txBody>
      </p:sp>
    </p:spTree>
    <p:extLst>
      <p:ext uri="{BB962C8B-B14F-4D97-AF65-F5344CB8AC3E}">
        <p14:creationId xmlns:p14="http://schemas.microsoft.com/office/powerpoint/2010/main" val="385649828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7348A8B-E9F0-47E8-6FBE-D5BC6E73F4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9F30977-3493-F32E-9BCC-BD9DEF7174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EBA56F6-8BDC-A778-4C55-153BF6020C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1B1BD46-42A5-E1FB-4324-32AE71DA794C}"/>
              </a:ext>
            </a:extLst>
          </p:cNvPr>
          <p:cNvSpPr>
            <a:spLocks noGrp="1"/>
          </p:cNvSpPr>
          <p:nvPr>
            <p:ph type="dt" sz="half" idx="10"/>
          </p:nvPr>
        </p:nvSpPr>
        <p:spPr/>
        <p:txBody>
          <a:bodyPr/>
          <a:lstStyle/>
          <a:p>
            <a:fld id="{F3F31FF4-6C7F-436A-BA2F-DA4BEA7C30F5}" type="datetimeFigureOut">
              <a:rPr lang="zh-CN" altLang="en-US" smtClean="0"/>
              <a:t>2023/4/12</a:t>
            </a:fld>
            <a:endParaRPr lang="zh-CN" altLang="en-US"/>
          </a:p>
        </p:txBody>
      </p:sp>
      <p:sp>
        <p:nvSpPr>
          <p:cNvPr id="6" name="页脚占位符 5">
            <a:extLst>
              <a:ext uri="{FF2B5EF4-FFF2-40B4-BE49-F238E27FC236}">
                <a16:creationId xmlns:a16="http://schemas.microsoft.com/office/drawing/2014/main" id="{1569331C-00A9-4DBF-1417-4DC51AB61FD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146FD1F-A508-D75D-754D-2BF15E2055CD}"/>
              </a:ext>
            </a:extLst>
          </p:cNvPr>
          <p:cNvSpPr>
            <a:spLocks noGrp="1"/>
          </p:cNvSpPr>
          <p:nvPr>
            <p:ph type="sldNum" sz="quarter" idx="12"/>
          </p:nvPr>
        </p:nvSpPr>
        <p:spPr/>
        <p:txBody>
          <a:bodyPr/>
          <a:lstStyle/>
          <a:p>
            <a:fld id="{8C0B16CE-D36A-402A-895C-75E4D88F44A4}" type="slidenum">
              <a:rPr lang="zh-CN" altLang="en-US" smtClean="0"/>
              <a:t>‹#›</a:t>
            </a:fld>
            <a:endParaRPr lang="zh-CN" altLang="en-US"/>
          </a:p>
        </p:txBody>
      </p:sp>
    </p:spTree>
    <p:extLst>
      <p:ext uri="{BB962C8B-B14F-4D97-AF65-F5344CB8AC3E}">
        <p14:creationId xmlns:p14="http://schemas.microsoft.com/office/powerpoint/2010/main" val="174637342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BFCFC"/>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C4BA05D-C225-7D91-3DD4-271ECCC6D8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997761D8-F116-48ED-3BC1-243C5A4FE0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5B9AA3B-AD61-39B1-6087-0368A8F9D0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F31FF4-6C7F-436A-BA2F-DA4BEA7C30F5}" type="datetimeFigureOut">
              <a:rPr lang="zh-CN" altLang="en-US" smtClean="0"/>
              <a:t>2023/4/12</a:t>
            </a:fld>
            <a:endParaRPr lang="zh-CN" altLang="en-US"/>
          </a:p>
        </p:txBody>
      </p:sp>
      <p:sp>
        <p:nvSpPr>
          <p:cNvPr id="5" name="页脚占位符 4">
            <a:extLst>
              <a:ext uri="{FF2B5EF4-FFF2-40B4-BE49-F238E27FC236}">
                <a16:creationId xmlns:a16="http://schemas.microsoft.com/office/drawing/2014/main" id="{9A3935C8-640A-C3B9-057C-846FDC5C3E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5D2E65E-CA5B-8FF4-CC34-EE5FD1457C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0B16CE-D36A-402A-895C-75E4D88F44A4}" type="slidenum">
              <a:rPr lang="zh-CN" altLang="en-US" smtClean="0"/>
              <a:t>‹#›</a:t>
            </a:fld>
            <a:endParaRPr lang="zh-CN" altLang="en-US"/>
          </a:p>
        </p:txBody>
      </p:sp>
    </p:spTree>
    <p:extLst>
      <p:ext uri="{BB962C8B-B14F-4D97-AF65-F5344CB8AC3E}">
        <p14:creationId xmlns:p14="http://schemas.microsoft.com/office/powerpoint/2010/main" val="5600808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svg"/><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7.sv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1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3.png"/><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eg"/><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hart" Target="../charts/chart1.xml"/><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jpeg"/><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7.sv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svg"/><Relationship Id="rId5" Type="http://schemas.openxmlformats.org/officeDocument/2006/relationships/image" Target="../media/image2.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8.jpeg"/><Relationship Id="rId7"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 Id="rId9" Type="http://schemas.openxmlformats.org/officeDocument/2006/relationships/image" Target="../media/image32.jpeg"/></Relationships>
</file>

<file path=ppt/slides/_rels/slide21.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33.jpeg"/><Relationship Id="rId7" Type="http://schemas.openxmlformats.org/officeDocument/2006/relationships/image" Target="../media/image7.sv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30.jpeg"/><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34.png"/><Relationship Id="rId7" Type="http://schemas.openxmlformats.org/officeDocument/2006/relationships/image" Target="../media/image30.jpe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7.svg"/><Relationship Id="rId5" Type="http://schemas.openxmlformats.org/officeDocument/2006/relationships/image" Target="../media/image6.png"/><Relationship Id="rId4" Type="http://schemas.microsoft.com/office/2007/relationships/hdphoto" Target="../media/hdphoto8.wdp"/></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7.sv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7.svg"/><Relationship Id="rId5" Type="http://schemas.openxmlformats.org/officeDocument/2006/relationships/image" Target="../media/image6.png"/><Relationship Id="rId4" Type="http://schemas.microsoft.com/office/2007/relationships/hdphoto" Target="../media/hdphoto9.wdp"/></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svg"/><Relationship Id="rId5" Type="http://schemas.openxmlformats.org/officeDocument/2006/relationships/image" Target="../media/image2.png"/><Relationship Id="rId4" Type="http://schemas.microsoft.com/office/2007/relationships/hdphoto" Target="../media/hdphoto10.wdp"/></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7.svg"/></Relationships>
</file>

<file path=ppt/slides/_rels/slide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a:extLst>
              <a:ext uri="{FF2B5EF4-FFF2-40B4-BE49-F238E27FC236}">
                <a16:creationId xmlns:a16="http://schemas.microsoft.com/office/drawing/2014/main" id="{323DCFEF-CBC0-E978-C4B1-F08634763187}"/>
              </a:ext>
            </a:extLst>
          </p:cNvPr>
          <p:cNvSpPr/>
          <p:nvPr/>
        </p:nvSpPr>
        <p:spPr>
          <a:xfrm>
            <a:off x="6095741" y="4614200"/>
            <a:ext cx="6096259" cy="2243800"/>
          </a:xfrm>
          <a:prstGeom prst="rect">
            <a:avLst/>
          </a:prstGeom>
          <a:solidFill>
            <a:schemeClr val="bg1">
              <a:lumMod val="95000"/>
            </a:schemeClr>
          </a:solidFill>
          <a:ln w="1618" cap="flat">
            <a:noFill/>
            <a:prstDash val="solid"/>
            <a:miter/>
          </a:ln>
        </p:spPr>
        <p:txBody>
          <a:bodyPr rtlCol="0" anchor="ctr"/>
          <a:lstStyle/>
          <a:p>
            <a:pPr algn="l"/>
            <a:endParaRPr lang="zh-CN" altLang="en-US" dirty="0"/>
          </a:p>
        </p:txBody>
      </p:sp>
      <p:sp>
        <p:nvSpPr>
          <p:cNvPr id="16" name="任意多边形: 形状 15">
            <a:extLst>
              <a:ext uri="{FF2B5EF4-FFF2-40B4-BE49-F238E27FC236}">
                <a16:creationId xmlns:a16="http://schemas.microsoft.com/office/drawing/2014/main" id="{E4980277-3928-5278-AA7E-96B0F67B7324}"/>
              </a:ext>
            </a:extLst>
          </p:cNvPr>
          <p:cNvSpPr/>
          <p:nvPr/>
        </p:nvSpPr>
        <p:spPr>
          <a:xfrm>
            <a:off x="4842188" y="1525875"/>
            <a:ext cx="3804142" cy="3804142"/>
          </a:xfrm>
          <a:custGeom>
            <a:avLst/>
            <a:gdLst>
              <a:gd name="connsiteX0" fmla="*/ 2960333 w 5920666"/>
              <a:gd name="connsiteY0" fmla="*/ 851718 h 5920666"/>
              <a:gd name="connsiteX1" fmla="*/ 851718 w 5920666"/>
              <a:gd name="connsiteY1" fmla="*/ 2960333 h 5920666"/>
              <a:gd name="connsiteX2" fmla="*/ 2960333 w 5920666"/>
              <a:gd name="connsiteY2" fmla="*/ 5068948 h 5920666"/>
              <a:gd name="connsiteX3" fmla="*/ 5068948 w 5920666"/>
              <a:gd name="connsiteY3" fmla="*/ 2960333 h 5920666"/>
              <a:gd name="connsiteX4" fmla="*/ 2960333 w 5920666"/>
              <a:gd name="connsiteY4" fmla="*/ 851718 h 5920666"/>
              <a:gd name="connsiteX5" fmla="*/ 2960333 w 5920666"/>
              <a:gd name="connsiteY5" fmla="*/ 0 h 5920666"/>
              <a:gd name="connsiteX6" fmla="*/ 5920666 w 5920666"/>
              <a:gd name="connsiteY6" fmla="*/ 2960333 h 5920666"/>
              <a:gd name="connsiteX7" fmla="*/ 2960333 w 5920666"/>
              <a:gd name="connsiteY7" fmla="*/ 5920666 h 5920666"/>
              <a:gd name="connsiteX8" fmla="*/ 0 w 5920666"/>
              <a:gd name="connsiteY8" fmla="*/ 2960333 h 5920666"/>
              <a:gd name="connsiteX9" fmla="*/ 2960333 w 5920666"/>
              <a:gd name="connsiteY9" fmla="*/ 0 h 5920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20666" h="5920666">
                <a:moveTo>
                  <a:pt x="2960333" y="851718"/>
                </a:moveTo>
                <a:cubicBezTo>
                  <a:pt x="1795777" y="851718"/>
                  <a:pt x="851718" y="1795777"/>
                  <a:pt x="851718" y="2960333"/>
                </a:cubicBezTo>
                <a:cubicBezTo>
                  <a:pt x="851718" y="4124889"/>
                  <a:pt x="1795777" y="5068948"/>
                  <a:pt x="2960333" y="5068948"/>
                </a:cubicBezTo>
                <a:cubicBezTo>
                  <a:pt x="4124889" y="5068948"/>
                  <a:pt x="5068948" y="4124889"/>
                  <a:pt x="5068948" y="2960333"/>
                </a:cubicBezTo>
                <a:cubicBezTo>
                  <a:pt x="5068948" y="1795777"/>
                  <a:pt x="4124889" y="851718"/>
                  <a:pt x="2960333" y="851718"/>
                </a:cubicBezTo>
                <a:close/>
                <a:moveTo>
                  <a:pt x="2960333" y="0"/>
                </a:moveTo>
                <a:cubicBezTo>
                  <a:pt x="4595280" y="0"/>
                  <a:pt x="5920666" y="1325386"/>
                  <a:pt x="5920666" y="2960333"/>
                </a:cubicBezTo>
                <a:cubicBezTo>
                  <a:pt x="5920666" y="4595280"/>
                  <a:pt x="4595280" y="5920666"/>
                  <a:pt x="2960333" y="5920666"/>
                </a:cubicBezTo>
                <a:cubicBezTo>
                  <a:pt x="1325386" y="5920666"/>
                  <a:pt x="0" y="4595280"/>
                  <a:pt x="0" y="2960333"/>
                </a:cubicBezTo>
                <a:cubicBezTo>
                  <a:pt x="0" y="1325386"/>
                  <a:pt x="1325386" y="0"/>
                  <a:pt x="2960333" y="0"/>
                </a:cubicBezTo>
                <a:close/>
              </a:path>
            </a:pathLst>
          </a:custGeom>
          <a:solidFill>
            <a:schemeClr val="bg1">
              <a:lumMod val="50000"/>
              <a:alpha val="20000"/>
            </a:schemeClr>
          </a:solidFill>
          <a:ln w="1618" cap="flat">
            <a:noFill/>
            <a:prstDash val="solid"/>
            <a:miter/>
          </a:ln>
        </p:spPr>
        <p:txBody>
          <a:bodyPr wrap="square" rtlCol="0" anchor="ctr">
            <a:noAutofit/>
          </a:bodyPr>
          <a:lstStyle/>
          <a:p>
            <a:pPr algn="l"/>
            <a:endParaRPr lang="zh-CN" altLang="en-US" dirty="0"/>
          </a:p>
        </p:txBody>
      </p:sp>
      <p:pic>
        <p:nvPicPr>
          <p:cNvPr id="11" name="图片 10" descr="山上的房子&#10;&#10;描述已自动生成">
            <a:extLst>
              <a:ext uri="{FF2B5EF4-FFF2-40B4-BE49-F238E27FC236}">
                <a16:creationId xmlns:a16="http://schemas.microsoft.com/office/drawing/2014/main" id="{A4601ED9-A2CC-8B37-F03D-82FB056DB7DF}"/>
              </a:ext>
            </a:extLst>
          </p:cNvPr>
          <p:cNvPicPr>
            <a:picLocks noChangeAspect="1"/>
          </p:cNvPicPr>
          <p:nvPr/>
        </p:nvPicPr>
        <p:blipFill rotWithShape="1">
          <a:blip r:embed="rId3" cstate="print">
            <a:duotone>
              <a:schemeClr val="bg2">
                <a:shade val="45000"/>
                <a:satMod val="135000"/>
              </a:schemeClr>
              <a:prstClr val="white"/>
            </a:duotone>
            <a:alphaModFix amt="85000"/>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p:blipFill>
        <p:spPr>
          <a:xfrm>
            <a:off x="0" y="0"/>
            <a:ext cx="6096259" cy="6858000"/>
          </a:xfrm>
          <a:prstGeom prst="rect">
            <a:avLst/>
          </a:prstGeom>
        </p:spPr>
      </p:pic>
      <p:pic>
        <p:nvPicPr>
          <p:cNvPr id="13" name="图形 12">
            <a:extLst>
              <a:ext uri="{FF2B5EF4-FFF2-40B4-BE49-F238E27FC236}">
                <a16:creationId xmlns:a16="http://schemas.microsoft.com/office/drawing/2014/main" id="{2FE7B7EB-91E5-FDA9-BAB3-410ACC35349D}"/>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164677" y="647999"/>
            <a:ext cx="1379322" cy="396956"/>
          </a:xfrm>
          <a:prstGeom prst="rect">
            <a:avLst/>
          </a:prstGeom>
        </p:spPr>
      </p:pic>
      <p:sp>
        <p:nvSpPr>
          <p:cNvPr id="14" name="文本框 13">
            <a:extLst>
              <a:ext uri="{FF2B5EF4-FFF2-40B4-BE49-F238E27FC236}">
                <a16:creationId xmlns:a16="http://schemas.microsoft.com/office/drawing/2014/main" id="{17121411-9C97-D0D2-9FAD-2148D73ABC57}"/>
              </a:ext>
            </a:extLst>
          </p:cNvPr>
          <p:cNvSpPr txBox="1"/>
          <p:nvPr/>
        </p:nvSpPr>
        <p:spPr>
          <a:xfrm>
            <a:off x="5243639" y="2499114"/>
            <a:ext cx="4031873" cy="1631216"/>
          </a:xfrm>
          <a:prstGeom prst="rect">
            <a:avLst/>
          </a:prstGeom>
          <a:noFill/>
        </p:spPr>
        <p:txBody>
          <a:bodyPr wrap="none" rtlCol="0">
            <a:spAutoFit/>
          </a:bodyPr>
          <a:lstStyle/>
          <a:p>
            <a:r>
              <a:rPr lang="zh-CN" altLang="en-US" sz="4000" dirty="0">
                <a:ln w="19050">
                  <a:solidFill>
                    <a:srgbClr val="C00000"/>
                  </a:solidFill>
                </a:ln>
                <a:noFill/>
                <a:latin typeface="思源黑体 CN Heavy" panose="020B0A00000000000000" pitchFamily="34" charset="-122"/>
                <a:ea typeface="思源黑体 CN Heavy" panose="020B0A00000000000000" pitchFamily="34" charset="-122"/>
              </a:rPr>
              <a:t>中山大学</a:t>
            </a:r>
            <a:endParaRPr lang="en-US" altLang="zh-CN" sz="4000" dirty="0">
              <a:ln w="19050">
                <a:solidFill>
                  <a:srgbClr val="C00000"/>
                </a:solidFill>
              </a:ln>
              <a:noFill/>
              <a:latin typeface="思源黑体 CN Heavy" panose="020B0A00000000000000" pitchFamily="34" charset="-122"/>
              <a:ea typeface="思源黑体 CN Heavy" panose="020B0A00000000000000" pitchFamily="34" charset="-122"/>
            </a:endParaRPr>
          </a:p>
          <a:p>
            <a:r>
              <a:rPr lang="zh-CN" altLang="en-US" sz="6000" dirty="0">
                <a:solidFill>
                  <a:srgbClr val="C00000"/>
                </a:solidFill>
                <a:latin typeface="思源黑体 CN Heavy" panose="020B0A00000000000000" pitchFamily="34" charset="-122"/>
                <a:ea typeface="思源黑体 CN Heavy" panose="020B0A00000000000000" pitchFamily="34" charset="-122"/>
              </a:rPr>
              <a:t>幻灯片模板</a:t>
            </a:r>
          </a:p>
        </p:txBody>
      </p:sp>
      <p:sp>
        <p:nvSpPr>
          <p:cNvPr id="15" name="文本框 14">
            <a:extLst>
              <a:ext uri="{FF2B5EF4-FFF2-40B4-BE49-F238E27FC236}">
                <a16:creationId xmlns:a16="http://schemas.microsoft.com/office/drawing/2014/main" id="{5E67559D-1A90-C3F5-D92E-5603B5CDD194}"/>
              </a:ext>
            </a:extLst>
          </p:cNvPr>
          <p:cNvSpPr txBox="1"/>
          <p:nvPr/>
        </p:nvSpPr>
        <p:spPr>
          <a:xfrm rot="16200000">
            <a:off x="-2066222" y="3136613"/>
            <a:ext cx="5772473" cy="584775"/>
          </a:xfrm>
          <a:prstGeom prst="rect">
            <a:avLst/>
          </a:prstGeom>
          <a:noFill/>
        </p:spPr>
        <p:txBody>
          <a:bodyPr wrap="square" rtlCol="0">
            <a:spAutoFit/>
          </a:bodyPr>
          <a:lstStyle/>
          <a:p>
            <a:pPr algn="dist"/>
            <a:r>
              <a:rPr lang="en-US" altLang="zh-CN" sz="3200" dirty="0">
                <a:solidFill>
                  <a:schemeClr val="bg1"/>
                </a:solidFill>
                <a:latin typeface="思源黑体 CN Heavy" panose="020B0A00000000000000" pitchFamily="34" charset="-122"/>
                <a:ea typeface="思源黑体 CN Heavy" panose="020B0A00000000000000" pitchFamily="34" charset="-122"/>
              </a:rPr>
              <a:t>SUN YAT-SEN </a:t>
            </a:r>
            <a:r>
              <a:rPr lang="en-US" altLang="zh-CN" sz="3200" dirty="0">
                <a:solidFill>
                  <a:schemeClr val="bg1">
                    <a:lumMod val="75000"/>
                  </a:schemeClr>
                </a:solidFill>
                <a:latin typeface="思源黑体 CN Heavy" panose="020B0A00000000000000" pitchFamily="34" charset="-122"/>
                <a:ea typeface="思源黑体 CN Heavy" panose="020B0A00000000000000" pitchFamily="34" charset="-122"/>
              </a:rPr>
              <a:t>UNIVERSITY</a:t>
            </a:r>
            <a:endParaRPr lang="zh-CN" altLang="en-US" sz="3200" dirty="0">
              <a:solidFill>
                <a:schemeClr val="bg1">
                  <a:lumMod val="75000"/>
                </a:schemeClr>
              </a:solidFill>
              <a:latin typeface="思源黑体 CN Heavy" panose="020B0A00000000000000" pitchFamily="34" charset="-122"/>
              <a:ea typeface="思源黑体 CN Heavy" panose="020B0A00000000000000" pitchFamily="34" charset="-122"/>
            </a:endParaRPr>
          </a:p>
        </p:txBody>
      </p:sp>
      <p:sp>
        <p:nvSpPr>
          <p:cNvPr id="20" name="文本框 19">
            <a:extLst>
              <a:ext uri="{FF2B5EF4-FFF2-40B4-BE49-F238E27FC236}">
                <a16:creationId xmlns:a16="http://schemas.microsoft.com/office/drawing/2014/main" id="{E6D9F91B-3FD9-D41F-437A-52F32A6D0B43}"/>
              </a:ext>
            </a:extLst>
          </p:cNvPr>
          <p:cNvSpPr txBox="1"/>
          <p:nvPr/>
        </p:nvSpPr>
        <p:spPr>
          <a:xfrm>
            <a:off x="6667106" y="4172210"/>
            <a:ext cx="2608406" cy="400110"/>
          </a:xfrm>
          <a:prstGeom prst="rect">
            <a:avLst/>
          </a:prstGeom>
          <a:noFill/>
        </p:spPr>
        <p:txBody>
          <a:bodyPr wrap="none" rtlCol="0">
            <a:spAutoFit/>
          </a:bodyPr>
          <a:lstStyle/>
          <a:p>
            <a:pPr algn="r"/>
            <a:r>
              <a:rPr lang="zh-CN" altLang="en-US" sz="2000" dirty="0">
                <a:solidFill>
                  <a:schemeClr val="tx1">
                    <a:lumMod val="85000"/>
                    <a:lumOff val="15000"/>
                  </a:schemeClr>
                </a:solidFill>
                <a:latin typeface="思源黑体 CN Medium" panose="020B0600000000000000" pitchFamily="34" charset="-122"/>
                <a:ea typeface="思源黑体 CN Medium" panose="020B0600000000000000" pitchFamily="34" charset="-122"/>
              </a:rPr>
              <a:t>爱学习的麦昆昆  呈献</a:t>
            </a:r>
          </a:p>
        </p:txBody>
      </p:sp>
    </p:spTree>
    <p:extLst>
      <p:ext uri="{BB962C8B-B14F-4D97-AF65-F5344CB8AC3E}">
        <p14:creationId xmlns:p14="http://schemas.microsoft.com/office/powerpoint/2010/main" val="133001845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夜晚建筑亮着灯的房子&#10;&#10;中度可信度描述已自动生成">
            <a:extLst>
              <a:ext uri="{FF2B5EF4-FFF2-40B4-BE49-F238E27FC236}">
                <a16:creationId xmlns:a16="http://schemas.microsoft.com/office/drawing/2014/main" id="{DBC458E8-DD3C-4735-B038-BD14392467FE}"/>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artisticBlur/>
                    </a14:imgEffect>
                    <a14:imgEffect>
                      <a14:sharpenSoften amount="-50000"/>
                    </a14:imgEffect>
                    <a14:imgEffect>
                      <a14:brightnessContrast contrast="-40000"/>
                    </a14:imgEffect>
                  </a14:imgLayer>
                </a14:imgProps>
              </a:ext>
              <a:ext uri="{28A0092B-C50C-407E-A947-70E740481C1C}">
                <a14:useLocalDpi xmlns:a14="http://schemas.microsoft.com/office/drawing/2010/main"/>
              </a:ext>
            </a:extLst>
          </a:blip>
          <a:srcRect/>
          <a:stretch/>
        </p:blipFill>
        <p:spPr>
          <a:xfrm>
            <a:off x="7734431" y="0"/>
            <a:ext cx="4457570" cy="6858000"/>
          </a:xfrm>
          <a:prstGeom prst="rect">
            <a:avLst/>
          </a:prstGeom>
        </p:spPr>
      </p:pic>
      <p:sp>
        <p:nvSpPr>
          <p:cNvPr id="8" name="矩形 7">
            <a:extLst>
              <a:ext uri="{FF2B5EF4-FFF2-40B4-BE49-F238E27FC236}">
                <a16:creationId xmlns:a16="http://schemas.microsoft.com/office/drawing/2014/main" id="{73A39642-A14F-77EC-C21D-36470D202A46}"/>
              </a:ext>
            </a:extLst>
          </p:cNvPr>
          <p:cNvSpPr/>
          <p:nvPr/>
        </p:nvSpPr>
        <p:spPr>
          <a:xfrm>
            <a:off x="0" y="4512732"/>
            <a:ext cx="3301613" cy="16252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cs typeface="思源黑体 Regular" panose="020B0500000000000000" charset="-122"/>
            </a:endParaRPr>
          </a:p>
        </p:txBody>
      </p:sp>
      <p:sp>
        <p:nvSpPr>
          <p:cNvPr id="53" name="文本框 52">
            <a:extLst>
              <a:ext uri="{FF2B5EF4-FFF2-40B4-BE49-F238E27FC236}">
                <a16:creationId xmlns:a16="http://schemas.microsoft.com/office/drawing/2014/main" id="{77FEEEBD-F9CB-23C9-28A3-AC47BC95BD14}"/>
              </a:ext>
            </a:extLst>
          </p:cNvPr>
          <p:cNvSpPr txBox="1"/>
          <p:nvPr/>
        </p:nvSpPr>
        <p:spPr>
          <a:xfrm>
            <a:off x="800081" y="2947465"/>
            <a:ext cx="4306310" cy="2638543"/>
          </a:xfrm>
          <a:prstGeom prst="rect">
            <a:avLst/>
          </a:prstGeom>
          <a:noFill/>
        </p:spPr>
        <p:txBody>
          <a:bodyPr wrap="square" rtlCol="0" anchor="t" anchorCtr="0">
            <a:spAutoFit/>
          </a:bodyPr>
          <a:lstStyle/>
          <a:p>
            <a:pPr algn="just" fontAlgn="auto">
              <a:lnSpc>
                <a:spcPct val="150000"/>
              </a:lnSpc>
            </a:pPr>
            <a:r>
              <a:rPr kumimoji="1" lang="en-US" altLang="zh-CN" sz="1600" dirty="0">
                <a:solidFill>
                  <a:srgbClr val="5F5F5F"/>
                </a:solidFill>
                <a:latin typeface="思源黑体 CN Regular" panose="020B0500000000000000" pitchFamily="34" charset="-122"/>
                <a:ea typeface="思源黑体 CN Regular" panose="020B0500000000000000" pitchFamily="34" charset="-122"/>
                <a:cs typeface="思源黑体 Bold" panose="020B0800000000000000" charset="-122"/>
                <a:sym typeface="+mn-ea"/>
              </a:rPr>
              <a:t>1924</a:t>
            </a:r>
            <a:r>
              <a:rPr kumimoji="1" lang="zh-CN" altLang="en-US" sz="1600" dirty="0">
                <a:solidFill>
                  <a:srgbClr val="5F5F5F"/>
                </a:solidFill>
                <a:latin typeface="思源黑体 CN Regular" panose="020B0500000000000000" pitchFamily="34" charset="-122"/>
                <a:ea typeface="思源黑体 CN Regular" panose="020B0500000000000000" pitchFamily="34" charset="-122"/>
                <a:cs typeface="思源黑体 Bold" panose="020B0800000000000000" charset="-122"/>
                <a:sym typeface="+mn-ea"/>
              </a:rPr>
              <a:t>年，孙中山先生亲手将广州地区实行近代高等教育模式的多所学校整合创立国立广东大学。今日的中山大学，是一所综合性大学，正在向世界一流大学迈进，努力成为全球学术重镇。作为中国教育部直属高校，通过部省共建，中山大学已经成为一所国内一流、国际知名的现代综合性大学。</a:t>
            </a:r>
          </a:p>
        </p:txBody>
      </p:sp>
      <p:pic>
        <p:nvPicPr>
          <p:cNvPr id="5" name="图形 4">
            <a:extLst>
              <a:ext uri="{FF2B5EF4-FFF2-40B4-BE49-F238E27FC236}">
                <a16:creationId xmlns:a16="http://schemas.microsoft.com/office/drawing/2014/main" id="{D1E98738-C980-A245-81E4-3EC2E58E4EEB}"/>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164677" y="647999"/>
            <a:ext cx="1379322" cy="396956"/>
          </a:xfrm>
          <a:prstGeom prst="rect">
            <a:avLst/>
          </a:prstGeom>
        </p:spPr>
      </p:pic>
      <p:pic>
        <p:nvPicPr>
          <p:cNvPr id="4" name="图片 3" descr="夜晚建筑亮着灯&#10;&#10;描述已自动生成">
            <a:extLst>
              <a:ext uri="{FF2B5EF4-FFF2-40B4-BE49-F238E27FC236}">
                <a16:creationId xmlns:a16="http://schemas.microsoft.com/office/drawing/2014/main" id="{E331A9F3-FB7E-AFC5-5346-C1D4B073DCF7}"/>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800928" y="1439999"/>
            <a:ext cx="5487670" cy="4697999"/>
          </a:xfrm>
          <a:prstGeom prst="rect">
            <a:avLst/>
          </a:prstGeom>
        </p:spPr>
      </p:pic>
      <p:sp>
        <p:nvSpPr>
          <p:cNvPr id="9" name="矩形 8">
            <a:extLst>
              <a:ext uri="{FF2B5EF4-FFF2-40B4-BE49-F238E27FC236}">
                <a16:creationId xmlns:a16="http://schemas.microsoft.com/office/drawing/2014/main" id="{18CEF1C5-9A2D-74DC-AF51-F2A61428F169}"/>
              </a:ext>
            </a:extLst>
          </p:cNvPr>
          <p:cNvSpPr/>
          <p:nvPr/>
        </p:nvSpPr>
        <p:spPr>
          <a:xfrm>
            <a:off x="911760" y="2450034"/>
            <a:ext cx="1398668" cy="893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cs typeface="思源黑体 Regular" panose="020B0500000000000000" charset="-122"/>
            </a:endParaRPr>
          </a:p>
        </p:txBody>
      </p:sp>
      <p:sp>
        <p:nvSpPr>
          <p:cNvPr id="10" name="矩形 9">
            <a:extLst>
              <a:ext uri="{FF2B5EF4-FFF2-40B4-BE49-F238E27FC236}">
                <a16:creationId xmlns:a16="http://schemas.microsoft.com/office/drawing/2014/main" id="{8D108A05-E13A-9423-37E0-80377B01EE26}"/>
              </a:ext>
            </a:extLst>
          </p:cNvPr>
          <p:cNvSpPr/>
          <p:nvPr/>
        </p:nvSpPr>
        <p:spPr>
          <a:xfrm>
            <a:off x="504000" y="429896"/>
            <a:ext cx="288000" cy="43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思源黑体 CN Medium" panose="020B0600000000000000" pitchFamily="34" charset="-122"/>
              <a:ea typeface="思源黑体 CN Medium" panose="020B0600000000000000" pitchFamily="34" charset="-122"/>
              <a:cs typeface="方正黑体_GBK" panose="02000000000000000000" charset="-122"/>
            </a:endParaRPr>
          </a:p>
        </p:txBody>
      </p:sp>
      <p:sp>
        <p:nvSpPr>
          <p:cNvPr id="11" name="文本框 10">
            <a:extLst>
              <a:ext uri="{FF2B5EF4-FFF2-40B4-BE49-F238E27FC236}">
                <a16:creationId xmlns:a16="http://schemas.microsoft.com/office/drawing/2014/main" id="{DD1D4231-7854-D79E-5AF5-83B15A6C1C55}"/>
              </a:ext>
            </a:extLst>
          </p:cNvPr>
          <p:cNvSpPr txBox="1"/>
          <p:nvPr/>
        </p:nvSpPr>
        <p:spPr>
          <a:xfrm>
            <a:off x="792000" y="351156"/>
            <a:ext cx="2698175" cy="523220"/>
          </a:xfrm>
          <a:prstGeom prst="rect">
            <a:avLst/>
          </a:prstGeom>
          <a:noFill/>
        </p:spPr>
        <p:txBody>
          <a:bodyPr wrap="none" rtlCol="0">
            <a:spAutoFit/>
          </a:bodyPr>
          <a:lstStyle/>
          <a:p>
            <a:r>
              <a:rPr lang="zh-CN" altLang="en-US" sz="2800" dirty="0">
                <a:latin typeface="思源黑体 CN Heavy" panose="020B0A00000000000000" pitchFamily="34" charset="-122"/>
                <a:ea typeface="思源黑体 CN Heavy" panose="020B0A00000000000000" pitchFamily="34" charset="-122"/>
              </a:rPr>
              <a:t>请在此输入标题</a:t>
            </a:r>
          </a:p>
        </p:txBody>
      </p:sp>
      <p:cxnSp>
        <p:nvCxnSpPr>
          <p:cNvPr id="12" name="直接连接符 11">
            <a:extLst>
              <a:ext uri="{FF2B5EF4-FFF2-40B4-BE49-F238E27FC236}">
                <a16:creationId xmlns:a16="http://schemas.microsoft.com/office/drawing/2014/main" id="{4D63100A-D661-481F-2DC8-2361A3B13523}"/>
              </a:ext>
            </a:extLst>
          </p:cNvPr>
          <p:cNvCxnSpPr>
            <a:cxnSpLocks/>
          </p:cNvCxnSpPr>
          <p:nvPr/>
        </p:nvCxnSpPr>
        <p:spPr>
          <a:xfrm>
            <a:off x="879394" y="855209"/>
            <a:ext cx="2489281" cy="0"/>
          </a:xfrm>
          <a:prstGeom prst="line">
            <a:avLst/>
          </a:prstGeom>
          <a:ln>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sp>
        <p:nvSpPr>
          <p:cNvPr id="13" name="文本框 12">
            <a:extLst>
              <a:ext uri="{FF2B5EF4-FFF2-40B4-BE49-F238E27FC236}">
                <a16:creationId xmlns:a16="http://schemas.microsoft.com/office/drawing/2014/main" id="{416DA6CE-F26A-2BD8-3D64-19AE53C73022}"/>
              </a:ext>
            </a:extLst>
          </p:cNvPr>
          <p:cNvSpPr txBox="1"/>
          <p:nvPr/>
        </p:nvSpPr>
        <p:spPr>
          <a:xfrm>
            <a:off x="423334" y="859445"/>
            <a:ext cx="2633133" cy="276999"/>
          </a:xfrm>
          <a:prstGeom prst="rect">
            <a:avLst/>
          </a:prstGeom>
          <a:noFill/>
        </p:spPr>
        <p:txBody>
          <a:bodyPr wrap="square">
            <a:spAutoFit/>
          </a:bodyPr>
          <a:lstStyle/>
          <a:p>
            <a:r>
              <a:rPr lang="en-US" altLang="zh-CN" sz="1200" dirty="0">
                <a:solidFill>
                  <a:schemeClr val="bg1">
                    <a:lumMod val="50000"/>
                  </a:schemeClr>
                </a:solidFill>
                <a:latin typeface="思源黑体 CN Medium" panose="020B0600000000000000" pitchFamily="34" charset="-122"/>
                <a:ea typeface="思源黑体 CN Medium" panose="020B0600000000000000" pitchFamily="34" charset="-122"/>
              </a:rPr>
              <a:t>Your Title Here</a:t>
            </a:r>
            <a:r>
              <a:rPr lang="zh-CN" altLang="en-US" sz="1200" dirty="0">
                <a:solidFill>
                  <a:schemeClr val="bg1">
                    <a:lumMod val="50000"/>
                  </a:schemeClr>
                </a:solidFill>
                <a:latin typeface="思源黑体 CN Medium" panose="020B0600000000000000" pitchFamily="34" charset="-122"/>
                <a:ea typeface="思源黑体 CN Medium" panose="020B0600000000000000" pitchFamily="34" charset="-122"/>
              </a:rPr>
              <a:t> </a:t>
            </a:r>
            <a:r>
              <a:rPr lang="en-US" altLang="zh-CN" sz="1200" dirty="0">
                <a:solidFill>
                  <a:schemeClr val="bg1">
                    <a:lumMod val="50000"/>
                  </a:schemeClr>
                </a:solidFill>
                <a:latin typeface="思源黑体 CN Medium" panose="020B0600000000000000" pitchFamily="34" charset="-122"/>
                <a:ea typeface="思源黑体 CN Medium" panose="020B0600000000000000" pitchFamily="34" charset="-122"/>
              </a:rPr>
              <a:t>Your Title Here</a:t>
            </a:r>
            <a:endParaRPr lang="zh-CN" altLang="en-US" sz="1200" dirty="0">
              <a:solidFill>
                <a:schemeClr val="bg1">
                  <a:lumMod val="50000"/>
                </a:schemeClr>
              </a:solidFill>
              <a:latin typeface="思源黑体 CN Medium" panose="020B0600000000000000" pitchFamily="34" charset="-122"/>
              <a:ea typeface="思源黑体 CN Medium" panose="020B0600000000000000" pitchFamily="34" charset="-122"/>
            </a:endParaRPr>
          </a:p>
        </p:txBody>
      </p:sp>
    </p:spTree>
    <p:extLst>
      <p:ext uri="{BB962C8B-B14F-4D97-AF65-F5344CB8AC3E}">
        <p14:creationId xmlns:p14="http://schemas.microsoft.com/office/powerpoint/2010/main" val="256808257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夜晚亮着灯的建筑&#10;&#10;描述已自动生成">
            <a:extLst>
              <a:ext uri="{FF2B5EF4-FFF2-40B4-BE49-F238E27FC236}">
                <a16:creationId xmlns:a16="http://schemas.microsoft.com/office/drawing/2014/main" id="{7183B791-D59E-A56B-F552-D72B8CDFC03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758752" y="1622562"/>
            <a:ext cx="3134297" cy="4301220"/>
          </a:xfrm>
          <a:prstGeom prst="rect">
            <a:avLst/>
          </a:prstGeom>
        </p:spPr>
      </p:pic>
      <p:sp>
        <p:nvSpPr>
          <p:cNvPr id="37" name="矩形 36">
            <a:extLst>
              <a:ext uri="{FF2B5EF4-FFF2-40B4-BE49-F238E27FC236}">
                <a16:creationId xmlns:a16="http://schemas.microsoft.com/office/drawing/2014/main" id="{3BB48CB4-3739-538C-F652-2159DA82164D}"/>
              </a:ext>
            </a:extLst>
          </p:cNvPr>
          <p:cNvSpPr/>
          <p:nvPr/>
        </p:nvSpPr>
        <p:spPr>
          <a:xfrm>
            <a:off x="5758753" y="1622562"/>
            <a:ext cx="3134296" cy="4301220"/>
          </a:xfrm>
          <a:prstGeom prst="rect">
            <a:avLst/>
          </a:prstGeom>
          <a:gradFill flip="none" rotWithShape="1">
            <a:gsLst>
              <a:gs pos="16000">
                <a:schemeClr val="bg1">
                  <a:lumMod val="65000"/>
                  <a:alpha val="50000"/>
                </a:schemeClr>
              </a:gs>
              <a:gs pos="100000">
                <a:schemeClr val="bg1">
                  <a:lumMod val="50000"/>
                </a:schemeClr>
              </a:gs>
            </a:gsLst>
            <a:lin ang="16200000" scaled="1"/>
            <a:tileRect/>
          </a:gradFill>
          <a:ln>
            <a:noFill/>
          </a:ln>
          <a:effectLst>
            <a:outerShdw blurRad="127000" dist="63500" dir="5400000" algn="t" rotWithShape="0">
              <a:srgbClr val="75B3C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latin typeface="思源黑体 CN Medium" panose="020B0600000000000000" pitchFamily="34" charset="-122"/>
              <a:ea typeface="思源黑体 CN Medium" panose="020B0600000000000000" pitchFamily="34" charset="-122"/>
            </a:endParaRPr>
          </a:p>
        </p:txBody>
      </p:sp>
      <p:sp>
        <p:nvSpPr>
          <p:cNvPr id="38" name="矩形 37">
            <a:extLst>
              <a:ext uri="{FF2B5EF4-FFF2-40B4-BE49-F238E27FC236}">
                <a16:creationId xmlns:a16="http://schemas.microsoft.com/office/drawing/2014/main" id="{B67D5826-976F-F3EA-1DF0-C60B8DB5003B}"/>
              </a:ext>
            </a:extLst>
          </p:cNvPr>
          <p:cNvSpPr/>
          <p:nvPr/>
        </p:nvSpPr>
        <p:spPr>
          <a:xfrm>
            <a:off x="900000" y="2118684"/>
            <a:ext cx="2237229" cy="3282487"/>
          </a:xfrm>
          <a:prstGeom prst="rect">
            <a:avLst/>
          </a:prstGeom>
          <a:solidFill>
            <a:sysClr val="window" lastClr="FFFFFF"/>
          </a:solidFill>
          <a:ln w="28575" cap="flat" cmpd="sng" algn="ctr">
            <a:solidFill>
              <a:schemeClr val="tx1">
                <a:lumMod val="75000"/>
                <a:lumOff val="25000"/>
              </a:schemeClr>
            </a:solidFill>
            <a:prstDash val="solid"/>
            <a:miter lim="800000"/>
          </a:ln>
          <a:effectLst/>
        </p:spPr>
        <p:txBody>
          <a:bodyPr rtlCol="0" anchor="ctr">
            <a:noAutofit/>
          </a:bodyPr>
          <a:lstStyle/>
          <a:p>
            <a:pPr lvl="0" algn="ctr" defTabSz="914400">
              <a:spcBef>
                <a:spcPts val="0"/>
              </a:spcBef>
              <a:spcAft>
                <a:spcPts val="0"/>
              </a:spcAft>
              <a:buClrTx/>
              <a:buSzTx/>
              <a:buFontTx/>
              <a:defRPr/>
            </a:pPr>
            <a:endParaRPr lang="zh-CN" altLang="en-US" kern="0" noProof="0">
              <a:ln>
                <a:noFill/>
              </a:ln>
              <a:solidFill>
                <a:prstClr val="black">
                  <a:lumMod val="85000"/>
                  <a:lumOff val="15000"/>
                </a:prstClr>
              </a:solidFill>
              <a:effectLst/>
              <a:uLnTx/>
              <a:uFillTx/>
              <a:latin typeface="思源黑体 CN Medium" panose="020B0600000000000000" pitchFamily="34" charset="-122"/>
              <a:ea typeface="思源黑体 CN Medium" panose="020B0600000000000000" pitchFamily="34" charset="-122"/>
              <a:sym typeface="+mn-ea"/>
            </a:endParaRPr>
          </a:p>
        </p:txBody>
      </p:sp>
      <p:sp>
        <p:nvSpPr>
          <p:cNvPr id="39" name="矩形 38">
            <a:extLst>
              <a:ext uri="{FF2B5EF4-FFF2-40B4-BE49-F238E27FC236}">
                <a16:creationId xmlns:a16="http://schemas.microsoft.com/office/drawing/2014/main" id="{7870587B-76F5-27A1-67FD-83BB134DA338}"/>
              </a:ext>
            </a:extLst>
          </p:cNvPr>
          <p:cNvSpPr/>
          <p:nvPr/>
        </p:nvSpPr>
        <p:spPr>
          <a:xfrm>
            <a:off x="3336701" y="2118684"/>
            <a:ext cx="2237229" cy="3282487"/>
          </a:xfrm>
          <a:prstGeom prst="rect">
            <a:avLst/>
          </a:prstGeom>
          <a:solidFill>
            <a:sysClr val="window" lastClr="FFFFFF"/>
          </a:solidFill>
          <a:ln w="28575" cap="flat" cmpd="sng" algn="ctr">
            <a:solidFill>
              <a:schemeClr val="tx1">
                <a:lumMod val="75000"/>
                <a:lumOff val="25000"/>
              </a:schemeClr>
            </a:solidFill>
            <a:prstDash val="solid"/>
            <a:miter lim="800000"/>
          </a:ln>
          <a:effectLst/>
        </p:spPr>
        <p:txBody>
          <a:bodyPr rtlCol="0" anchor="ctr">
            <a:noAutofit/>
          </a:bodyPr>
          <a:lstStyle/>
          <a:p>
            <a:pPr lvl="0" algn="ctr" defTabSz="914400">
              <a:spcBef>
                <a:spcPts val="0"/>
              </a:spcBef>
              <a:spcAft>
                <a:spcPts val="0"/>
              </a:spcAft>
              <a:buClrTx/>
              <a:buSzTx/>
              <a:buFontTx/>
              <a:defRPr/>
            </a:pPr>
            <a:endParaRPr lang="zh-CN" altLang="en-US" kern="0" noProof="0">
              <a:ln>
                <a:noFill/>
              </a:ln>
              <a:solidFill>
                <a:prstClr val="black">
                  <a:lumMod val="85000"/>
                  <a:lumOff val="15000"/>
                </a:prstClr>
              </a:solidFill>
              <a:effectLst/>
              <a:uLnTx/>
              <a:uFillTx/>
              <a:latin typeface="思源黑体 CN Medium" panose="020B0600000000000000" pitchFamily="34" charset="-122"/>
              <a:ea typeface="思源黑体 CN Medium" panose="020B0600000000000000" pitchFamily="34" charset="-122"/>
              <a:sym typeface="+mn-ea"/>
            </a:endParaRPr>
          </a:p>
        </p:txBody>
      </p:sp>
      <p:sp>
        <p:nvSpPr>
          <p:cNvPr id="40" name="矩形 39">
            <a:extLst>
              <a:ext uri="{FF2B5EF4-FFF2-40B4-BE49-F238E27FC236}">
                <a16:creationId xmlns:a16="http://schemas.microsoft.com/office/drawing/2014/main" id="{F516BB8E-143D-DC50-D228-AC995E553BA0}"/>
              </a:ext>
            </a:extLst>
          </p:cNvPr>
          <p:cNvSpPr/>
          <p:nvPr/>
        </p:nvSpPr>
        <p:spPr>
          <a:xfrm>
            <a:off x="9054771" y="2034947"/>
            <a:ext cx="2237229" cy="3282487"/>
          </a:xfrm>
          <a:prstGeom prst="rect">
            <a:avLst/>
          </a:prstGeom>
          <a:solidFill>
            <a:sysClr val="window" lastClr="FFFFFF"/>
          </a:solidFill>
          <a:ln w="28575" cap="flat" cmpd="sng" algn="ctr">
            <a:solidFill>
              <a:schemeClr val="tx1">
                <a:lumMod val="75000"/>
                <a:lumOff val="25000"/>
              </a:schemeClr>
            </a:solidFill>
            <a:prstDash val="solid"/>
            <a:miter lim="800000"/>
          </a:ln>
          <a:effectLst/>
        </p:spPr>
        <p:txBody>
          <a:bodyPr rtlCol="0" anchor="ctr">
            <a:noAutofit/>
          </a:bodyPr>
          <a:lstStyle/>
          <a:p>
            <a:pPr lvl="0" algn="ctr" defTabSz="914400">
              <a:spcBef>
                <a:spcPts val="0"/>
              </a:spcBef>
              <a:spcAft>
                <a:spcPts val="0"/>
              </a:spcAft>
              <a:buClrTx/>
              <a:buSzTx/>
              <a:buFontTx/>
              <a:defRPr/>
            </a:pPr>
            <a:endParaRPr lang="zh-CN" altLang="en-US" kern="0" noProof="0">
              <a:ln>
                <a:noFill/>
              </a:ln>
              <a:solidFill>
                <a:prstClr val="black">
                  <a:lumMod val="85000"/>
                  <a:lumOff val="15000"/>
                </a:prstClr>
              </a:solidFill>
              <a:effectLst/>
              <a:uLnTx/>
              <a:uFillTx/>
              <a:latin typeface="思源黑体 CN Medium" panose="020B0600000000000000" pitchFamily="34" charset="-122"/>
              <a:ea typeface="思源黑体 CN Medium" panose="020B0600000000000000" pitchFamily="34" charset="-122"/>
              <a:sym typeface="+mn-ea"/>
            </a:endParaRPr>
          </a:p>
        </p:txBody>
      </p:sp>
      <p:sp>
        <p:nvSpPr>
          <p:cNvPr id="41" name="矩形 40" descr="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
            <a:extLst>
              <a:ext uri="{FF2B5EF4-FFF2-40B4-BE49-F238E27FC236}">
                <a16:creationId xmlns:a16="http://schemas.microsoft.com/office/drawing/2014/main" id="{264C23D7-90E5-447A-356E-24A4695A9C80}"/>
              </a:ext>
            </a:extLst>
          </p:cNvPr>
          <p:cNvSpPr/>
          <p:nvPr/>
        </p:nvSpPr>
        <p:spPr>
          <a:xfrm>
            <a:off x="997290" y="2748532"/>
            <a:ext cx="2023095" cy="1673920"/>
          </a:xfrm>
          <a:prstGeom prst="rect">
            <a:avLst/>
          </a:prstGeom>
        </p:spPr>
        <p:txBody>
          <a:bodyPr wrap="square">
            <a:spAutoFit/>
          </a:bodyPr>
          <a:lstStyle/>
          <a:p>
            <a:pPr algn="just" fontAlgn="base">
              <a:lnSpc>
                <a:spcPct val="150000"/>
              </a:lnSpc>
              <a:spcBef>
                <a:spcPct val="0"/>
              </a:spcBef>
              <a:spcAft>
                <a:spcPct val="0"/>
              </a:spcAft>
              <a:defRPr/>
            </a:pPr>
            <a:r>
              <a:rPr kumimoji="0" lang="en-US" altLang="zh-CN" sz="1400" b="0" i="0" u="none" strike="noStrike" kern="1200" cap="none" spc="0" normalizeH="0" baseline="0" noProof="0" dirty="0">
                <a:ln>
                  <a:noFill/>
                </a:ln>
                <a:solidFill>
                  <a:schemeClr val="tx1">
                    <a:lumMod val="75000"/>
                    <a:lumOff val="25000"/>
                  </a:schemeClr>
                </a:solidFill>
                <a:effectLst/>
                <a:uLnTx/>
                <a:uFillTx/>
                <a:latin typeface="思源黑体 CN Regular" panose="020B0500000000000000" pitchFamily="34" charset="-122"/>
                <a:ea typeface="思源黑体 CN Regular" panose="020B0500000000000000" pitchFamily="34" charset="-122"/>
                <a:cs typeface="Arial" panose="020B0604020202020204" pitchFamily="34" charset="0"/>
                <a:sym typeface="汉仪旗黑-50S" panose="00020600040101010101" charset="-122"/>
              </a:rPr>
              <a:t>1924</a:t>
            </a:r>
            <a:r>
              <a:rPr kumimoji="0" lang="zh-CN" altLang="en-US" sz="1400" b="0" i="0" u="none" strike="noStrike" kern="1200" cap="none" spc="0" normalizeH="0" baseline="0" noProof="0" dirty="0">
                <a:ln>
                  <a:noFill/>
                </a:ln>
                <a:solidFill>
                  <a:schemeClr val="tx1">
                    <a:lumMod val="75000"/>
                    <a:lumOff val="25000"/>
                  </a:schemeClr>
                </a:solidFill>
                <a:effectLst/>
                <a:uLnTx/>
                <a:uFillTx/>
                <a:latin typeface="思源黑体 CN Regular" panose="020B0500000000000000" pitchFamily="34" charset="-122"/>
                <a:ea typeface="思源黑体 CN Regular" panose="020B0500000000000000" pitchFamily="34" charset="-122"/>
                <a:cs typeface="Arial" panose="020B0604020202020204" pitchFamily="34" charset="0"/>
                <a:sym typeface="汉仪旗黑-50S" panose="00020600040101010101" charset="-122"/>
              </a:rPr>
              <a:t>年，孙中山先生亲手将广州地区实行近代高等教育模式的多所学校整合创立国立广东大学。</a:t>
            </a:r>
            <a:endParaRPr lang="en-US" altLang="zh-CN" sz="1400" dirty="0">
              <a:solidFill>
                <a:schemeClr val="tx1">
                  <a:lumMod val="75000"/>
                  <a:lumOff val="25000"/>
                </a:schemeClr>
              </a:solidFill>
              <a:latin typeface="思源黑体 CN Regular" panose="020B0500000000000000" pitchFamily="34" charset="-122"/>
              <a:ea typeface="思源黑体 CN Regular" panose="020B0500000000000000" pitchFamily="34" charset="-122"/>
              <a:cs typeface="Arial" panose="020B0604020202020204" pitchFamily="34" charset="0"/>
              <a:sym typeface="汉仪旗黑-50S" panose="00020600040101010101" charset="-122"/>
            </a:endParaRPr>
          </a:p>
        </p:txBody>
      </p:sp>
      <p:cxnSp>
        <p:nvCxnSpPr>
          <p:cNvPr id="42" name="直接连接符 41">
            <a:extLst>
              <a:ext uri="{FF2B5EF4-FFF2-40B4-BE49-F238E27FC236}">
                <a16:creationId xmlns:a16="http://schemas.microsoft.com/office/drawing/2014/main" id="{92A5931E-3E3C-A98C-86AB-731D56A10B57}"/>
              </a:ext>
            </a:extLst>
          </p:cNvPr>
          <p:cNvCxnSpPr/>
          <p:nvPr/>
        </p:nvCxnSpPr>
        <p:spPr>
          <a:xfrm>
            <a:off x="1107472" y="5038884"/>
            <a:ext cx="332322"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43" name="矩形 42" descr="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
            <a:extLst>
              <a:ext uri="{FF2B5EF4-FFF2-40B4-BE49-F238E27FC236}">
                <a16:creationId xmlns:a16="http://schemas.microsoft.com/office/drawing/2014/main" id="{27502C23-367B-2645-DB53-D2AC7907563C}"/>
              </a:ext>
            </a:extLst>
          </p:cNvPr>
          <p:cNvSpPr/>
          <p:nvPr/>
        </p:nvSpPr>
        <p:spPr>
          <a:xfrm>
            <a:off x="3431969" y="2748532"/>
            <a:ext cx="2010467" cy="1673920"/>
          </a:xfrm>
          <a:prstGeom prst="rect">
            <a:avLst/>
          </a:prstGeom>
        </p:spPr>
        <p:txBody>
          <a:bodyPr wrap="square">
            <a:spAutoFit/>
          </a:bodyPr>
          <a:lstStyle/>
          <a:p>
            <a:pPr marL="0" marR="0" lvl="0" indent="0" algn="just" defTabSz="914400" rtl="0" eaLnBrk="1" fontAlgn="base" latinLnBrk="0" hangingPunct="1">
              <a:lnSpc>
                <a:spcPct val="15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prstClr val="black">
                    <a:lumMod val="75000"/>
                    <a:lumOff val="25000"/>
                  </a:prstClr>
                </a:solidFill>
                <a:effectLst/>
                <a:uLnTx/>
                <a:uFillTx/>
                <a:latin typeface="思源黑体 CN Regular" panose="020B0500000000000000" pitchFamily="34" charset="-122"/>
                <a:ea typeface="思源黑体 CN Regular" panose="020B0500000000000000" pitchFamily="34" charset="-122"/>
                <a:cs typeface="Arial" panose="020B0604020202020204" pitchFamily="34" charset="0"/>
                <a:sym typeface="汉仪旗黑-50S" panose="00020600040101010101" charset="-122"/>
              </a:rPr>
              <a:t>1924</a:t>
            </a:r>
            <a:r>
              <a:rPr kumimoji="0" lang="zh-CN" altLang="en-US" sz="1400" b="0" i="0" u="none" strike="noStrike" kern="1200" cap="none" spc="0" normalizeH="0" baseline="0" noProof="0" dirty="0">
                <a:ln>
                  <a:noFill/>
                </a:ln>
                <a:solidFill>
                  <a:prstClr val="black">
                    <a:lumMod val="75000"/>
                    <a:lumOff val="25000"/>
                  </a:prstClr>
                </a:solidFill>
                <a:effectLst/>
                <a:uLnTx/>
                <a:uFillTx/>
                <a:latin typeface="思源黑体 CN Regular" panose="020B0500000000000000" pitchFamily="34" charset="-122"/>
                <a:ea typeface="思源黑体 CN Regular" panose="020B0500000000000000" pitchFamily="34" charset="-122"/>
                <a:cs typeface="Arial" panose="020B0604020202020204" pitchFamily="34" charset="0"/>
                <a:sym typeface="汉仪旗黑-50S" panose="00020600040101010101" charset="-122"/>
              </a:rPr>
              <a:t>年，孙中山先生亲手将广州地区实行近代高等教育模式的多所学校整合创立国立广东大学。</a:t>
            </a:r>
            <a:endParaRPr kumimoji="0" lang="en-US" altLang="zh-CN" sz="1400" b="0" i="0" u="none" strike="noStrike" kern="1200" cap="none" spc="0" normalizeH="0" baseline="0" noProof="0" dirty="0">
              <a:ln>
                <a:noFill/>
              </a:ln>
              <a:solidFill>
                <a:prstClr val="black">
                  <a:lumMod val="75000"/>
                  <a:lumOff val="25000"/>
                </a:prstClr>
              </a:solidFill>
              <a:effectLst/>
              <a:uLnTx/>
              <a:uFillTx/>
              <a:latin typeface="思源黑体 CN Regular" panose="020B0500000000000000" pitchFamily="34" charset="-122"/>
              <a:ea typeface="思源黑体 CN Regular" panose="020B0500000000000000" pitchFamily="34" charset="-122"/>
              <a:cs typeface="Arial" panose="020B0604020202020204" pitchFamily="34" charset="0"/>
              <a:sym typeface="汉仪旗黑-50S" panose="00020600040101010101" charset="-122"/>
            </a:endParaRPr>
          </a:p>
        </p:txBody>
      </p:sp>
      <p:cxnSp>
        <p:nvCxnSpPr>
          <p:cNvPr id="44" name="直接连接符 43">
            <a:extLst>
              <a:ext uri="{FF2B5EF4-FFF2-40B4-BE49-F238E27FC236}">
                <a16:creationId xmlns:a16="http://schemas.microsoft.com/office/drawing/2014/main" id="{40F02AE4-0863-BAD5-1159-1BEA7AB71148}"/>
              </a:ext>
            </a:extLst>
          </p:cNvPr>
          <p:cNvCxnSpPr/>
          <p:nvPr/>
        </p:nvCxnSpPr>
        <p:spPr>
          <a:xfrm>
            <a:off x="3607802" y="5024164"/>
            <a:ext cx="332322"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45" name="矩形 44" descr="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
            <a:extLst>
              <a:ext uri="{FF2B5EF4-FFF2-40B4-BE49-F238E27FC236}">
                <a16:creationId xmlns:a16="http://schemas.microsoft.com/office/drawing/2014/main" id="{DA54ACA3-F798-A93C-AE94-E5A2FB180FCE}"/>
              </a:ext>
            </a:extLst>
          </p:cNvPr>
          <p:cNvSpPr/>
          <p:nvPr/>
        </p:nvSpPr>
        <p:spPr>
          <a:xfrm>
            <a:off x="6096001" y="2914981"/>
            <a:ext cx="2329542" cy="2125838"/>
          </a:xfrm>
          <a:prstGeom prst="rect">
            <a:avLst/>
          </a:prstGeom>
        </p:spPr>
        <p:txBody>
          <a:bodyPr wrap="square">
            <a:spAutoFit/>
          </a:bodyPr>
          <a:lstStyle/>
          <a:p>
            <a:pPr marL="0" marR="0" lvl="0" indent="0" algn="just" defTabSz="914400" rtl="0" eaLnBrk="1" fontAlgn="base" latinLnBrk="0" hangingPunct="1">
              <a:lnSpc>
                <a:spcPct val="150000"/>
              </a:lnSpc>
              <a:spcBef>
                <a:spcPct val="0"/>
              </a:spcBef>
              <a:spcAft>
                <a:spcPct val="0"/>
              </a:spcAft>
              <a:buClrTx/>
              <a:buSzTx/>
              <a:buFontTx/>
              <a:buNone/>
              <a:tabLst/>
              <a:defRPr/>
            </a:pPr>
            <a:r>
              <a:rPr kumimoji="0" lang="en-US" altLang="zh-CN" b="1" i="0" u="none" strike="noStrike" kern="1200" cap="none" spc="0" normalizeH="0" baseline="0" noProof="0" dirty="0">
                <a:ln>
                  <a:noFill/>
                </a:ln>
                <a:solidFill>
                  <a:schemeClr val="bg1">
                    <a:lumMod val="95000"/>
                  </a:schemeClr>
                </a:solidFill>
                <a:effectLst/>
                <a:uLnTx/>
                <a:uFillTx/>
                <a:latin typeface="思源黑体 CN Regular" panose="020B0500000000000000" pitchFamily="34" charset="-122"/>
                <a:ea typeface="思源黑体 CN Regular" panose="020B0500000000000000" pitchFamily="34" charset="-122"/>
                <a:cs typeface="Arial" panose="020B0604020202020204" pitchFamily="34" charset="0"/>
                <a:sym typeface="汉仪旗黑-50S" panose="00020600040101010101" charset="-122"/>
              </a:rPr>
              <a:t>1924</a:t>
            </a:r>
            <a:r>
              <a:rPr kumimoji="0" lang="zh-CN" altLang="en-US" b="1" i="0" u="none" strike="noStrike" kern="1200" cap="none" spc="0" normalizeH="0" baseline="0" noProof="0" dirty="0">
                <a:ln>
                  <a:noFill/>
                </a:ln>
                <a:solidFill>
                  <a:schemeClr val="bg1">
                    <a:lumMod val="95000"/>
                  </a:schemeClr>
                </a:solidFill>
                <a:effectLst/>
                <a:uLnTx/>
                <a:uFillTx/>
                <a:latin typeface="思源黑体 CN Regular" panose="020B0500000000000000" pitchFamily="34" charset="-122"/>
                <a:ea typeface="思源黑体 CN Regular" panose="020B0500000000000000" pitchFamily="34" charset="-122"/>
                <a:cs typeface="Arial" panose="020B0604020202020204" pitchFamily="34" charset="0"/>
                <a:sym typeface="汉仪旗黑-50S" panose="00020600040101010101" charset="-122"/>
              </a:rPr>
              <a:t>年，孙中山先生亲手将广州地区实行近代高等教育模式的多所学校整合创立国立广东大学。</a:t>
            </a:r>
            <a:endParaRPr kumimoji="0" lang="en-US" altLang="zh-CN" b="1" i="0" u="none" strike="noStrike" kern="1200" cap="none" spc="0" normalizeH="0" baseline="0" noProof="0" dirty="0">
              <a:ln>
                <a:noFill/>
              </a:ln>
              <a:solidFill>
                <a:schemeClr val="bg1">
                  <a:lumMod val="95000"/>
                </a:schemeClr>
              </a:solidFill>
              <a:effectLst/>
              <a:uLnTx/>
              <a:uFillTx/>
              <a:latin typeface="思源黑体 CN Regular" panose="020B0500000000000000" pitchFamily="34" charset="-122"/>
              <a:ea typeface="思源黑体 CN Regular" panose="020B0500000000000000" pitchFamily="34" charset="-122"/>
              <a:cs typeface="Arial" panose="020B0604020202020204" pitchFamily="34" charset="0"/>
              <a:sym typeface="汉仪旗黑-50S" panose="00020600040101010101" charset="-122"/>
            </a:endParaRPr>
          </a:p>
        </p:txBody>
      </p:sp>
      <p:cxnSp>
        <p:nvCxnSpPr>
          <p:cNvPr id="46" name="直接连接符 45">
            <a:extLst>
              <a:ext uri="{FF2B5EF4-FFF2-40B4-BE49-F238E27FC236}">
                <a16:creationId xmlns:a16="http://schemas.microsoft.com/office/drawing/2014/main" id="{95000601-4685-11A4-76FE-9978311878D2}"/>
              </a:ext>
            </a:extLst>
          </p:cNvPr>
          <p:cNvCxnSpPr/>
          <p:nvPr/>
        </p:nvCxnSpPr>
        <p:spPr>
          <a:xfrm>
            <a:off x="6212556" y="5395739"/>
            <a:ext cx="377080" cy="0"/>
          </a:xfrm>
          <a:prstGeom prst="line">
            <a:avLst/>
          </a:prstGeom>
          <a:ln w="571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47" name="矩形 46" descr="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
            <a:extLst>
              <a:ext uri="{FF2B5EF4-FFF2-40B4-BE49-F238E27FC236}">
                <a16:creationId xmlns:a16="http://schemas.microsoft.com/office/drawing/2014/main" id="{AEC273FB-55DD-BE20-1659-D6F3269A89C2}"/>
              </a:ext>
            </a:extLst>
          </p:cNvPr>
          <p:cNvSpPr/>
          <p:nvPr/>
        </p:nvSpPr>
        <p:spPr>
          <a:xfrm>
            <a:off x="9160289" y="2748532"/>
            <a:ext cx="2056642" cy="1673920"/>
          </a:xfrm>
          <a:prstGeom prst="rect">
            <a:avLst/>
          </a:prstGeom>
        </p:spPr>
        <p:txBody>
          <a:bodyPr wrap="square">
            <a:spAutoFit/>
          </a:bodyPr>
          <a:lstStyle/>
          <a:p>
            <a:pPr marL="0" marR="0" lvl="0" indent="0" algn="just" defTabSz="914400" rtl="0" eaLnBrk="1" fontAlgn="base" latinLnBrk="0" hangingPunct="1">
              <a:lnSpc>
                <a:spcPct val="15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prstClr val="black">
                    <a:lumMod val="75000"/>
                    <a:lumOff val="25000"/>
                  </a:prstClr>
                </a:solidFill>
                <a:effectLst/>
                <a:uLnTx/>
                <a:uFillTx/>
                <a:latin typeface="思源黑体 CN Regular" panose="020B0500000000000000" pitchFamily="34" charset="-122"/>
                <a:ea typeface="思源黑体 CN Regular" panose="020B0500000000000000" pitchFamily="34" charset="-122"/>
                <a:cs typeface="Arial" panose="020B0604020202020204" pitchFamily="34" charset="0"/>
                <a:sym typeface="汉仪旗黑-50S" panose="00020600040101010101" charset="-122"/>
              </a:rPr>
              <a:t>1924</a:t>
            </a:r>
            <a:r>
              <a:rPr kumimoji="0" lang="zh-CN" altLang="en-US" sz="1400" b="0" i="0" u="none" strike="noStrike" kern="1200" cap="none" spc="0" normalizeH="0" baseline="0" noProof="0" dirty="0">
                <a:ln>
                  <a:noFill/>
                </a:ln>
                <a:solidFill>
                  <a:prstClr val="black">
                    <a:lumMod val="75000"/>
                    <a:lumOff val="25000"/>
                  </a:prstClr>
                </a:solidFill>
                <a:effectLst/>
                <a:uLnTx/>
                <a:uFillTx/>
                <a:latin typeface="思源黑体 CN Regular" panose="020B0500000000000000" pitchFamily="34" charset="-122"/>
                <a:ea typeface="思源黑体 CN Regular" panose="020B0500000000000000" pitchFamily="34" charset="-122"/>
                <a:cs typeface="Arial" panose="020B0604020202020204" pitchFamily="34" charset="0"/>
                <a:sym typeface="汉仪旗黑-50S" panose="00020600040101010101" charset="-122"/>
              </a:rPr>
              <a:t>年，孙中山先生亲手将广州地区实行近代高等教育模式的多所学校整合创立国立广东大学。</a:t>
            </a:r>
            <a:endParaRPr kumimoji="0" lang="en-US" altLang="zh-CN" sz="1400" b="0" i="0" u="none" strike="noStrike" kern="1200" cap="none" spc="0" normalizeH="0" baseline="0" noProof="0" dirty="0">
              <a:ln>
                <a:noFill/>
              </a:ln>
              <a:solidFill>
                <a:prstClr val="black">
                  <a:lumMod val="75000"/>
                  <a:lumOff val="25000"/>
                </a:prstClr>
              </a:solidFill>
              <a:effectLst/>
              <a:uLnTx/>
              <a:uFillTx/>
              <a:latin typeface="思源黑体 CN Regular" panose="020B0500000000000000" pitchFamily="34" charset="-122"/>
              <a:ea typeface="思源黑体 CN Regular" panose="020B0500000000000000" pitchFamily="34" charset="-122"/>
              <a:cs typeface="Arial" panose="020B0604020202020204" pitchFamily="34" charset="0"/>
              <a:sym typeface="汉仪旗黑-50S" panose="00020600040101010101" charset="-122"/>
            </a:endParaRPr>
          </a:p>
        </p:txBody>
      </p:sp>
      <p:cxnSp>
        <p:nvCxnSpPr>
          <p:cNvPr id="48" name="直接连接符 47">
            <a:extLst>
              <a:ext uri="{FF2B5EF4-FFF2-40B4-BE49-F238E27FC236}">
                <a16:creationId xmlns:a16="http://schemas.microsoft.com/office/drawing/2014/main" id="{F7D5DA70-BC13-59D0-F539-F5DB6E0AB449}"/>
              </a:ext>
            </a:extLst>
          </p:cNvPr>
          <p:cNvCxnSpPr/>
          <p:nvPr/>
        </p:nvCxnSpPr>
        <p:spPr>
          <a:xfrm>
            <a:off x="9270471" y="5024164"/>
            <a:ext cx="332322"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49" name="矩形 48">
            <a:extLst>
              <a:ext uri="{FF2B5EF4-FFF2-40B4-BE49-F238E27FC236}">
                <a16:creationId xmlns:a16="http://schemas.microsoft.com/office/drawing/2014/main" id="{C23B113A-2EF1-E925-DE39-F65B9C091346}"/>
              </a:ext>
            </a:extLst>
          </p:cNvPr>
          <p:cNvSpPr/>
          <p:nvPr/>
        </p:nvSpPr>
        <p:spPr>
          <a:xfrm>
            <a:off x="1040134" y="2310639"/>
            <a:ext cx="1415199" cy="369332"/>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lang="zh-CN" altLang="en-US" b="1" dirty="0">
                <a:solidFill>
                  <a:schemeClr val="tx1">
                    <a:lumMod val="85000"/>
                    <a:lumOff val="15000"/>
                  </a:schemeClr>
                </a:solidFill>
                <a:latin typeface="思源黑体 CN Medium" panose="020B0600000000000000" pitchFamily="34" charset="-122"/>
                <a:ea typeface="思源黑体 CN Medium" panose="020B0600000000000000" pitchFamily="34" charset="-122"/>
                <a:cs typeface="汉仪旗黑-50S" panose="00020600040101010101" charset="-122"/>
                <a:sym typeface="汉仪旗黑-50S" panose="00020600040101010101" charset="-122"/>
              </a:rPr>
              <a:t>输入关键词</a:t>
            </a:r>
            <a:endParaRPr kumimoji="0" lang="zh-CN" altLang="en-US" b="1" i="0" u="none" strike="noStrike" kern="1200" cap="none" spc="0" normalizeH="0" baseline="0" noProof="0" dirty="0">
              <a:ln>
                <a:noFill/>
              </a:ln>
              <a:solidFill>
                <a:schemeClr val="tx1">
                  <a:lumMod val="85000"/>
                  <a:lumOff val="15000"/>
                </a:schemeClr>
              </a:solidFill>
              <a:effectLst/>
              <a:uLnTx/>
              <a:uFillTx/>
              <a:latin typeface="思源黑体 CN Medium" panose="020B0600000000000000" pitchFamily="34" charset="-122"/>
              <a:ea typeface="思源黑体 CN Medium" panose="020B0600000000000000" pitchFamily="34" charset="-122"/>
              <a:cs typeface="汉仪旗黑-50S" panose="00020600040101010101" charset="-122"/>
              <a:sym typeface="汉仪旗黑-50S" panose="00020600040101010101" charset="-122"/>
            </a:endParaRPr>
          </a:p>
        </p:txBody>
      </p:sp>
      <p:sp>
        <p:nvSpPr>
          <p:cNvPr id="50" name="矩形 49">
            <a:extLst>
              <a:ext uri="{FF2B5EF4-FFF2-40B4-BE49-F238E27FC236}">
                <a16:creationId xmlns:a16="http://schemas.microsoft.com/office/drawing/2014/main" id="{06BB23D3-0CF8-2A41-B252-442F1A4153C9}"/>
              </a:ext>
            </a:extLst>
          </p:cNvPr>
          <p:cNvSpPr/>
          <p:nvPr/>
        </p:nvSpPr>
        <p:spPr>
          <a:xfrm>
            <a:off x="3509440" y="2310639"/>
            <a:ext cx="1443560" cy="369332"/>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lang="zh-CN" altLang="en-US" b="1" dirty="0">
                <a:solidFill>
                  <a:schemeClr val="tx1">
                    <a:lumMod val="85000"/>
                    <a:lumOff val="15000"/>
                  </a:schemeClr>
                </a:solidFill>
                <a:latin typeface="思源黑体 CN Medium" panose="020B0600000000000000" pitchFamily="34" charset="-122"/>
                <a:ea typeface="思源黑体 CN Medium" panose="020B0600000000000000" pitchFamily="34" charset="-122"/>
                <a:cs typeface="汉仪旗黑-50S" panose="00020600040101010101" charset="-122"/>
                <a:sym typeface="汉仪旗黑-50S" panose="00020600040101010101" charset="-122"/>
              </a:rPr>
              <a:t>输入关键词</a:t>
            </a:r>
            <a:endParaRPr kumimoji="0" lang="zh-CN" altLang="en-US" b="1" i="0" u="none" strike="noStrike" kern="1200" cap="none" spc="0" normalizeH="0" baseline="0" noProof="0" dirty="0">
              <a:ln>
                <a:noFill/>
              </a:ln>
              <a:solidFill>
                <a:schemeClr val="tx1">
                  <a:lumMod val="85000"/>
                  <a:lumOff val="15000"/>
                </a:schemeClr>
              </a:solidFill>
              <a:effectLst/>
              <a:uLnTx/>
              <a:uFillTx/>
              <a:latin typeface="思源黑体 CN Medium" panose="020B0600000000000000" pitchFamily="34" charset="-122"/>
              <a:ea typeface="思源黑体 CN Medium" panose="020B0600000000000000" pitchFamily="34" charset="-122"/>
              <a:cs typeface="汉仪旗黑-50S" panose="00020600040101010101" charset="-122"/>
              <a:sym typeface="汉仪旗黑-50S" panose="00020600040101010101" charset="-122"/>
            </a:endParaRPr>
          </a:p>
        </p:txBody>
      </p:sp>
      <p:sp>
        <p:nvSpPr>
          <p:cNvPr id="51" name="矩形 50">
            <a:extLst>
              <a:ext uri="{FF2B5EF4-FFF2-40B4-BE49-F238E27FC236}">
                <a16:creationId xmlns:a16="http://schemas.microsoft.com/office/drawing/2014/main" id="{AD2B4FED-2920-4637-F0C6-6C4372E47754}"/>
              </a:ext>
            </a:extLst>
          </p:cNvPr>
          <p:cNvSpPr/>
          <p:nvPr/>
        </p:nvSpPr>
        <p:spPr>
          <a:xfrm>
            <a:off x="6096000" y="2303469"/>
            <a:ext cx="1763624" cy="461665"/>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lang="zh-CN" altLang="en-US" sz="2400" b="1" dirty="0">
                <a:solidFill>
                  <a:schemeClr val="bg1">
                    <a:lumMod val="95000"/>
                  </a:schemeClr>
                </a:solidFill>
                <a:latin typeface="思源黑体 CN Medium" panose="020B0600000000000000" pitchFamily="34" charset="-122"/>
                <a:ea typeface="思源黑体 CN Medium" panose="020B0600000000000000" pitchFamily="34" charset="-122"/>
                <a:cs typeface="汉仪旗黑-50S" panose="00020600040101010101" charset="-122"/>
                <a:sym typeface="汉仪旗黑-50S" panose="00020600040101010101" charset="-122"/>
              </a:rPr>
              <a:t>输入关键词</a:t>
            </a:r>
            <a:endParaRPr kumimoji="0" lang="zh-CN" altLang="en-US" sz="2400" b="1" i="0" u="none" strike="noStrike" kern="1200" cap="none" spc="0" normalizeH="0" baseline="0" noProof="0" dirty="0">
              <a:ln>
                <a:noFill/>
              </a:ln>
              <a:solidFill>
                <a:schemeClr val="bg1">
                  <a:lumMod val="95000"/>
                </a:schemeClr>
              </a:solidFill>
              <a:effectLst/>
              <a:uLnTx/>
              <a:uFillTx/>
              <a:latin typeface="思源黑体 CN Medium" panose="020B0600000000000000" pitchFamily="34" charset="-122"/>
              <a:ea typeface="思源黑体 CN Medium" panose="020B0600000000000000" pitchFamily="34" charset="-122"/>
              <a:cs typeface="汉仪旗黑-50S" panose="00020600040101010101" charset="-122"/>
              <a:sym typeface="汉仪旗黑-50S" panose="00020600040101010101" charset="-122"/>
            </a:endParaRPr>
          </a:p>
        </p:txBody>
      </p:sp>
      <p:sp>
        <p:nvSpPr>
          <p:cNvPr id="52" name="矩形 51">
            <a:extLst>
              <a:ext uri="{FF2B5EF4-FFF2-40B4-BE49-F238E27FC236}">
                <a16:creationId xmlns:a16="http://schemas.microsoft.com/office/drawing/2014/main" id="{98B6BB61-7886-ED25-A8B9-762D061BB555}"/>
              </a:ext>
            </a:extLst>
          </p:cNvPr>
          <p:cNvSpPr/>
          <p:nvPr/>
        </p:nvSpPr>
        <p:spPr>
          <a:xfrm>
            <a:off x="9164035" y="2310639"/>
            <a:ext cx="1512432" cy="369332"/>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lang="zh-CN" altLang="en-US" b="1" dirty="0">
                <a:solidFill>
                  <a:schemeClr val="tx1">
                    <a:lumMod val="85000"/>
                    <a:lumOff val="15000"/>
                  </a:schemeClr>
                </a:solidFill>
                <a:latin typeface="思源黑体 CN Medium" panose="020B0600000000000000" pitchFamily="34" charset="-122"/>
                <a:ea typeface="思源黑体 CN Medium" panose="020B0600000000000000" pitchFamily="34" charset="-122"/>
                <a:cs typeface="汉仪旗黑-50S" panose="00020600040101010101" charset="-122"/>
                <a:sym typeface="汉仪旗黑-50S" panose="00020600040101010101" charset="-122"/>
              </a:rPr>
              <a:t>输入关键词</a:t>
            </a:r>
            <a:endParaRPr kumimoji="0" lang="zh-CN" altLang="en-US" b="1" i="0" u="none" strike="noStrike" kern="1200" cap="none" spc="0" normalizeH="0" baseline="0" noProof="0" dirty="0">
              <a:ln>
                <a:noFill/>
              </a:ln>
              <a:solidFill>
                <a:schemeClr val="tx1">
                  <a:lumMod val="85000"/>
                  <a:lumOff val="15000"/>
                </a:schemeClr>
              </a:solidFill>
              <a:effectLst/>
              <a:uLnTx/>
              <a:uFillTx/>
              <a:latin typeface="思源黑体 CN Medium" panose="020B0600000000000000" pitchFamily="34" charset="-122"/>
              <a:ea typeface="思源黑体 CN Medium" panose="020B0600000000000000" pitchFamily="34" charset="-122"/>
              <a:cs typeface="汉仪旗黑-50S" panose="00020600040101010101" charset="-122"/>
              <a:sym typeface="汉仪旗黑-50S" panose="00020600040101010101" charset="-122"/>
            </a:endParaRPr>
          </a:p>
        </p:txBody>
      </p:sp>
      <p:sp>
        <p:nvSpPr>
          <p:cNvPr id="9" name="矩形 8">
            <a:extLst>
              <a:ext uri="{FF2B5EF4-FFF2-40B4-BE49-F238E27FC236}">
                <a16:creationId xmlns:a16="http://schemas.microsoft.com/office/drawing/2014/main" id="{9F4C744A-1484-8A42-D93A-EFF7CF153913}"/>
              </a:ext>
            </a:extLst>
          </p:cNvPr>
          <p:cNvSpPr/>
          <p:nvPr/>
        </p:nvSpPr>
        <p:spPr>
          <a:xfrm>
            <a:off x="0" y="2118684"/>
            <a:ext cx="135467" cy="328248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cs typeface="思源黑体 Regular" panose="020B0500000000000000" charset="-122"/>
            </a:endParaRPr>
          </a:p>
        </p:txBody>
      </p:sp>
      <p:sp>
        <p:nvSpPr>
          <p:cNvPr id="10" name="矩形 9">
            <a:extLst>
              <a:ext uri="{FF2B5EF4-FFF2-40B4-BE49-F238E27FC236}">
                <a16:creationId xmlns:a16="http://schemas.microsoft.com/office/drawing/2014/main" id="{E8D07E72-B841-6145-E6E8-153F02E331CB}"/>
              </a:ext>
            </a:extLst>
          </p:cNvPr>
          <p:cNvSpPr/>
          <p:nvPr/>
        </p:nvSpPr>
        <p:spPr>
          <a:xfrm>
            <a:off x="504000" y="429896"/>
            <a:ext cx="288000" cy="43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思源黑体 CN Medium" panose="020B0600000000000000" pitchFamily="34" charset="-122"/>
              <a:ea typeface="思源黑体 CN Medium" panose="020B0600000000000000" pitchFamily="34" charset="-122"/>
              <a:cs typeface="方正黑体_GBK" panose="02000000000000000000" charset="-122"/>
            </a:endParaRPr>
          </a:p>
        </p:txBody>
      </p:sp>
      <p:sp>
        <p:nvSpPr>
          <p:cNvPr id="11" name="文本框 10">
            <a:extLst>
              <a:ext uri="{FF2B5EF4-FFF2-40B4-BE49-F238E27FC236}">
                <a16:creationId xmlns:a16="http://schemas.microsoft.com/office/drawing/2014/main" id="{5D002ADD-A857-1571-FD7F-50E51E0ED483}"/>
              </a:ext>
            </a:extLst>
          </p:cNvPr>
          <p:cNvSpPr txBox="1"/>
          <p:nvPr/>
        </p:nvSpPr>
        <p:spPr>
          <a:xfrm>
            <a:off x="792000" y="351156"/>
            <a:ext cx="2698175" cy="523220"/>
          </a:xfrm>
          <a:prstGeom prst="rect">
            <a:avLst/>
          </a:prstGeom>
          <a:noFill/>
        </p:spPr>
        <p:txBody>
          <a:bodyPr wrap="none" rtlCol="0">
            <a:spAutoFit/>
          </a:bodyPr>
          <a:lstStyle/>
          <a:p>
            <a:r>
              <a:rPr lang="zh-CN" altLang="en-US" sz="2800" dirty="0">
                <a:latin typeface="思源黑体 CN Heavy" panose="020B0A00000000000000" pitchFamily="34" charset="-122"/>
                <a:ea typeface="思源黑体 CN Heavy" panose="020B0A00000000000000" pitchFamily="34" charset="-122"/>
              </a:rPr>
              <a:t>请在此输入标题</a:t>
            </a:r>
          </a:p>
        </p:txBody>
      </p:sp>
      <p:cxnSp>
        <p:nvCxnSpPr>
          <p:cNvPr id="12" name="直接连接符 11">
            <a:extLst>
              <a:ext uri="{FF2B5EF4-FFF2-40B4-BE49-F238E27FC236}">
                <a16:creationId xmlns:a16="http://schemas.microsoft.com/office/drawing/2014/main" id="{0BEC52CD-412F-D9E0-DF49-5119AEE2BBDB}"/>
              </a:ext>
            </a:extLst>
          </p:cNvPr>
          <p:cNvCxnSpPr>
            <a:cxnSpLocks/>
          </p:cNvCxnSpPr>
          <p:nvPr/>
        </p:nvCxnSpPr>
        <p:spPr>
          <a:xfrm>
            <a:off x="879394" y="855209"/>
            <a:ext cx="2489281" cy="0"/>
          </a:xfrm>
          <a:prstGeom prst="line">
            <a:avLst/>
          </a:prstGeom>
          <a:ln>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sp>
        <p:nvSpPr>
          <p:cNvPr id="14" name="文本框 13">
            <a:extLst>
              <a:ext uri="{FF2B5EF4-FFF2-40B4-BE49-F238E27FC236}">
                <a16:creationId xmlns:a16="http://schemas.microsoft.com/office/drawing/2014/main" id="{8E55C353-4315-27F8-EAC4-F272DF0B924F}"/>
              </a:ext>
            </a:extLst>
          </p:cNvPr>
          <p:cNvSpPr txBox="1"/>
          <p:nvPr/>
        </p:nvSpPr>
        <p:spPr>
          <a:xfrm>
            <a:off x="423334" y="859445"/>
            <a:ext cx="2633133" cy="276999"/>
          </a:xfrm>
          <a:prstGeom prst="rect">
            <a:avLst/>
          </a:prstGeom>
          <a:noFill/>
        </p:spPr>
        <p:txBody>
          <a:bodyPr wrap="square">
            <a:spAutoFit/>
          </a:bodyPr>
          <a:lstStyle/>
          <a:p>
            <a:r>
              <a:rPr lang="en-US" altLang="zh-CN" sz="1200" dirty="0">
                <a:solidFill>
                  <a:schemeClr val="bg1">
                    <a:lumMod val="50000"/>
                  </a:schemeClr>
                </a:solidFill>
                <a:latin typeface="思源黑体 CN Medium" panose="020B0600000000000000" pitchFamily="34" charset="-122"/>
                <a:ea typeface="思源黑体 CN Medium" panose="020B0600000000000000" pitchFamily="34" charset="-122"/>
              </a:rPr>
              <a:t>Your Title Here</a:t>
            </a:r>
            <a:r>
              <a:rPr lang="zh-CN" altLang="en-US" sz="1200" dirty="0">
                <a:solidFill>
                  <a:schemeClr val="bg1">
                    <a:lumMod val="50000"/>
                  </a:schemeClr>
                </a:solidFill>
                <a:latin typeface="思源黑体 CN Medium" panose="020B0600000000000000" pitchFamily="34" charset="-122"/>
                <a:ea typeface="思源黑体 CN Medium" panose="020B0600000000000000" pitchFamily="34" charset="-122"/>
              </a:rPr>
              <a:t> </a:t>
            </a:r>
            <a:r>
              <a:rPr lang="en-US" altLang="zh-CN" sz="1200" dirty="0">
                <a:solidFill>
                  <a:schemeClr val="bg1">
                    <a:lumMod val="50000"/>
                  </a:schemeClr>
                </a:solidFill>
                <a:latin typeface="思源黑体 CN Medium" panose="020B0600000000000000" pitchFamily="34" charset="-122"/>
                <a:ea typeface="思源黑体 CN Medium" panose="020B0600000000000000" pitchFamily="34" charset="-122"/>
              </a:rPr>
              <a:t>Your Title Here</a:t>
            </a:r>
            <a:endParaRPr lang="zh-CN" altLang="en-US" sz="1200" dirty="0">
              <a:solidFill>
                <a:schemeClr val="bg1">
                  <a:lumMod val="50000"/>
                </a:schemeClr>
              </a:solidFill>
              <a:latin typeface="思源黑体 CN Medium" panose="020B0600000000000000" pitchFamily="34" charset="-122"/>
              <a:ea typeface="思源黑体 CN Medium" panose="020B0600000000000000" pitchFamily="34" charset="-122"/>
            </a:endParaRPr>
          </a:p>
        </p:txBody>
      </p:sp>
      <p:sp>
        <p:nvSpPr>
          <p:cNvPr id="15" name="任意多边形: 形状 14">
            <a:extLst>
              <a:ext uri="{FF2B5EF4-FFF2-40B4-BE49-F238E27FC236}">
                <a16:creationId xmlns:a16="http://schemas.microsoft.com/office/drawing/2014/main" id="{3BE1B253-C53D-2824-87EB-8A0CD390F784}"/>
              </a:ext>
            </a:extLst>
          </p:cNvPr>
          <p:cNvSpPr/>
          <p:nvPr/>
        </p:nvSpPr>
        <p:spPr>
          <a:xfrm>
            <a:off x="8382354" y="5409075"/>
            <a:ext cx="756887" cy="756887"/>
          </a:xfrm>
          <a:custGeom>
            <a:avLst/>
            <a:gdLst>
              <a:gd name="connsiteX0" fmla="*/ 2960333 w 5920666"/>
              <a:gd name="connsiteY0" fmla="*/ 851718 h 5920666"/>
              <a:gd name="connsiteX1" fmla="*/ 851718 w 5920666"/>
              <a:gd name="connsiteY1" fmla="*/ 2960333 h 5920666"/>
              <a:gd name="connsiteX2" fmla="*/ 2960333 w 5920666"/>
              <a:gd name="connsiteY2" fmla="*/ 5068948 h 5920666"/>
              <a:gd name="connsiteX3" fmla="*/ 5068948 w 5920666"/>
              <a:gd name="connsiteY3" fmla="*/ 2960333 h 5920666"/>
              <a:gd name="connsiteX4" fmla="*/ 2960333 w 5920666"/>
              <a:gd name="connsiteY4" fmla="*/ 851718 h 5920666"/>
              <a:gd name="connsiteX5" fmla="*/ 2960333 w 5920666"/>
              <a:gd name="connsiteY5" fmla="*/ 0 h 5920666"/>
              <a:gd name="connsiteX6" fmla="*/ 5920666 w 5920666"/>
              <a:gd name="connsiteY6" fmla="*/ 2960333 h 5920666"/>
              <a:gd name="connsiteX7" fmla="*/ 2960333 w 5920666"/>
              <a:gd name="connsiteY7" fmla="*/ 5920666 h 5920666"/>
              <a:gd name="connsiteX8" fmla="*/ 0 w 5920666"/>
              <a:gd name="connsiteY8" fmla="*/ 2960333 h 5920666"/>
              <a:gd name="connsiteX9" fmla="*/ 2960333 w 5920666"/>
              <a:gd name="connsiteY9" fmla="*/ 0 h 5920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20666" h="5920666">
                <a:moveTo>
                  <a:pt x="2960333" y="851718"/>
                </a:moveTo>
                <a:cubicBezTo>
                  <a:pt x="1795777" y="851718"/>
                  <a:pt x="851718" y="1795777"/>
                  <a:pt x="851718" y="2960333"/>
                </a:cubicBezTo>
                <a:cubicBezTo>
                  <a:pt x="851718" y="4124889"/>
                  <a:pt x="1795777" y="5068948"/>
                  <a:pt x="2960333" y="5068948"/>
                </a:cubicBezTo>
                <a:cubicBezTo>
                  <a:pt x="4124889" y="5068948"/>
                  <a:pt x="5068948" y="4124889"/>
                  <a:pt x="5068948" y="2960333"/>
                </a:cubicBezTo>
                <a:cubicBezTo>
                  <a:pt x="5068948" y="1795777"/>
                  <a:pt x="4124889" y="851718"/>
                  <a:pt x="2960333" y="851718"/>
                </a:cubicBezTo>
                <a:close/>
                <a:moveTo>
                  <a:pt x="2960333" y="0"/>
                </a:moveTo>
                <a:cubicBezTo>
                  <a:pt x="4595280" y="0"/>
                  <a:pt x="5920666" y="1325386"/>
                  <a:pt x="5920666" y="2960333"/>
                </a:cubicBezTo>
                <a:cubicBezTo>
                  <a:pt x="5920666" y="4595280"/>
                  <a:pt x="4595280" y="5920666"/>
                  <a:pt x="2960333" y="5920666"/>
                </a:cubicBezTo>
                <a:cubicBezTo>
                  <a:pt x="1325386" y="5920666"/>
                  <a:pt x="0" y="4595280"/>
                  <a:pt x="0" y="2960333"/>
                </a:cubicBezTo>
                <a:cubicBezTo>
                  <a:pt x="0" y="1325386"/>
                  <a:pt x="1325386" y="0"/>
                  <a:pt x="2960333" y="0"/>
                </a:cubicBezTo>
                <a:close/>
              </a:path>
            </a:pathLst>
          </a:custGeom>
          <a:solidFill>
            <a:srgbClr val="C00000"/>
          </a:solidFill>
          <a:ln w="1618" cap="flat">
            <a:noFill/>
            <a:prstDash val="solid"/>
            <a:miter/>
          </a:ln>
        </p:spPr>
        <p:txBody>
          <a:bodyPr wrap="square" rtlCol="0" anchor="ctr">
            <a:noAutofit/>
          </a:bodyPr>
          <a:lstStyle/>
          <a:p>
            <a:pPr algn="l"/>
            <a:endParaRPr lang="zh-CN" altLang="en-US" dirty="0"/>
          </a:p>
        </p:txBody>
      </p:sp>
      <p:sp>
        <p:nvSpPr>
          <p:cNvPr id="17" name="文本框 16">
            <a:extLst>
              <a:ext uri="{FF2B5EF4-FFF2-40B4-BE49-F238E27FC236}">
                <a16:creationId xmlns:a16="http://schemas.microsoft.com/office/drawing/2014/main" id="{B2676411-7AEC-0598-B82D-681CBD2412EE}"/>
              </a:ext>
            </a:extLst>
          </p:cNvPr>
          <p:cNvSpPr txBox="1"/>
          <p:nvPr/>
        </p:nvSpPr>
        <p:spPr>
          <a:xfrm>
            <a:off x="792000" y="6017603"/>
            <a:ext cx="4453142" cy="1107996"/>
          </a:xfrm>
          <a:prstGeom prst="rect">
            <a:avLst/>
          </a:prstGeom>
          <a:noFill/>
        </p:spPr>
        <p:txBody>
          <a:bodyPr wrap="none" rtlCol="0">
            <a:spAutoFit/>
          </a:bodyPr>
          <a:lstStyle/>
          <a:p>
            <a:r>
              <a:rPr lang="en-US" altLang="zh-CN" sz="6600" dirty="0">
                <a:ln w="28575">
                  <a:solidFill>
                    <a:schemeClr val="bg1">
                      <a:lumMod val="75000"/>
                    </a:schemeClr>
                  </a:solidFill>
                </a:ln>
                <a:noFill/>
                <a:latin typeface="思源黑体 CN Heavy" panose="020B0A00000000000000" pitchFamily="34" charset="-122"/>
                <a:ea typeface="思源黑体 CN Heavy" panose="020B0A00000000000000" pitchFamily="34" charset="-122"/>
              </a:rPr>
              <a:t>SYSU2023</a:t>
            </a:r>
            <a:endParaRPr lang="zh-CN" altLang="en-US" sz="6600" dirty="0">
              <a:ln w="28575">
                <a:solidFill>
                  <a:schemeClr val="bg1">
                    <a:lumMod val="75000"/>
                  </a:schemeClr>
                </a:solidFill>
              </a:ln>
              <a:noFill/>
              <a:latin typeface="思源黑体 CN Heavy" panose="020B0A00000000000000" pitchFamily="34" charset="-122"/>
              <a:ea typeface="思源黑体 CN Heavy" panose="020B0A00000000000000" pitchFamily="34" charset="-122"/>
            </a:endParaRPr>
          </a:p>
        </p:txBody>
      </p:sp>
      <p:pic>
        <p:nvPicPr>
          <p:cNvPr id="2" name="图形 1">
            <a:extLst>
              <a:ext uri="{FF2B5EF4-FFF2-40B4-BE49-F238E27FC236}">
                <a16:creationId xmlns:a16="http://schemas.microsoft.com/office/drawing/2014/main" id="{3B7FB29F-AB1A-8D44-90C5-4DBD898A4854}"/>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164677" y="647999"/>
            <a:ext cx="1379322" cy="396956"/>
          </a:xfrm>
          <a:prstGeom prst="rect">
            <a:avLst/>
          </a:prstGeom>
        </p:spPr>
      </p:pic>
    </p:spTree>
    <p:extLst>
      <p:ext uri="{BB962C8B-B14F-4D97-AF65-F5344CB8AC3E}">
        <p14:creationId xmlns:p14="http://schemas.microsoft.com/office/powerpoint/2010/main" val="112490549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54">
            <a:extLst>
              <a:ext uri="{FF2B5EF4-FFF2-40B4-BE49-F238E27FC236}">
                <a16:creationId xmlns:a16="http://schemas.microsoft.com/office/drawing/2014/main" id="{ABB2DA85-F2AF-D513-3A99-0CAA23013FA4}"/>
              </a:ext>
            </a:extLst>
          </p:cNvPr>
          <p:cNvSpPr/>
          <p:nvPr/>
        </p:nvSpPr>
        <p:spPr>
          <a:xfrm>
            <a:off x="0" y="1568277"/>
            <a:ext cx="12192000" cy="1080000"/>
          </a:xfrm>
          <a:prstGeom prst="rect">
            <a:avLst/>
          </a:prstGeom>
          <a:solidFill>
            <a:schemeClr val="bg1">
              <a:lumMod val="85000"/>
            </a:schemeClr>
          </a:solidFill>
          <a:ln w="1618" cap="flat">
            <a:noFill/>
            <a:prstDash val="solid"/>
            <a:miter/>
          </a:ln>
        </p:spPr>
        <p:txBody>
          <a:bodyPr rtlCol="0" anchor="ctr"/>
          <a:lstStyle/>
          <a:p>
            <a:pPr algn="l"/>
            <a:endParaRPr lang="zh-CN" altLang="en-US" dirty="0"/>
          </a:p>
        </p:txBody>
      </p:sp>
      <p:sp>
        <p:nvSpPr>
          <p:cNvPr id="36" name="矩形 35">
            <a:extLst>
              <a:ext uri="{FF2B5EF4-FFF2-40B4-BE49-F238E27FC236}">
                <a16:creationId xmlns:a16="http://schemas.microsoft.com/office/drawing/2014/main" id="{C5F11107-E515-C3BF-00F0-70D1FF16D6D3}"/>
              </a:ext>
            </a:extLst>
          </p:cNvPr>
          <p:cNvSpPr/>
          <p:nvPr/>
        </p:nvSpPr>
        <p:spPr>
          <a:xfrm>
            <a:off x="504000" y="429896"/>
            <a:ext cx="288000" cy="43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思源黑体 CN Medium" panose="020B0600000000000000" pitchFamily="34" charset="-122"/>
              <a:ea typeface="思源黑体 CN Medium" panose="020B0600000000000000" pitchFamily="34" charset="-122"/>
              <a:cs typeface="方正黑体_GBK" panose="02000000000000000000" charset="-122"/>
            </a:endParaRPr>
          </a:p>
        </p:txBody>
      </p:sp>
      <p:sp>
        <p:nvSpPr>
          <p:cNvPr id="37" name="文本框 36">
            <a:extLst>
              <a:ext uri="{FF2B5EF4-FFF2-40B4-BE49-F238E27FC236}">
                <a16:creationId xmlns:a16="http://schemas.microsoft.com/office/drawing/2014/main" id="{BB1478DB-8FA5-B356-1BC7-A37436D0C8CF}"/>
              </a:ext>
            </a:extLst>
          </p:cNvPr>
          <p:cNvSpPr txBox="1"/>
          <p:nvPr/>
        </p:nvSpPr>
        <p:spPr>
          <a:xfrm>
            <a:off x="792000" y="351156"/>
            <a:ext cx="2698175" cy="523220"/>
          </a:xfrm>
          <a:prstGeom prst="rect">
            <a:avLst/>
          </a:prstGeom>
          <a:noFill/>
        </p:spPr>
        <p:txBody>
          <a:bodyPr wrap="none" rtlCol="0">
            <a:spAutoFit/>
          </a:bodyPr>
          <a:lstStyle/>
          <a:p>
            <a:r>
              <a:rPr lang="zh-CN" altLang="en-US" sz="2800" dirty="0">
                <a:latin typeface="思源黑体 CN Heavy" panose="020B0A00000000000000" pitchFamily="34" charset="-122"/>
                <a:ea typeface="思源黑体 CN Heavy" panose="020B0A00000000000000" pitchFamily="34" charset="-122"/>
              </a:rPr>
              <a:t>请在此输入标题</a:t>
            </a:r>
          </a:p>
        </p:txBody>
      </p:sp>
      <p:cxnSp>
        <p:nvCxnSpPr>
          <p:cNvPr id="38" name="直接连接符 37">
            <a:extLst>
              <a:ext uri="{FF2B5EF4-FFF2-40B4-BE49-F238E27FC236}">
                <a16:creationId xmlns:a16="http://schemas.microsoft.com/office/drawing/2014/main" id="{91D0945E-737B-FF78-4431-C0A848F8AFA9}"/>
              </a:ext>
            </a:extLst>
          </p:cNvPr>
          <p:cNvCxnSpPr>
            <a:cxnSpLocks/>
          </p:cNvCxnSpPr>
          <p:nvPr/>
        </p:nvCxnSpPr>
        <p:spPr>
          <a:xfrm>
            <a:off x="879394" y="855209"/>
            <a:ext cx="2489281" cy="0"/>
          </a:xfrm>
          <a:prstGeom prst="line">
            <a:avLst/>
          </a:prstGeom>
          <a:ln>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sp>
        <p:nvSpPr>
          <p:cNvPr id="39" name="文本框 38">
            <a:extLst>
              <a:ext uri="{FF2B5EF4-FFF2-40B4-BE49-F238E27FC236}">
                <a16:creationId xmlns:a16="http://schemas.microsoft.com/office/drawing/2014/main" id="{0B06DB7B-1539-3177-2AB8-BF214880BFA4}"/>
              </a:ext>
            </a:extLst>
          </p:cNvPr>
          <p:cNvSpPr txBox="1"/>
          <p:nvPr/>
        </p:nvSpPr>
        <p:spPr>
          <a:xfrm>
            <a:off x="423334" y="859445"/>
            <a:ext cx="2633133" cy="276999"/>
          </a:xfrm>
          <a:prstGeom prst="rect">
            <a:avLst/>
          </a:prstGeom>
          <a:noFill/>
        </p:spPr>
        <p:txBody>
          <a:bodyPr wrap="square">
            <a:spAutoFit/>
          </a:bodyPr>
          <a:lstStyle/>
          <a:p>
            <a:r>
              <a:rPr lang="en-US" altLang="zh-CN" sz="1200" dirty="0">
                <a:solidFill>
                  <a:schemeClr val="bg1">
                    <a:lumMod val="50000"/>
                  </a:schemeClr>
                </a:solidFill>
                <a:latin typeface="思源黑体 CN Medium" panose="020B0600000000000000" pitchFamily="34" charset="-122"/>
                <a:ea typeface="思源黑体 CN Medium" panose="020B0600000000000000" pitchFamily="34" charset="-122"/>
              </a:rPr>
              <a:t>Your Title Here</a:t>
            </a:r>
            <a:r>
              <a:rPr lang="zh-CN" altLang="en-US" sz="1200" dirty="0">
                <a:solidFill>
                  <a:schemeClr val="bg1">
                    <a:lumMod val="50000"/>
                  </a:schemeClr>
                </a:solidFill>
                <a:latin typeface="思源黑体 CN Medium" panose="020B0600000000000000" pitchFamily="34" charset="-122"/>
                <a:ea typeface="思源黑体 CN Medium" panose="020B0600000000000000" pitchFamily="34" charset="-122"/>
              </a:rPr>
              <a:t> </a:t>
            </a:r>
            <a:r>
              <a:rPr lang="en-US" altLang="zh-CN" sz="1200" dirty="0">
                <a:solidFill>
                  <a:schemeClr val="bg1">
                    <a:lumMod val="50000"/>
                  </a:schemeClr>
                </a:solidFill>
                <a:latin typeface="思源黑体 CN Medium" panose="020B0600000000000000" pitchFamily="34" charset="-122"/>
                <a:ea typeface="思源黑体 CN Medium" panose="020B0600000000000000" pitchFamily="34" charset="-122"/>
              </a:rPr>
              <a:t>Your Title Here</a:t>
            </a:r>
            <a:endParaRPr lang="zh-CN" altLang="en-US" sz="1200" dirty="0">
              <a:solidFill>
                <a:schemeClr val="bg1">
                  <a:lumMod val="50000"/>
                </a:schemeClr>
              </a:solidFill>
              <a:latin typeface="思源黑体 CN Medium" panose="020B0600000000000000" pitchFamily="34" charset="-122"/>
              <a:ea typeface="思源黑体 CN Medium" panose="020B0600000000000000" pitchFamily="34" charset="-122"/>
            </a:endParaRPr>
          </a:p>
        </p:txBody>
      </p:sp>
      <p:grpSp>
        <p:nvGrpSpPr>
          <p:cNvPr id="44" name="组合 43">
            <a:extLst>
              <a:ext uri="{FF2B5EF4-FFF2-40B4-BE49-F238E27FC236}">
                <a16:creationId xmlns:a16="http://schemas.microsoft.com/office/drawing/2014/main" id="{ACCED85C-FB55-80AB-372B-6CC8B9D8D5F0}"/>
              </a:ext>
            </a:extLst>
          </p:cNvPr>
          <p:cNvGrpSpPr/>
          <p:nvPr/>
        </p:nvGrpSpPr>
        <p:grpSpPr>
          <a:xfrm>
            <a:off x="900000" y="1440000"/>
            <a:ext cx="3034360" cy="4435327"/>
            <a:chOff x="892326" y="1499267"/>
            <a:chExt cx="3034360" cy="4435327"/>
          </a:xfrm>
        </p:grpSpPr>
        <p:pic>
          <p:nvPicPr>
            <p:cNvPr id="43" name="图片 42" descr="图片包含 游戏机, 电路, 电脑, 水&#10;&#10;描述已自动生成">
              <a:extLst>
                <a:ext uri="{FF2B5EF4-FFF2-40B4-BE49-F238E27FC236}">
                  <a16:creationId xmlns:a16="http://schemas.microsoft.com/office/drawing/2014/main" id="{8C044B7E-1C35-A861-4A40-5C68B23DF99E}"/>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p:blipFill>
          <p:spPr>
            <a:xfrm>
              <a:off x="892326" y="1619394"/>
              <a:ext cx="3034360" cy="1885736"/>
            </a:xfrm>
            <a:prstGeom prst="rect">
              <a:avLst/>
            </a:prstGeom>
          </p:spPr>
        </p:pic>
        <p:sp>
          <p:nvSpPr>
            <p:cNvPr id="28" name="矩形 27">
              <a:extLst>
                <a:ext uri="{FF2B5EF4-FFF2-40B4-BE49-F238E27FC236}">
                  <a16:creationId xmlns:a16="http://schemas.microsoft.com/office/drawing/2014/main" id="{5B44ADB0-2DAE-42FB-AE8D-F215DD974B24}"/>
                </a:ext>
              </a:extLst>
            </p:cNvPr>
            <p:cNvSpPr/>
            <p:nvPr/>
          </p:nvSpPr>
          <p:spPr>
            <a:xfrm>
              <a:off x="3383041" y="1499267"/>
              <a:ext cx="543645" cy="36700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dirty="0">
                  <a:latin typeface="思源黑体 CN Heavy" panose="020B0A00000000000000" pitchFamily="34" charset="-122"/>
                  <a:ea typeface="思源黑体 CN Heavy" panose="020B0A00000000000000" pitchFamily="34" charset="-122"/>
                </a:rPr>
                <a:t>A</a:t>
              </a:r>
              <a:endParaRPr lang="zh-CN" altLang="en-US" dirty="0">
                <a:latin typeface="思源黑体 CN Heavy" panose="020B0A00000000000000" pitchFamily="34" charset="-122"/>
                <a:ea typeface="思源黑体 CN Heavy" panose="020B0A00000000000000" pitchFamily="34" charset="-122"/>
              </a:endParaRPr>
            </a:p>
          </p:txBody>
        </p:sp>
        <p:sp>
          <p:nvSpPr>
            <p:cNvPr id="29" name="文本框 16">
              <a:extLst>
                <a:ext uri="{FF2B5EF4-FFF2-40B4-BE49-F238E27FC236}">
                  <a16:creationId xmlns:a16="http://schemas.microsoft.com/office/drawing/2014/main" id="{14530D2B-ADF2-470F-A22C-4C73C7D5EEC5}"/>
                </a:ext>
              </a:extLst>
            </p:cNvPr>
            <p:cNvSpPr txBox="1"/>
            <p:nvPr/>
          </p:nvSpPr>
          <p:spPr>
            <a:xfrm>
              <a:off x="892326" y="4185269"/>
              <a:ext cx="3021429" cy="174932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457200">
                <a:lnSpc>
                  <a:spcPct val="130000"/>
                </a:lnSpc>
              </a:pPr>
              <a:r>
                <a:rPr lang="zh-CN" altLang="en-US" sz="1400" dirty="0">
                  <a:solidFill>
                    <a:srgbClr val="595959"/>
                  </a:solidFill>
                  <a:latin typeface="思源黑体 CN Regular" panose="020B0500000000000000" pitchFamily="34" charset="-122"/>
                  <a:ea typeface="思源黑体 CN Regular" panose="020B0500000000000000" pitchFamily="34" charset="-122"/>
                </a:rPr>
                <a:t>中山大学是一所综合性大学，正在向世界一流大学迈进，努力成为全球学术重镇。作为中国教育部直属高校，通过部省共建，中山大学已经成为一所国内一流、国际知名的现代综合性大学。</a:t>
              </a:r>
              <a:endParaRPr lang="zh-CN" altLang="zh-CN" sz="1400" dirty="0">
                <a:solidFill>
                  <a:srgbClr val="595959"/>
                </a:solidFill>
                <a:latin typeface="思源黑体 CN Regular" panose="020B0500000000000000" pitchFamily="34" charset="-122"/>
                <a:ea typeface="思源黑体 CN Regular" panose="020B0500000000000000" pitchFamily="34" charset="-122"/>
              </a:endParaRPr>
            </a:p>
          </p:txBody>
        </p:sp>
        <p:sp>
          <p:nvSpPr>
            <p:cNvPr id="41" name="矩形 40">
              <a:extLst>
                <a:ext uri="{FF2B5EF4-FFF2-40B4-BE49-F238E27FC236}">
                  <a16:creationId xmlns:a16="http://schemas.microsoft.com/office/drawing/2014/main" id="{37E2542D-E408-E61C-8027-6B82FF3474F6}"/>
                </a:ext>
              </a:extLst>
            </p:cNvPr>
            <p:cNvSpPr/>
            <p:nvPr/>
          </p:nvSpPr>
          <p:spPr>
            <a:xfrm>
              <a:off x="892326" y="3230866"/>
              <a:ext cx="3034360" cy="818317"/>
            </a:xfrm>
            <a:prstGeom prst="rect">
              <a:avLst/>
            </a:prstGeom>
            <a:gradFill>
              <a:gsLst>
                <a:gs pos="77000">
                  <a:schemeClr val="bg1">
                    <a:lumMod val="50000"/>
                  </a:schemeClr>
                </a:gs>
                <a:gs pos="100000">
                  <a:schemeClr val="bg1">
                    <a:lumMod val="95000"/>
                    <a:alpha val="0"/>
                  </a:schemeClr>
                </a:gs>
              </a:gsLst>
              <a:lin ang="16200000" scaled="1"/>
            </a:gradFill>
            <a:ln w="1618" cap="flat">
              <a:noFill/>
              <a:prstDash val="solid"/>
              <a:miter/>
            </a:ln>
          </p:spPr>
          <p:txBody>
            <a:bodyPr rtlCol="0" anchor="ctr"/>
            <a:lstStyle/>
            <a:p>
              <a:endParaRPr lang="en-US" altLang="zh-CN" b="1" dirty="0">
                <a:solidFill>
                  <a:schemeClr val="bg1">
                    <a:lumMod val="95000"/>
                  </a:schemeClr>
                </a:solidFill>
                <a:latin typeface="思源黑体 CN Medium" panose="020B0600000000000000" pitchFamily="34" charset="-122"/>
                <a:ea typeface="思源黑体 CN Medium" panose="020B0600000000000000" pitchFamily="34" charset="-122"/>
              </a:endParaRPr>
            </a:p>
            <a:p>
              <a:r>
                <a:rPr lang="en-US" altLang="zh-CN" b="1" dirty="0">
                  <a:solidFill>
                    <a:schemeClr val="bg1">
                      <a:lumMod val="95000"/>
                    </a:schemeClr>
                  </a:solidFill>
                  <a:latin typeface="思源黑体 CN Medium" panose="020B0600000000000000" pitchFamily="34" charset="-122"/>
                  <a:ea typeface="思源黑体 CN Medium" panose="020B0600000000000000" pitchFamily="34" charset="-122"/>
                </a:rPr>
                <a:t> </a:t>
              </a:r>
              <a:r>
                <a:rPr lang="zh-CN" altLang="en-US" b="1" dirty="0">
                  <a:solidFill>
                    <a:schemeClr val="bg1">
                      <a:lumMod val="95000"/>
                    </a:schemeClr>
                  </a:solidFill>
                  <a:latin typeface="思源黑体 CN Medium" panose="020B0600000000000000" pitchFamily="34" charset="-122"/>
                  <a:ea typeface="思源黑体 CN Medium" panose="020B0600000000000000" pitchFamily="34" charset="-122"/>
                </a:rPr>
                <a:t>方案甲</a:t>
              </a:r>
            </a:p>
          </p:txBody>
        </p:sp>
      </p:grpSp>
      <p:grpSp>
        <p:nvGrpSpPr>
          <p:cNvPr id="50" name="组合 49">
            <a:extLst>
              <a:ext uri="{FF2B5EF4-FFF2-40B4-BE49-F238E27FC236}">
                <a16:creationId xmlns:a16="http://schemas.microsoft.com/office/drawing/2014/main" id="{07DC11FB-A153-749C-AABA-64241F2240A7}"/>
              </a:ext>
            </a:extLst>
          </p:cNvPr>
          <p:cNvGrpSpPr/>
          <p:nvPr/>
        </p:nvGrpSpPr>
        <p:grpSpPr>
          <a:xfrm>
            <a:off x="8257640" y="1440000"/>
            <a:ext cx="3034360" cy="4435327"/>
            <a:chOff x="892326" y="1499267"/>
            <a:chExt cx="3034360" cy="4435327"/>
          </a:xfrm>
        </p:grpSpPr>
        <p:pic>
          <p:nvPicPr>
            <p:cNvPr id="51" name="图片 50" descr="图片包含 游戏机, 电路, 电脑, 水&#10;&#10;描述已自动生成">
              <a:extLst>
                <a:ext uri="{FF2B5EF4-FFF2-40B4-BE49-F238E27FC236}">
                  <a16:creationId xmlns:a16="http://schemas.microsoft.com/office/drawing/2014/main" id="{3DB08BEF-353D-EB7C-4CAB-276EB92A2BA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92326" y="1619394"/>
              <a:ext cx="3034360" cy="1885736"/>
            </a:xfrm>
            <a:prstGeom prst="rect">
              <a:avLst/>
            </a:prstGeom>
          </p:spPr>
        </p:pic>
        <p:sp>
          <p:nvSpPr>
            <p:cNvPr id="52" name="矩形 51">
              <a:extLst>
                <a:ext uri="{FF2B5EF4-FFF2-40B4-BE49-F238E27FC236}">
                  <a16:creationId xmlns:a16="http://schemas.microsoft.com/office/drawing/2014/main" id="{C8540A22-8437-FA08-D3A7-53CD6D8C1B02}"/>
                </a:ext>
              </a:extLst>
            </p:cNvPr>
            <p:cNvSpPr/>
            <p:nvPr/>
          </p:nvSpPr>
          <p:spPr>
            <a:xfrm>
              <a:off x="3383041" y="1499267"/>
              <a:ext cx="543645" cy="36700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dirty="0">
                  <a:latin typeface="思源黑体 CN Heavy" panose="020B0A00000000000000" pitchFamily="34" charset="-122"/>
                  <a:ea typeface="思源黑体 CN Heavy" panose="020B0A00000000000000" pitchFamily="34" charset="-122"/>
                </a:rPr>
                <a:t>C</a:t>
              </a:r>
              <a:endParaRPr lang="zh-CN" altLang="en-US" dirty="0">
                <a:latin typeface="思源黑体 CN Heavy" panose="020B0A00000000000000" pitchFamily="34" charset="-122"/>
                <a:ea typeface="思源黑体 CN Heavy" panose="020B0A00000000000000" pitchFamily="34" charset="-122"/>
              </a:endParaRPr>
            </a:p>
          </p:txBody>
        </p:sp>
        <p:sp>
          <p:nvSpPr>
            <p:cNvPr id="53" name="文本框 16">
              <a:extLst>
                <a:ext uri="{FF2B5EF4-FFF2-40B4-BE49-F238E27FC236}">
                  <a16:creationId xmlns:a16="http://schemas.microsoft.com/office/drawing/2014/main" id="{6748F1D4-C25C-985D-494A-BB4114E81BED}"/>
                </a:ext>
              </a:extLst>
            </p:cNvPr>
            <p:cNvSpPr txBox="1"/>
            <p:nvPr/>
          </p:nvSpPr>
          <p:spPr>
            <a:xfrm>
              <a:off x="892326" y="4185269"/>
              <a:ext cx="3021429" cy="174932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457200">
                <a:lnSpc>
                  <a:spcPct val="130000"/>
                </a:lnSpc>
              </a:pPr>
              <a:r>
                <a:rPr lang="zh-CN" altLang="en-US" sz="1400" dirty="0">
                  <a:solidFill>
                    <a:srgbClr val="595959"/>
                  </a:solidFill>
                  <a:latin typeface="思源黑体 CN Regular" panose="020B0500000000000000" pitchFamily="34" charset="-122"/>
                  <a:ea typeface="思源黑体 CN Regular" panose="020B0500000000000000" pitchFamily="34" charset="-122"/>
                </a:rPr>
                <a:t>中山大学是一所综合性大学，正在向世界一流大学迈进，努力成为全球学术重镇。作为中国教育部直属高校，通过部省共建，中山大学已经成为一所国内一流、国际知名的现代综合性大学。</a:t>
              </a:r>
              <a:endParaRPr lang="zh-CN" altLang="zh-CN" sz="1400" dirty="0">
                <a:solidFill>
                  <a:srgbClr val="595959"/>
                </a:solidFill>
                <a:latin typeface="思源黑体 CN Regular" panose="020B0500000000000000" pitchFamily="34" charset="-122"/>
                <a:ea typeface="思源黑体 CN Regular" panose="020B0500000000000000" pitchFamily="34" charset="-122"/>
              </a:endParaRPr>
            </a:p>
          </p:txBody>
        </p:sp>
        <p:sp>
          <p:nvSpPr>
            <p:cNvPr id="54" name="矩形 53">
              <a:extLst>
                <a:ext uri="{FF2B5EF4-FFF2-40B4-BE49-F238E27FC236}">
                  <a16:creationId xmlns:a16="http://schemas.microsoft.com/office/drawing/2014/main" id="{2CCAE1CB-788F-957A-50D8-A8F11B0DDC38}"/>
                </a:ext>
              </a:extLst>
            </p:cNvPr>
            <p:cNvSpPr/>
            <p:nvPr/>
          </p:nvSpPr>
          <p:spPr>
            <a:xfrm>
              <a:off x="892326" y="3505130"/>
              <a:ext cx="3034360" cy="544053"/>
            </a:xfrm>
            <a:prstGeom prst="rect">
              <a:avLst/>
            </a:prstGeom>
            <a:solidFill>
              <a:srgbClr val="C00000"/>
            </a:solidFill>
            <a:ln w="1618" cap="flat">
              <a:noFill/>
              <a:prstDash val="solid"/>
              <a:miter/>
            </a:ln>
          </p:spPr>
          <p:txBody>
            <a:bodyPr rtlCol="0" anchor="ctr"/>
            <a:lstStyle/>
            <a:p>
              <a:r>
                <a:rPr lang="zh-CN" altLang="en-US" sz="2000" b="1" dirty="0">
                  <a:solidFill>
                    <a:schemeClr val="bg1">
                      <a:lumMod val="95000"/>
                    </a:schemeClr>
                  </a:solidFill>
                  <a:latin typeface="思源黑体 CN Heavy" panose="020B0A00000000000000" pitchFamily="34" charset="-122"/>
                  <a:ea typeface="思源黑体 CN Heavy" panose="020B0A00000000000000" pitchFamily="34" charset="-122"/>
                </a:rPr>
                <a:t> 方案丙</a:t>
              </a:r>
            </a:p>
          </p:txBody>
        </p:sp>
      </p:grpSp>
      <p:grpSp>
        <p:nvGrpSpPr>
          <p:cNvPr id="57" name="组合 56">
            <a:extLst>
              <a:ext uri="{FF2B5EF4-FFF2-40B4-BE49-F238E27FC236}">
                <a16:creationId xmlns:a16="http://schemas.microsoft.com/office/drawing/2014/main" id="{42507366-3C5E-55F5-6FDC-5137DF29B154}"/>
              </a:ext>
            </a:extLst>
          </p:cNvPr>
          <p:cNvGrpSpPr/>
          <p:nvPr/>
        </p:nvGrpSpPr>
        <p:grpSpPr>
          <a:xfrm>
            <a:off x="4572354" y="1440000"/>
            <a:ext cx="3034360" cy="4435327"/>
            <a:chOff x="892326" y="1499267"/>
            <a:chExt cx="3034360" cy="4435327"/>
          </a:xfrm>
        </p:grpSpPr>
        <p:pic>
          <p:nvPicPr>
            <p:cNvPr id="58" name="图片 57" descr="图片包含 游戏机, 电路, 电脑, 水&#10;&#10;描述已自动生成">
              <a:extLst>
                <a:ext uri="{FF2B5EF4-FFF2-40B4-BE49-F238E27FC236}">
                  <a16:creationId xmlns:a16="http://schemas.microsoft.com/office/drawing/2014/main" id="{44A17106-5FE1-AD51-B990-3A8D666F69C3}"/>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p:blipFill>
          <p:spPr>
            <a:xfrm>
              <a:off x="892326" y="1619394"/>
              <a:ext cx="3034360" cy="1885736"/>
            </a:xfrm>
            <a:prstGeom prst="rect">
              <a:avLst/>
            </a:prstGeom>
          </p:spPr>
        </p:pic>
        <p:sp>
          <p:nvSpPr>
            <p:cNvPr id="59" name="矩形 58">
              <a:extLst>
                <a:ext uri="{FF2B5EF4-FFF2-40B4-BE49-F238E27FC236}">
                  <a16:creationId xmlns:a16="http://schemas.microsoft.com/office/drawing/2014/main" id="{AC4B03D7-D9D4-2890-E0E5-FDBE5C3C9C33}"/>
                </a:ext>
              </a:extLst>
            </p:cNvPr>
            <p:cNvSpPr/>
            <p:nvPr/>
          </p:nvSpPr>
          <p:spPr>
            <a:xfrm>
              <a:off x="3383041" y="1499267"/>
              <a:ext cx="543645" cy="36700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dirty="0">
                  <a:latin typeface="思源黑体 CN Heavy" panose="020B0A00000000000000" pitchFamily="34" charset="-122"/>
                  <a:ea typeface="思源黑体 CN Heavy" panose="020B0A00000000000000" pitchFamily="34" charset="-122"/>
                </a:rPr>
                <a:t>B</a:t>
              </a:r>
              <a:endParaRPr lang="zh-CN" altLang="en-US" dirty="0">
                <a:latin typeface="思源黑体 CN Heavy" panose="020B0A00000000000000" pitchFamily="34" charset="-122"/>
                <a:ea typeface="思源黑体 CN Heavy" panose="020B0A00000000000000" pitchFamily="34" charset="-122"/>
              </a:endParaRPr>
            </a:p>
          </p:txBody>
        </p:sp>
        <p:sp>
          <p:nvSpPr>
            <p:cNvPr id="60" name="文本框 16">
              <a:extLst>
                <a:ext uri="{FF2B5EF4-FFF2-40B4-BE49-F238E27FC236}">
                  <a16:creationId xmlns:a16="http://schemas.microsoft.com/office/drawing/2014/main" id="{58F9813D-ED7D-84CF-B805-CEFBFED9455E}"/>
                </a:ext>
              </a:extLst>
            </p:cNvPr>
            <p:cNvSpPr txBox="1"/>
            <p:nvPr/>
          </p:nvSpPr>
          <p:spPr>
            <a:xfrm>
              <a:off x="892326" y="4185269"/>
              <a:ext cx="3021429" cy="174932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457200">
                <a:lnSpc>
                  <a:spcPct val="130000"/>
                </a:lnSpc>
              </a:pPr>
              <a:r>
                <a:rPr lang="zh-CN" altLang="en-US" sz="1400" dirty="0">
                  <a:solidFill>
                    <a:srgbClr val="595959"/>
                  </a:solidFill>
                  <a:latin typeface="思源黑体 CN Regular" panose="020B0500000000000000" pitchFamily="34" charset="-122"/>
                  <a:ea typeface="思源黑体 CN Regular" panose="020B0500000000000000" pitchFamily="34" charset="-122"/>
                </a:rPr>
                <a:t>中山大学是一所综合性大学，正在向世界一流大学迈进，努力成为全球学术重镇。作为中国教育部直属高校，通过部省共建，中山大学已经成为一所国内一流、国际知名的现代综合性大学。</a:t>
              </a:r>
              <a:endParaRPr lang="zh-CN" altLang="zh-CN" sz="1400" dirty="0">
                <a:solidFill>
                  <a:srgbClr val="595959"/>
                </a:solidFill>
                <a:latin typeface="思源黑体 CN Regular" panose="020B0500000000000000" pitchFamily="34" charset="-122"/>
                <a:ea typeface="思源黑体 CN Regular" panose="020B0500000000000000" pitchFamily="34" charset="-122"/>
              </a:endParaRPr>
            </a:p>
          </p:txBody>
        </p:sp>
        <p:sp>
          <p:nvSpPr>
            <p:cNvPr id="61" name="矩形 60">
              <a:extLst>
                <a:ext uri="{FF2B5EF4-FFF2-40B4-BE49-F238E27FC236}">
                  <a16:creationId xmlns:a16="http://schemas.microsoft.com/office/drawing/2014/main" id="{96027D6C-BC1C-8871-6460-2D83155CD0DE}"/>
                </a:ext>
              </a:extLst>
            </p:cNvPr>
            <p:cNvSpPr/>
            <p:nvPr/>
          </p:nvSpPr>
          <p:spPr>
            <a:xfrm>
              <a:off x="892326" y="3230866"/>
              <a:ext cx="3034360" cy="818317"/>
            </a:xfrm>
            <a:prstGeom prst="rect">
              <a:avLst/>
            </a:prstGeom>
            <a:gradFill>
              <a:gsLst>
                <a:gs pos="77000">
                  <a:schemeClr val="bg1">
                    <a:lumMod val="50000"/>
                  </a:schemeClr>
                </a:gs>
                <a:gs pos="100000">
                  <a:schemeClr val="bg1">
                    <a:lumMod val="95000"/>
                    <a:alpha val="0"/>
                  </a:schemeClr>
                </a:gs>
              </a:gsLst>
              <a:lin ang="16200000" scaled="1"/>
            </a:gradFill>
            <a:ln w="1618" cap="flat">
              <a:noFill/>
              <a:prstDash val="solid"/>
              <a:miter/>
            </a:ln>
          </p:spPr>
          <p:txBody>
            <a:bodyPr rtlCol="0" anchor="ctr"/>
            <a:lstStyle/>
            <a:p>
              <a:endParaRPr lang="en-US" altLang="zh-CN" b="1" dirty="0">
                <a:solidFill>
                  <a:schemeClr val="bg1">
                    <a:lumMod val="95000"/>
                  </a:schemeClr>
                </a:solidFill>
                <a:latin typeface="思源黑体 CN Medium" panose="020B0600000000000000" pitchFamily="34" charset="-122"/>
                <a:ea typeface="思源黑体 CN Medium" panose="020B0600000000000000" pitchFamily="34" charset="-122"/>
              </a:endParaRPr>
            </a:p>
            <a:p>
              <a:r>
                <a:rPr lang="en-US" altLang="zh-CN" b="1" dirty="0">
                  <a:solidFill>
                    <a:schemeClr val="bg1">
                      <a:lumMod val="95000"/>
                    </a:schemeClr>
                  </a:solidFill>
                  <a:latin typeface="思源黑体 CN Medium" panose="020B0600000000000000" pitchFamily="34" charset="-122"/>
                  <a:ea typeface="思源黑体 CN Medium" panose="020B0600000000000000" pitchFamily="34" charset="-122"/>
                </a:rPr>
                <a:t> </a:t>
              </a:r>
              <a:r>
                <a:rPr lang="zh-CN" altLang="en-US" b="1" dirty="0">
                  <a:solidFill>
                    <a:schemeClr val="bg1">
                      <a:lumMod val="95000"/>
                    </a:schemeClr>
                  </a:solidFill>
                  <a:latin typeface="思源黑体 CN Medium" panose="020B0600000000000000" pitchFamily="34" charset="-122"/>
                  <a:ea typeface="思源黑体 CN Medium" panose="020B0600000000000000" pitchFamily="34" charset="-122"/>
                </a:rPr>
                <a:t>方案乙</a:t>
              </a:r>
            </a:p>
          </p:txBody>
        </p:sp>
      </p:grpSp>
      <p:pic>
        <p:nvPicPr>
          <p:cNvPr id="2" name="图形 1">
            <a:extLst>
              <a:ext uri="{FF2B5EF4-FFF2-40B4-BE49-F238E27FC236}">
                <a16:creationId xmlns:a16="http://schemas.microsoft.com/office/drawing/2014/main" id="{B7052C08-0066-7079-28C6-54DF994C131F}"/>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164677" y="647999"/>
            <a:ext cx="1379322" cy="396956"/>
          </a:xfrm>
          <a:prstGeom prst="rect">
            <a:avLst/>
          </a:prstGeom>
        </p:spPr>
      </p:pic>
    </p:spTree>
    <p:extLst>
      <p:ext uri="{BB962C8B-B14F-4D97-AF65-F5344CB8AC3E}">
        <p14:creationId xmlns:p14="http://schemas.microsoft.com/office/powerpoint/2010/main" val="326943051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形状 9">
            <a:extLst>
              <a:ext uri="{FF2B5EF4-FFF2-40B4-BE49-F238E27FC236}">
                <a16:creationId xmlns:a16="http://schemas.microsoft.com/office/drawing/2014/main" id="{0EFF8489-EC70-5267-2FAF-620ACE98CBB2}"/>
              </a:ext>
            </a:extLst>
          </p:cNvPr>
          <p:cNvSpPr/>
          <p:nvPr/>
        </p:nvSpPr>
        <p:spPr>
          <a:xfrm>
            <a:off x="1356167" y="-1310833"/>
            <a:ext cx="9479667" cy="9479667"/>
          </a:xfrm>
          <a:custGeom>
            <a:avLst/>
            <a:gdLst>
              <a:gd name="connsiteX0" fmla="*/ 2960333 w 5920666"/>
              <a:gd name="connsiteY0" fmla="*/ 426933 h 5920666"/>
              <a:gd name="connsiteX1" fmla="*/ 426933 w 5920666"/>
              <a:gd name="connsiteY1" fmla="*/ 2960333 h 5920666"/>
              <a:gd name="connsiteX2" fmla="*/ 2960333 w 5920666"/>
              <a:gd name="connsiteY2" fmla="*/ 5493733 h 5920666"/>
              <a:gd name="connsiteX3" fmla="*/ 5493733 w 5920666"/>
              <a:gd name="connsiteY3" fmla="*/ 2960333 h 5920666"/>
              <a:gd name="connsiteX4" fmla="*/ 2960333 w 5920666"/>
              <a:gd name="connsiteY4" fmla="*/ 426933 h 5920666"/>
              <a:gd name="connsiteX5" fmla="*/ 2960333 w 5920666"/>
              <a:gd name="connsiteY5" fmla="*/ 0 h 5920666"/>
              <a:gd name="connsiteX6" fmla="*/ 5920666 w 5920666"/>
              <a:gd name="connsiteY6" fmla="*/ 2960333 h 5920666"/>
              <a:gd name="connsiteX7" fmla="*/ 2960333 w 5920666"/>
              <a:gd name="connsiteY7" fmla="*/ 5920666 h 5920666"/>
              <a:gd name="connsiteX8" fmla="*/ 0 w 5920666"/>
              <a:gd name="connsiteY8" fmla="*/ 2960333 h 5920666"/>
              <a:gd name="connsiteX9" fmla="*/ 2960333 w 5920666"/>
              <a:gd name="connsiteY9" fmla="*/ 0 h 5920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20666" h="5920666">
                <a:moveTo>
                  <a:pt x="2960333" y="426933"/>
                </a:moveTo>
                <a:cubicBezTo>
                  <a:pt x="1561175" y="426933"/>
                  <a:pt x="426933" y="1561175"/>
                  <a:pt x="426933" y="2960333"/>
                </a:cubicBezTo>
                <a:cubicBezTo>
                  <a:pt x="426933" y="4359491"/>
                  <a:pt x="1561175" y="5493733"/>
                  <a:pt x="2960333" y="5493733"/>
                </a:cubicBezTo>
                <a:cubicBezTo>
                  <a:pt x="4359491" y="5493733"/>
                  <a:pt x="5493733" y="4359491"/>
                  <a:pt x="5493733" y="2960333"/>
                </a:cubicBezTo>
                <a:cubicBezTo>
                  <a:pt x="5493733" y="1561175"/>
                  <a:pt x="4359491" y="426933"/>
                  <a:pt x="2960333" y="426933"/>
                </a:cubicBezTo>
                <a:close/>
                <a:moveTo>
                  <a:pt x="2960333" y="0"/>
                </a:moveTo>
                <a:cubicBezTo>
                  <a:pt x="4595280" y="0"/>
                  <a:pt x="5920666" y="1325386"/>
                  <a:pt x="5920666" y="2960333"/>
                </a:cubicBezTo>
                <a:cubicBezTo>
                  <a:pt x="5920666" y="4595280"/>
                  <a:pt x="4595280" y="5920666"/>
                  <a:pt x="2960333" y="5920666"/>
                </a:cubicBezTo>
                <a:cubicBezTo>
                  <a:pt x="1325386" y="5920666"/>
                  <a:pt x="0" y="4595280"/>
                  <a:pt x="0" y="2960333"/>
                </a:cubicBezTo>
                <a:cubicBezTo>
                  <a:pt x="0" y="1325386"/>
                  <a:pt x="1325386" y="0"/>
                  <a:pt x="2960333" y="0"/>
                </a:cubicBezTo>
                <a:close/>
              </a:path>
            </a:pathLst>
          </a:custGeom>
          <a:solidFill>
            <a:schemeClr val="bg2"/>
          </a:solidFill>
          <a:ln w="1618" cap="flat">
            <a:noFill/>
            <a:prstDash val="solid"/>
            <a:miter/>
          </a:ln>
        </p:spPr>
        <p:txBody>
          <a:bodyPr wrap="square" rtlCol="0" anchor="ctr">
            <a:noAutofit/>
          </a:bodyPr>
          <a:lstStyle/>
          <a:p>
            <a:pPr algn="l"/>
            <a:endParaRPr lang="zh-CN" altLang="en-US" dirty="0"/>
          </a:p>
        </p:txBody>
      </p:sp>
      <p:sp>
        <p:nvSpPr>
          <p:cNvPr id="3" name="文本框 2">
            <a:extLst>
              <a:ext uri="{FF2B5EF4-FFF2-40B4-BE49-F238E27FC236}">
                <a16:creationId xmlns:a16="http://schemas.microsoft.com/office/drawing/2014/main" id="{62CD30CC-8A9C-ECC1-42AF-496DB9FB67CB}"/>
              </a:ext>
            </a:extLst>
          </p:cNvPr>
          <p:cNvSpPr txBox="1"/>
          <p:nvPr/>
        </p:nvSpPr>
        <p:spPr>
          <a:xfrm>
            <a:off x="7766831" y="5666373"/>
            <a:ext cx="4632358" cy="1569660"/>
          </a:xfrm>
          <a:prstGeom prst="rect">
            <a:avLst/>
          </a:prstGeom>
          <a:noFill/>
        </p:spPr>
        <p:txBody>
          <a:bodyPr wrap="none" rtlCol="0">
            <a:spAutoFit/>
          </a:bodyPr>
          <a:lstStyle/>
          <a:p>
            <a:r>
              <a:rPr lang="en-US" altLang="zh-CN" sz="9600" dirty="0">
                <a:ln w="28575">
                  <a:solidFill>
                    <a:srgbClr val="C00000"/>
                  </a:solidFill>
                </a:ln>
                <a:noFill/>
                <a:latin typeface="思源黑体 CN Heavy" panose="020B0A00000000000000" pitchFamily="34" charset="-122"/>
                <a:ea typeface="思源黑体 CN Heavy" panose="020B0A00000000000000" pitchFamily="34" charset="-122"/>
              </a:rPr>
              <a:t>Part 03</a:t>
            </a:r>
            <a:endParaRPr lang="zh-CN" altLang="en-US" sz="9600" dirty="0">
              <a:ln w="28575">
                <a:solidFill>
                  <a:srgbClr val="C00000"/>
                </a:solidFill>
              </a:ln>
              <a:noFill/>
              <a:latin typeface="思源黑体 CN Heavy" panose="020B0A00000000000000" pitchFamily="34" charset="-122"/>
              <a:ea typeface="思源黑体 CN Heavy" panose="020B0A00000000000000" pitchFamily="34" charset="-122"/>
            </a:endParaRPr>
          </a:p>
        </p:txBody>
      </p:sp>
      <p:sp>
        <p:nvSpPr>
          <p:cNvPr id="4" name="文本框 3">
            <a:extLst>
              <a:ext uri="{FF2B5EF4-FFF2-40B4-BE49-F238E27FC236}">
                <a16:creationId xmlns:a16="http://schemas.microsoft.com/office/drawing/2014/main" id="{978F6FA3-EC49-784A-98CA-B3F85861EC45}"/>
              </a:ext>
            </a:extLst>
          </p:cNvPr>
          <p:cNvSpPr txBox="1"/>
          <p:nvPr/>
        </p:nvSpPr>
        <p:spPr>
          <a:xfrm>
            <a:off x="4899701" y="2066587"/>
            <a:ext cx="3262433" cy="1015663"/>
          </a:xfrm>
          <a:prstGeom prst="rect">
            <a:avLst/>
          </a:prstGeom>
          <a:noFill/>
        </p:spPr>
        <p:txBody>
          <a:bodyPr wrap="none" rtlCol="0">
            <a:spAutoFit/>
          </a:bodyPr>
          <a:lstStyle/>
          <a:p>
            <a:r>
              <a:rPr lang="zh-CN" altLang="en-US" sz="6000" dirty="0">
                <a:solidFill>
                  <a:schemeClr val="tx1">
                    <a:lumMod val="85000"/>
                    <a:lumOff val="15000"/>
                  </a:schemeClr>
                </a:solidFill>
                <a:latin typeface="思源黑体 CN Heavy" panose="020B0A00000000000000" pitchFamily="34" charset="-122"/>
                <a:ea typeface="思源黑体 CN Heavy" panose="020B0A00000000000000" pitchFamily="34" charset="-122"/>
              </a:rPr>
              <a:t>图文模板</a:t>
            </a:r>
          </a:p>
        </p:txBody>
      </p:sp>
      <p:sp>
        <p:nvSpPr>
          <p:cNvPr id="6" name="文本框 5">
            <a:extLst>
              <a:ext uri="{FF2B5EF4-FFF2-40B4-BE49-F238E27FC236}">
                <a16:creationId xmlns:a16="http://schemas.microsoft.com/office/drawing/2014/main" id="{94F00F1F-53F7-846F-BC81-59E55ECD1A1F}"/>
              </a:ext>
            </a:extLst>
          </p:cNvPr>
          <p:cNvSpPr txBox="1"/>
          <p:nvPr/>
        </p:nvSpPr>
        <p:spPr>
          <a:xfrm>
            <a:off x="4899701" y="3082250"/>
            <a:ext cx="5926760" cy="646331"/>
          </a:xfrm>
          <a:prstGeom prst="rect">
            <a:avLst/>
          </a:prstGeom>
          <a:noFill/>
        </p:spPr>
        <p:txBody>
          <a:bodyPr wrap="square" rtlCol="0">
            <a:spAutoFit/>
          </a:bodyPr>
          <a:lstStyle/>
          <a:p>
            <a:r>
              <a:rPr lang="zh-CN" altLang="en-US" dirty="0">
                <a:solidFill>
                  <a:schemeClr val="tx1">
                    <a:lumMod val="85000"/>
                    <a:lumOff val="15000"/>
                  </a:schemeClr>
                </a:solidFill>
                <a:latin typeface="思源黑体 CN Regular" panose="020B0500000000000000" pitchFamily="34" charset="-122"/>
                <a:ea typeface="思源黑体 CN Regular" panose="020B0500000000000000" pitchFamily="34" charset="-122"/>
              </a:rPr>
              <a:t>本文内置四种转场页模板</a:t>
            </a:r>
          </a:p>
          <a:p>
            <a:r>
              <a:rPr lang="zh-CN" altLang="en-US" dirty="0">
                <a:solidFill>
                  <a:schemeClr val="tx1">
                    <a:lumMod val="85000"/>
                    <a:lumOff val="15000"/>
                  </a:schemeClr>
                </a:solidFill>
                <a:latin typeface="思源黑体 CN Regular" panose="020B0500000000000000" pitchFamily="34" charset="-122"/>
                <a:ea typeface="思源黑体 CN Regular" panose="020B0500000000000000" pitchFamily="34" charset="-122"/>
              </a:rPr>
              <a:t>您可采用一种或多种以获得最佳效果</a:t>
            </a:r>
          </a:p>
        </p:txBody>
      </p:sp>
      <p:pic>
        <p:nvPicPr>
          <p:cNvPr id="5" name="图片 4" descr="建筑的摆设布局&#10;&#10;中度可信度描述已自动生成">
            <a:extLst>
              <a:ext uri="{FF2B5EF4-FFF2-40B4-BE49-F238E27FC236}">
                <a16:creationId xmlns:a16="http://schemas.microsoft.com/office/drawing/2014/main" id="{B9093299-B331-C6F7-E72A-B94DDFE537B1}"/>
              </a:ext>
            </a:extLst>
          </p:cNvPr>
          <p:cNvPicPr>
            <a:picLocks noChangeAspect="1"/>
          </p:cNvPicPr>
          <p:nvPr/>
        </p:nvPicPr>
        <p:blipFill>
          <a:blip r:embed="rId2" cstate="print">
            <a:lum bright="70000" contrast="-70000"/>
            <a:extLst>
              <a:ext uri="{BEBA8EAE-BF5A-486C-A8C5-ECC9F3942E4B}">
                <a14:imgProps xmlns:a14="http://schemas.microsoft.com/office/drawing/2010/main">
                  <a14:imgLayer r:embed="rId3">
                    <a14:imgEffect>
                      <a14:saturation sat="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0" y="0"/>
            <a:ext cx="4574232" cy="6858000"/>
          </a:xfrm>
          <a:prstGeom prst="rect">
            <a:avLst/>
          </a:prstGeom>
        </p:spPr>
      </p:pic>
      <p:sp>
        <p:nvSpPr>
          <p:cNvPr id="8" name="矩形 7">
            <a:extLst>
              <a:ext uri="{FF2B5EF4-FFF2-40B4-BE49-F238E27FC236}">
                <a16:creationId xmlns:a16="http://schemas.microsoft.com/office/drawing/2014/main" id="{AE7795E6-DF72-8C11-5916-BCD23F9F8C33}"/>
              </a:ext>
            </a:extLst>
          </p:cNvPr>
          <p:cNvSpPr/>
          <p:nvPr/>
        </p:nvSpPr>
        <p:spPr>
          <a:xfrm>
            <a:off x="-1" y="0"/>
            <a:ext cx="4574231" cy="6858000"/>
          </a:xfrm>
          <a:prstGeom prst="rect">
            <a:avLst/>
          </a:prstGeom>
          <a:gradFill>
            <a:gsLst>
              <a:gs pos="0">
                <a:srgbClr val="C00000">
                  <a:alpha val="50000"/>
                </a:srgbClr>
              </a:gs>
              <a:gs pos="100000">
                <a:schemeClr val="bg1">
                  <a:lumMod val="95000"/>
                  <a:alpha val="0"/>
                </a:schemeClr>
              </a:gs>
            </a:gsLst>
            <a:lin ang="10800000" scaled="0"/>
          </a:gradFill>
          <a:ln w="1618" cap="flat">
            <a:noFill/>
            <a:prstDash val="solid"/>
            <a:miter/>
          </a:ln>
        </p:spPr>
        <p:txBody>
          <a:bodyPr rtlCol="0" anchor="ctr"/>
          <a:lstStyle/>
          <a:p>
            <a:pPr algn="l"/>
            <a:endParaRPr lang="zh-CN" altLang="en-US" dirty="0"/>
          </a:p>
        </p:txBody>
      </p:sp>
      <p:pic>
        <p:nvPicPr>
          <p:cNvPr id="2" name="图形 1">
            <a:extLst>
              <a:ext uri="{FF2B5EF4-FFF2-40B4-BE49-F238E27FC236}">
                <a16:creationId xmlns:a16="http://schemas.microsoft.com/office/drawing/2014/main" id="{D4F3B27D-6AD9-4A5C-E4D2-BAE2129FC4DD}"/>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406339" y="6289223"/>
            <a:ext cx="1379322" cy="396956"/>
          </a:xfrm>
          <a:prstGeom prst="rect">
            <a:avLst/>
          </a:prstGeom>
        </p:spPr>
      </p:pic>
    </p:spTree>
    <p:extLst>
      <p:ext uri="{BB962C8B-B14F-4D97-AF65-F5344CB8AC3E}">
        <p14:creationId xmlns:p14="http://schemas.microsoft.com/office/powerpoint/2010/main" val="39529113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矩形 69">
            <a:extLst>
              <a:ext uri="{FF2B5EF4-FFF2-40B4-BE49-F238E27FC236}">
                <a16:creationId xmlns:a16="http://schemas.microsoft.com/office/drawing/2014/main" id="{3DFFD519-7AC1-BB20-37C4-3455645497A7}"/>
              </a:ext>
            </a:extLst>
          </p:cNvPr>
          <p:cNvSpPr/>
          <p:nvPr/>
        </p:nvSpPr>
        <p:spPr>
          <a:xfrm>
            <a:off x="8305800" y="1434151"/>
            <a:ext cx="3886200" cy="1927116"/>
          </a:xfrm>
          <a:prstGeom prst="rect">
            <a:avLst/>
          </a:prstGeom>
          <a:solidFill>
            <a:schemeClr val="bg1">
              <a:lumMod val="95000"/>
            </a:schemeClr>
          </a:solidFill>
          <a:ln w="1618" cap="flat">
            <a:noFill/>
            <a:prstDash val="solid"/>
            <a:miter/>
          </a:ln>
        </p:spPr>
        <p:txBody>
          <a:bodyPr rtlCol="0" anchor="ctr"/>
          <a:lstStyle/>
          <a:p>
            <a:pPr algn="l"/>
            <a:endParaRPr lang="zh-CN" altLang="en-US" dirty="0"/>
          </a:p>
        </p:txBody>
      </p:sp>
      <p:sp>
        <p:nvSpPr>
          <p:cNvPr id="54" name="矩形 53">
            <a:extLst>
              <a:ext uri="{FF2B5EF4-FFF2-40B4-BE49-F238E27FC236}">
                <a16:creationId xmlns:a16="http://schemas.microsoft.com/office/drawing/2014/main" id="{49E146EA-A4B4-D570-9F19-E2232BF001BD}"/>
              </a:ext>
            </a:extLst>
          </p:cNvPr>
          <p:cNvSpPr/>
          <p:nvPr/>
        </p:nvSpPr>
        <p:spPr>
          <a:xfrm>
            <a:off x="0" y="2476500"/>
            <a:ext cx="3829050" cy="2247900"/>
          </a:xfrm>
          <a:prstGeom prst="rect">
            <a:avLst/>
          </a:prstGeom>
          <a:solidFill>
            <a:schemeClr val="bg1">
              <a:lumMod val="95000"/>
            </a:schemeClr>
          </a:solidFill>
          <a:ln w="1618" cap="flat">
            <a:noFill/>
            <a:prstDash val="solid"/>
            <a:miter/>
          </a:ln>
        </p:spPr>
        <p:txBody>
          <a:bodyPr rtlCol="0" anchor="ctr"/>
          <a:lstStyle/>
          <a:p>
            <a:pPr algn="l"/>
            <a:endParaRPr lang="zh-CN" altLang="en-US" dirty="0"/>
          </a:p>
        </p:txBody>
      </p:sp>
      <p:sp>
        <p:nvSpPr>
          <p:cNvPr id="34" name="矩形 3" descr="e7d195523061f1c08d347f6bf0421bdacd46f3c1815d51b81E1CE79090F8942429A56C6AE2B3163BABA1A3FCE285BEC4FF43A5085572A94AD2C0A17AE448F24FA68DD62479D8C0666FEB6710638384D264922D33CF56360536B80475AA5CEDD4DC1273FD113F299893359B156BC0E64EE43488CB49505EC005A0C91D8A697984E536549DE5D17A9CFDD014B6FB7FCDCA">
            <a:extLst>
              <a:ext uri="{FF2B5EF4-FFF2-40B4-BE49-F238E27FC236}">
                <a16:creationId xmlns:a16="http://schemas.microsoft.com/office/drawing/2014/main" id="{5302364C-266D-DE7A-D77A-5ED0E82662E1}"/>
              </a:ext>
            </a:extLst>
          </p:cNvPr>
          <p:cNvSpPr>
            <a:spLocks/>
          </p:cNvSpPr>
          <p:nvPr/>
        </p:nvSpPr>
        <p:spPr>
          <a:xfrm>
            <a:off x="4341655" y="4202051"/>
            <a:ext cx="6950345" cy="1944113"/>
          </a:xfrm>
          <a:prstGeom prst="roundRect">
            <a:avLst>
              <a:gd name="adj" fmla="val 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85750">
              <a:defRPr/>
            </a:pPr>
            <a:endParaRPr lang="id-ID" sz="1125">
              <a:solidFill>
                <a:prstClr val="white"/>
              </a:solidFill>
              <a:latin typeface="思源黑体 CN Medium" panose="020B0600000000000000" pitchFamily="34" charset="-122"/>
              <a:ea typeface="思源黑体 CN Medium" panose="020B0600000000000000" pitchFamily="34" charset="-122"/>
              <a:cs typeface="方正黑体_GBK" panose="02000000000000000000" charset="-122"/>
            </a:endParaRPr>
          </a:p>
        </p:txBody>
      </p:sp>
      <p:sp>
        <p:nvSpPr>
          <p:cNvPr id="12" name="矩形 11">
            <a:extLst>
              <a:ext uri="{FF2B5EF4-FFF2-40B4-BE49-F238E27FC236}">
                <a16:creationId xmlns:a16="http://schemas.microsoft.com/office/drawing/2014/main" id="{CE3F9F9F-9CB5-3CFC-06B9-95CDB1B13182}"/>
              </a:ext>
            </a:extLst>
          </p:cNvPr>
          <p:cNvSpPr>
            <a:spLocks/>
          </p:cNvSpPr>
          <p:nvPr/>
        </p:nvSpPr>
        <p:spPr>
          <a:xfrm>
            <a:off x="5196000" y="643530"/>
            <a:ext cx="1800000" cy="205846"/>
          </a:xfrm>
          <a:prstGeom prst="rect">
            <a:avLst/>
          </a:prstGeom>
          <a:solidFill>
            <a:srgbClr val="C00000">
              <a:alpha val="6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14" name="文本框 13">
            <a:extLst>
              <a:ext uri="{FF2B5EF4-FFF2-40B4-BE49-F238E27FC236}">
                <a16:creationId xmlns:a16="http://schemas.microsoft.com/office/drawing/2014/main" id="{BFA17F6D-071D-F3CA-D1EF-680E89E9AE44}"/>
              </a:ext>
            </a:extLst>
          </p:cNvPr>
          <p:cNvSpPr txBox="1"/>
          <p:nvPr/>
        </p:nvSpPr>
        <p:spPr>
          <a:xfrm>
            <a:off x="4574177" y="284567"/>
            <a:ext cx="3057247" cy="584775"/>
          </a:xfrm>
          <a:prstGeom prst="rect">
            <a:avLst/>
          </a:prstGeom>
          <a:noFill/>
        </p:spPr>
        <p:txBody>
          <a:bodyPr wrap="none" rtlCol="0">
            <a:spAutoFit/>
          </a:bodyPr>
          <a:lstStyle/>
          <a:p>
            <a:pPr algn="ctr"/>
            <a:r>
              <a:rPr lang="zh-CN" altLang="en-US" sz="3200" b="1" dirty="0">
                <a:solidFill>
                  <a:schemeClr val="tx1">
                    <a:lumMod val="85000"/>
                    <a:lumOff val="15000"/>
                  </a:schemeClr>
                </a:solidFill>
                <a:latin typeface="思源黑体 CN Heavy" panose="020B0A00000000000000" pitchFamily="34" charset="-122"/>
                <a:ea typeface="思源黑体 CN Heavy" panose="020B0A00000000000000" pitchFamily="34" charset="-122"/>
              </a:rPr>
              <a:t>请在此输入标题</a:t>
            </a:r>
          </a:p>
        </p:txBody>
      </p:sp>
      <p:sp>
        <p:nvSpPr>
          <p:cNvPr id="15" name="文本框 14">
            <a:extLst>
              <a:ext uri="{FF2B5EF4-FFF2-40B4-BE49-F238E27FC236}">
                <a16:creationId xmlns:a16="http://schemas.microsoft.com/office/drawing/2014/main" id="{9EEF098D-8BB2-84A4-1588-0276ADE340FE}"/>
              </a:ext>
            </a:extLst>
          </p:cNvPr>
          <p:cNvSpPr txBox="1"/>
          <p:nvPr/>
        </p:nvSpPr>
        <p:spPr>
          <a:xfrm>
            <a:off x="4910680" y="849376"/>
            <a:ext cx="2384242" cy="276999"/>
          </a:xfrm>
          <a:prstGeom prst="rect">
            <a:avLst/>
          </a:prstGeom>
          <a:noFill/>
        </p:spPr>
        <p:txBody>
          <a:bodyPr wrap="none" rtlCol="0">
            <a:spAutoFit/>
          </a:bodyPr>
          <a:lstStyle/>
          <a:p>
            <a:pPr algn="ctr"/>
            <a:r>
              <a:rPr lang="en-US" altLang="zh-CN" sz="1200" dirty="0">
                <a:solidFill>
                  <a:schemeClr val="bg1">
                    <a:lumMod val="50000"/>
                  </a:schemeClr>
                </a:solidFill>
                <a:latin typeface="思源黑体 CN Medium" panose="020B0600000000000000" pitchFamily="34" charset="-122"/>
                <a:ea typeface="思源黑体 CN Medium" panose="020B0600000000000000" pitchFamily="34" charset="-122"/>
              </a:rPr>
              <a:t>Your Title Here</a:t>
            </a:r>
            <a:r>
              <a:rPr lang="zh-CN" altLang="en-US" sz="1200" dirty="0">
                <a:solidFill>
                  <a:schemeClr val="bg1">
                    <a:lumMod val="50000"/>
                  </a:schemeClr>
                </a:solidFill>
                <a:latin typeface="思源黑体 CN Medium" panose="020B0600000000000000" pitchFamily="34" charset="-122"/>
                <a:ea typeface="思源黑体 CN Medium" panose="020B0600000000000000" pitchFamily="34" charset="-122"/>
              </a:rPr>
              <a:t> </a:t>
            </a:r>
            <a:r>
              <a:rPr lang="en-US" altLang="zh-CN" sz="1200" dirty="0">
                <a:solidFill>
                  <a:schemeClr val="bg1">
                    <a:lumMod val="50000"/>
                  </a:schemeClr>
                </a:solidFill>
                <a:latin typeface="思源黑体 CN Medium" panose="020B0600000000000000" pitchFamily="34" charset="-122"/>
                <a:ea typeface="思源黑体 CN Medium" panose="020B0600000000000000" pitchFamily="34" charset="-122"/>
              </a:rPr>
              <a:t>Your Title Here</a:t>
            </a:r>
            <a:endParaRPr lang="zh-CN" altLang="en-US" sz="1200" dirty="0">
              <a:solidFill>
                <a:schemeClr val="bg1">
                  <a:lumMod val="50000"/>
                </a:schemeClr>
              </a:solidFill>
              <a:latin typeface="思源黑体 CN Medium" panose="020B0600000000000000" pitchFamily="34" charset="-122"/>
              <a:ea typeface="思源黑体 CN Medium" panose="020B0600000000000000" pitchFamily="34" charset="-122"/>
            </a:endParaRPr>
          </a:p>
        </p:txBody>
      </p:sp>
      <p:grpSp>
        <p:nvGrpSpPr>
          <p:cNvPr id="22" name="组合 21">
            <a:extLst>
              <a:ext uri="{FF2B5EF4-FFF2-40B4-BE49-F238E27FC236}">
                <a16:creationId xmlns:a16="http://schemas.microsoft.com/office/drawing/2014/main" id="{84B77F87-2AE7-5754-3E45-A091B79FBAC2}"/>
              </a:ext>
            </a:extLst>
          </p:cNvPr>
          <p:cNvGrpSpPr/>
          <p:nvPr/>
        </p:nvGrpSpPr>
        <p:grpSpPr>
          <a:xfrm>
            <a:off x="4899660" y="4550368"/>
            <a:ext cx="2392680" cy="1221751"/>
            <a:chOff x="1456787" y="4316563"/>
            <a:chExt cx="2392680" cy="1221751"/>
          </a:xfrm>
        </p:grpSpPr>
        <p:sp>
          <p:nvSpPr>
            <p:cNvPr id="23" name="文本框 14">
              <a:extLst>
                <a:ext uri="{FF2B5EF4-FFF2-40B4-BE49-F238E27FC236}">
                  <a16:creationId xmlns:a16="http://schemas.microsoft.com/office/drawing/2014/main" id="{EE007AF3-F3DF-DF9E-990A-A60804FC61A7}"/>
                </a:ext>
              </a:extLst>
            </p:cNvPr>
            <p:cNvSpPr txBox="1"/>
            <p:nvPr/>
          </p:nvSpPr>
          <p:spPr>
            <a:xfrm>
              <a:off x="1456787" y="4736620"/>
              <a:ext cx="2392680" cy="801694"/>
            </a:xfrm>
            <a:prstGeom prst="rect">
              <a:avLst/>
            </a:prstGeom>
            <a:noFill/>
          </p:spPr>
          <p:txBody>
            <a:bodyPr wrap="square" lIns="0" tIns="0" rIns="91440" bIns="0" rtlCol="0" anchor="t">
              <a:spAutoFit/>
            </a:bodyPr>
            <a:lstStyle/>
            <a:p>
              <a:pPr lvl="0" algn="ctr">
                <a:lnSpc>
                  <a:spcPct val="150000"/>
                </a:lnSpc>
                <a:buClrTx/>
                <a:buSzTx/>
                <a:buFontTx/>
              </a:pPr>
              <a:r>
                <a:rPr lang="zh-CN" altLang="en-US" sz="1200" dirty="0">
                  <a:solidFill>
                    <a:schemeClr val="bg1">
                      <a:lumMod val="95000"/>
                    </a:schemeClr>
                  </a:solidFill>
                  <a:latin typeface="思源黑体 CN Regular" panose="020B0500000000000000" pitchFamily="34" charset="-122"/>
                  <a:ea typeface="思源黑体 CN Regular" panose="020B0500000000000000" pitchFamily="34" charset="-122"/>
                  <a:cs typeface="方正黑体_GBK" panose="02000000000000000000" charset="-122"/>
                  <a:sym typeface="+mn-lt"/>
                </a:rPr>
                <a:t>今日的中山大学，是一所综合性大学，正在向世界一流大学迈进，努力成为全球学术重镇。</a:t>
              </a:r>
            </a:p>
          </p:txBody>
        </p:sp>
        <p:sp>
          <p:nvSpPr>
            <p:cNvPr id="24" name="文本框 24">
              <a:extLst>
                <a:ext uri="{FF2B5EF4-FFF2-40B4-BE49-F238E27FC236}">
                  <a16:creationId xmlns:a16="http://schemas.microsoft.com/office/drawing/2014/main" id="{EBBADDBC-ADAB-49A2-35D6-9C4607536155}"/>
                </a:ext>
              </a:extLst>
            </p:cNvPr>
            <p:cNvSpPr/>
            <p:nvPr/>
          </p:nvSpPr>
          <p:spPr bwMode="auto">
            <a:xfrm>
              <a:off x="1946721" y="4316563"/>
              <a:ext cx="1412812" cy="276999"/>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buClrTx/>
                <a:buSzTx/>
                <a:buFontTx/>
              </a:pPr>
              <a:r>
                <a:rPr lang="zh-CN" altLang="en-US" b="1" dirty="0">
                  <a:ln>
                    <a:noFill/>
                  </a:ln>
                  <a:solidFill>
                    <a:schemeClr val="bg1">
                      <a:lumMod val="95000"/>
                    </a:schemeClr>
                  </a:solidFill>
                  <a:effectLst/>
                  <a:latin typeface="思源黑体 CN Medium" panose="020B0600000000000000" pitchFamily="34" charset="-122"/>
                  <a:ea typeface="思源黑体 CN Medium" panose="020B0600000000000000" pitchFamily="34" charset="-122"/>
                  <a:cs typeface="方正黑体_GBK" panose="02000000000000000000" charset="-122"/>
                  <a:sym typeface="+mn-ea"/>
                </a:rPr>
                <a:t>输入关键词</a:t>
              </a:r>
            </a:p>
          </p:txBody>
        </p:sp>
      </p:grpSp>
      <p:grpSp>
        <p:nvGrpSpPr>
          <p:cNvPr id="25" name="组合 24">
            <a:extLst>
              <a:ext uri="{FF2B5EF4-FFF2-40B4-BE49-F238E27FC236}">
                <a16:creationId xmlns:a16="http://schemas.microsoft.com/office/drawing/2014/main" id="{831429ED-F033-E280-E917-055288ADCFAB}"/>
              </a:ext>
            </a:extLst>
          </p:cNvPr>
          <p:cNvGrpSpPr/>
          <p:nvPr/>
        </p:nvGrpSpPr>
        <p:grpSpPr>
          <a:xfrm>
            <a:off x="8414835" y="4550368"/>
            <a:ext cx="2392680" cy="1221751"/>
            <a:chOff x="1456787" y="4316563"/>
            <a:chExt cx="2392680" cy="1221751"/>
          </a:xfrm>
        </p:grpSpPr>
        <p:sp>
          <p:nvSpPr>
            <p:cNvPr id="26" name="文本框 14">
              <a:extLst>
                <a:ext uri="{FF2B5EF4-FFF2-40B4-BE49-F238E27FC236}">
                  <a16:creationId xmlns:a16="http://schemas.microsoft.com/office/drawing/2014/main" id="{ABB933E3-DE0E-D967-1C39-02EECC95DD7D}"/>
                </a:ext>
              </a:extLst>
            </p:cNvPr>
            <p:cNvSpPr txBox="1"/>
            <p:nvPr/>
          </p:nvSpPr>
          <p:spPr>
            <a:xfrm>
              <a:off x="1456787" y="4736620"/>
              <a:ext cx="2392680" cy="801694"/>
            </a:xfrm>
            <a:prstGeom prst="rect">
              <a:avLst/>
            </a:prstGeom>
            <a:noFill/>
          </p:spPr>
          <p:txBody>
            <a:bodyPr wrap="square" lIns="0" tIns="0" rIns="91440" bIns="0" rtlCol="0" anchor="t">
              <a:spAutoFit/>
            </a:bodyPr>
            <a:lstStyle/>
            <a:p>
              <a:pPr lvl="0" algn="ctr">
                <a:lnSpc>
                  <a:spcPct val="150000"/>
                </a:lnSpc>
                <a:buClrTx/>
                <a:buSzTx/>
                <a:buFontTx/>
              </a:pPr>
              <a:r>
                <a:rPr lang="zh-CN" altLang="en-US" sz="1200" dirty="0">
                  <a:solidFill>
                    <a:schemeClr val="bg1">
                      <a:lumMod val="95000"/>
                    </a:schemeClr>
                  </a:solidFill>
                  <a:latin typeface="思源黑体 CN Regular" panose="020B0500000000000000" pitchFamily="34" charset="-122"/>
                  <a:ea typeface="思源黑体 CN Regular" panose="020B0500000000000000" pitchFamily="34" charset="-122"/>
                  <a:cs typeface="方正黑体_GBK" panose="02000000000000000000" charset="-122"/>
                  <a:sym typeface="+mn-lt"/>
                </a:rPr>
                <a:t>今日的中山大学，是一所综合性大学，正在向世界一流大学迈进，努力成为全球学术重镇。</a:t>
              </a:r>
            </a:p>
          </p:txBody>
        </p:sp>
        <p:sp>
          <p:nvSpPr>
            <p:cNvPr id="27" name="文本框 24">
              <a:extLst>
                <a:ext uri="{FF2B5EF4-FFF2-40B4-BE49-F238E27FC236}">
                  <a16:creationId xmlns:a16="http://schemas.microsoft.com/office/drawing/2014/main" id="{11F80478-56E9-13AA-365B-75D8CEDB7836}"/>
                </a:ext>
              </a:extLst>
            </p:cNvPr>
            <p:cNvSpPr/>
            <p:nvPr/>
          </p:nvSpPr>
          <p:spPr bwMode="auto">
            <a:xfrm>
              <a:off x="1946721" y="4316563"/>
              <a:ext cx="1412812" cy="276999"/>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square" lIns="0" tIns="0" rIns="0" bIns="0" numCol="1" rtlCol="0"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buClrTx/>
                <a:buSzTx/>
                <a:buFontTx/>
              </a:pPr>
              <a:r>
                <a:rPr lang="zh-CN" altLang="en-US" b="1" dirty="0">
                  <a:ln>
                    <a:noFill/>
                  </a:ln>
                  <a:solidFill>
                    <a:schemeClr val="bg1">
                      <a:lumMod val="95000"/>
                    </a:schemeClr>
                  </a:solidFill>
                  <a:effectLst/>
                  <a:latin typeface="思源黑体 CN Medium" panose="020B0600000000000000" pitchFamily="34" charset="-122"/>
                  <a:ea typeface="思源黑体 CN Medium" panose="020B0600000000000000" pitchFamily="34" charset="-122"/>
                  <a:cs typeface="方正黑体_GBK" panose="02000000000000000000" charset="-122"/>
                  <a:sym typeface="+mn-ea"/>
                </a:rPr>
                <a:t>输入关键词</a:t>
              </a:r>
            </a:p>
          </p:txBody>
        </p:sp>
      </p:grpSp>
      <p:pic>
        <p:nvPicPr>
          <p:cNvPr id="32" name="图片 31" descr="亮着灯的建筑&#10;&#10;描述已自动生成">
            <a:extLst>
              <a:ext uri="{FF2B5EF4-FFF2-40B4-BE49-F238E27FC236}">
                <a16:creationId xmlns:a16="http://schemas.microsoft.com/office/drawing/2014/main" id="{D91954C7-C724-2203-50DE-99CD20D551C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900000" y="1434151"/>
            <a:ext cx="3999660" cy="2625330"/>
          </a:xfrm>
          <a:prstGeom prst="rect">
            <a:avLst/>
          </a:prstGeom>
        </p:spPr>
      </p:pic>
      <p:sp>
        <p:nvSpPr>
          <p:cNvPr id="33" name="任意多边形: 形状 32">
            <a:extLst>
              <a:ext uri="{FF2B5EF4-FFF2-40B4-BE49-F238E27FC236}">
                <a16:creationId xmlns:a16="http://schemas.microsoft.com/office/drawing/2014/main" id="{37CA8D24-6432-B04A-AF79-59C5F2918432}"/>
              </a:ext>
            </a:extLst>
          </p:cNvPr>
          <p:cNvSpPr/>
          <p:nvPr/>
        </p:nvSpPr>
        <p:spPr>
          <a:xfrm>
            <a:off x="-1251734" y="5606266"/>
            <a:ext cx="2503467" cy="2503467"/>
          </a:xfrm>
          <a:custGeom>
            <a:avLst/>
            <a:gdLst>
              <a:gd name="connsiteX0" fmla="*/ 2960333 w 5920666"/>
              <a:gd name="connsiteY0" fmla="*/ 851718 h 5920666"/>
              <a:gd name="connsiteX1" fmla="*/ 851718 w 5920666"/>
              <a:gd name="connsiteY1" fmla="*/ 2960333 h 5920666"/>
              <a:gd name="connsiteX2" fmla="*/ 2960333 w 5920666"/>
              <a:gd name="connsiteY2" fmla="*/ 5068948 h 5920666"/>
              <a:gd name="connsiteX3" fmla="*/ 5068948 w 5920666"/>
              <a:gd name="connsiteY3" fmla="*/ 2960333 h 5920666"/>
              <a:gd name="connsiteX4" fmla="*/ 2960333 w 5920666"/>
              <a:gd name="connsiteY4" fmla="*/ 851718 h 5920666"/>
              <a:gd name="connsiteX5" fmla="*/ 2960333 w 5920666"/>
              <a:gd name="connsiteY5" fmla="*/ 0 h 5920666"/>
              <a:gd name="connsiteX6" fmla="*/ 5920666 w 5920666"/>
              <a:gd name="connsiteY6" fmla="*/ 2960333 h 5920666"/>
              <a:gd name="connsiteX7" fmla="*/ 2960333 w 5920666"/>
              <a:gd name="connsiteY7" fmla="*/ 5920666 h 5920666"/>
              <a:gd name="connsiteX8" fmla="*/ 0 w 5920666"/>
              <a:gd name="connsiteY8" fmla="*/ 2960333 h 5920666"/>
              <a:gd name="connsiteX9" fmla="*/ 2960333 w 5920666"/>
              <a:gd name="connsiteY9" fmla="*/ 0 h 5920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20666" h="5920666">
                <a:moveTo>
                  <a:pt x="2960333" y="851718"/>
                </a:moveTo>
                <a:cubicBezTo>
                  <a:pt x="1795777" y="851718"/>
                  <a:pt x="851718" y="1795777"/>
                  <a:pt x="851718" y="2960333"/>
                </a:cubicBezTo>
                <a:cubicBezTo>
                  <a:pt x="851718" y="4124889"/>
                  <a:pt x="1795777" y="5068948"/>
                  <a:pt x="2960333" y="5068948"/>
                </a:cubicBezTo>
                <a:cubicBezTo>
                  <a:pt x="4124889" y="5068948"/>
                  <a:pt x="5068948" y="4124889"/>
                  <a:pt x="5068948" y="2960333"/>
                </a:cubicBezTo>
                <a:cubicBezTo>
                  <a:pt x="5068948" y="1795777"/>
                  <a:pt x="4124889" y="851718"/>
                  <a:pt x="2960333" y="851718"/>
                </a:cubicBezTo>
                <a:close/>
                <a:moveTo>
                  <a:pt x="2960333" y="0"/>
                </a:moveTo>
                <a:cubicBezTo>
                  <a:pt x="4595280" y="0"/>
                  <a:pt x="5920666" y="1325386"/>
                  <a:pt x="5920666" y="2960333"/>
                </a:cubicBezTo>
                <a:cubicBezTo>
                  <a:pt x="5920666" y="4595280"/>
                  <a:pt x="4595280" y="5920666"/>
                  <a:pt x="2960333" y="5920666"/>
                </a:cubicBezTo>
                <a:cubicBezTo>
                  <a:pt x="1325386" y="5920666"/>
                  <a:pt x="0" y="4595280"/>
                  <a:pt x="0" y="2960333"/>
                </a:cubicBezTo>
                <a:cubicBezTo>
                  <a:pt x="0" y="1325386"/>
                  <a:pt x="1325386" y="0"/>
                  <a:pt x="2960333" y="0"/>
                </a:cubicBezTo>
                <a:close/>
              </a:path>
            </a:pathLst>
          </a:custGeom>
          <a:solidFill>
            <a:srgbClr val="C00000"/>
          </a:solidFill>
          <a:ln w="1618" cap="flat">
            <a:noFill/>
            <a:prstDash val="solid"/>
            <a:miter/>
          </a:ln>
        </p:spPr>
        <p:txBody>
          <a:bodyPr wrap="square" rtlCol="0" anchor="ctr">
            <a:noAutofit/>
          </a:bodyPr>
          <a:lstStyle/>
          <a:p>
            <a:pPr algn="l"/>
            <a:endParaRPr lang="zh-CN" altLang="en-US" dirty="0"/>
          </a:p>
        </p:txBody>
      </p:sp>
      <p:sp>
        <p:nvSpPr>
          <p:cNvPr id="55" name="文本框 54">
            <a:extLst>
              <a:ext uri="{FF2B5EF4-FFF2-40B4-BE49-F238E27FC236}">
                <a16:creationId xmlns:a16="http://schemas.microsoft.com/office/drawing/2014/main" id="{1EC2ADDF-734B-6A1E-3160-20249A5AFCD3}"/>
              </a:ext>
            </a:extLst>
          </p:cNvPr>
          <p:cNvSpPr txBox="1"/>
          <p:nvPr/>
        </p:nvSpPr>
        <p:spPr>
          <a:xfrm>
            <a:off x="806449" y="4131082"/>
            <a:ext cx="3409951" cy="338554"/>
          </a:xfrm>
          <a:prstGeom prst="rect">
            <a:avLst/>
          </a:prstGeom>
          <a:noFill/>
        </p:spPr>
        <p:txBody>
          <a:bodyPr wrap="square" rtlCol="0">
            <a:spAutoFit/>
          </a:bodyPr>
          <a:lstStyle/>
          <a:p>
            <a:pPr algn="dist"/>
            <a:r>
              <a:rPr lang="en-US" altLang="zh-CN" sz="1600" dirty="0">
                <a:solidFill>
                  <a:schemeClr val="bg1">
                    <a:lumMod val="50000"/>
                  </a:schemeClr>
                </a:solidFill>
                <a:latin typeface="思源黑体 CN Heavy" panose="020B0A00000000000000" pitchFamily="34" charset="-122"/>
                <a:ea typeface="思源黑体 CN Heavy" panose="020B0A00000000000000" pitchFamily="34" charset="-122"/>
              </a:rPr>
              <a:t>SUN YAT-SEN UNIVERSITY</a:t>
            </a:r>
            <a:endParaRPr lang="zh-CN" altLang="en-US" sz="1600" dirty="0">
              <a:solidFill>
                <a:schemeClr val="bg1">
                  <a:lumMod val="50000"/>
                </a:schemeClr>
              </a:solidFill>
              <a:latin typeface="思源黑体 CN Heavy" panose="020B0A00000000000000" pitchFamily="34" charset="-122"/>
              <a:ea typeface="思源黑体 CN Heavy" panose="020B0A00000000000000" pitchFamily="34" charset="-122"/>
            </a:endParaRPr>
          </a:p>
        </p:txBody>
      </p:sp>
      <p:pic>
        <p:nvPicPr>
          <p:cNvPr id="57" name="图片 56" descr="夜晚建筑亮着灯&#10;&#10;描述已自动生成">
            <a:extLst>
              <a:ext uri="{FF2B5EF4-FFF2-40B4-BE49-F238E27FC236}">
                <a16:creationId xmlns:a16="http://schemas.microsoft.com/office/drawing/2014/main" id="{9B3BF0C6-A899-AB83-DE10-0B035E2B225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092698" y="1434151"/>
            <a:ext cx="4093211" cy="2624841"/>
          </a:xfrm>
          <a:prstGeom prst="rect">
            <a:avLst/>
          </a:prstGeom>
        </p:spPr>
      </p:pic>
      <p:sp>
        <p:nvSpPr>
          <p:cNvPr id="58" name="矩形 57">
            <a:extLst>
              <a:ext uri="{FF2B5EF4-FFF2-40B4-BE49-F238E27FC236}">
                <a16:creationId xmlns:a16="http://schemas.microsoft.com/office/drawing/2014/main" id="{31B9128D-AF66-C89F-54E1-76A06B49EA00}"/>
              </a:ext>
            </a:extLst>
          </p:cNvPr>
          <p:cNvSpPr/>
          <p:nvPr/>
        </p:nvSpPr>
        <p:spPr>
          <a:xfrm>
            <a:off x="9378947" y="2226733"/>
            <a:ext cx="120654" cy="1832259"/>
          </a:xfrm>
          <a:prstGeom prst="rect">
            <a:avLst/>
          </a:prstGeom>
          <a:solidFill>
            <a:srgbClr val="C00000"/>
          </a:solidFill>
          <a:ln w="1618" cap="flat">
            <a:noFill/>
            <a:prstDash val="solid"/>
            <a:miter/>
          </a:ln>
        </p:spPr>
        <p:txBody>
          <a:bodyPr rtlCol="0" anchor="ctr"/>
          <a:lstStyle/>
          <a:p>
            <a:pPr algn="l"/>
            <a:endParaRPr lang="zh-CN" altLang="en-US" dirty="0"/>
          </a:p>
        </p:txBody>
      </p:sp>
      <p:sp>
        <p:nvSpPr>
          <p:cNvPr id="61" name="矩形 60">
            <a:extLst>
              <a:ext uri="{FF2B5EF4-FFF2-40B4-BE49-F238E27FC236}">
                <a16:creationId xmlns:a16="http://schemas.microsoft.com/office/drawing/2014/main" id="{812AC49E-178C-5CE2-3947-54D38E1066CC}"/>
              </a:ext>
            </a:extLst>
          </p:cNvPr>
          <p:cNvSpPr/>
          <p:nvPr/>
        </p:nvSpPr>
        <p:spPr>
          <a:xfrm>
            <a:off x="9692639" y="2853267"/>
            <a:ext cx="120654" cy="1205725"/>
          </a:xfrm>
          <a:prstGeom prst="rect">
            <a:avLst/>
          </a:prstGeom>
          <a:solidFill>
            <a:srgbClr val="C00000"/>
          </a:solidFill>
          <a:ln w="1618" cap="flat">
            <a:noFill/>
            <a:prstDash val="solid"/>
            <a:miter/>
          </a:ln>
        </p:spPr>
        <p:txBody>
          <a:bodyPr rtlCol="0" anchor="ctr"/>
          <a:lstStyle/>
          <a:p>
            <a:pPr algn="l"/>
            <a:endParaRPr lang="zh-CN" altLang="en-US" dirty="0"/>
          </a:p>
        </p:txBody>
      </p:sp>
      <p:sp>
        <p:nvSpPr>
          <p:cNvPr id="62" name="矩形 61">
            <a:extLst>
              <a:ext uri="{FF2B5EF4-FFF2-40B4-BE49-F238E27FC236}">
                <a16:creationId xmlns:a16="http://schemas.microsoft.com/office/drawing/2014/main" id="{61FA8152-82D7-8E98-326F-3AE14EC883AF}"/>
              </a:ext>
            </a:extLst>
          </p:cNvPr>
          <p:cNvSpPr/>
          <p:nvPr/>
        </p:nvSpPr>
        <p:spPr>
          <a:xfrm>
            <a:off x="10006331" y="3143718"/>
            <a:ext cx="120654" cy="915274"/>
          </a:xfrm>
          <a:prstGeom prst="rect">
            <a:avLst/>
          </a:prstGeom>
          <a:solidFill>
            <a:srgbClr val="C00000"/>
          </a:solidFill>
          <a:ln w="1618" cap="flat">
            <a:noFill/>
            <a:prstDash val="solid"/>
            <a:miter/>
          </a:ln>
        </p:spPr>
        <p:txBody>
          <a:bodyPr rtlCol="0" anchor="ctr"/>
          <a:lstStyle/>
          <a:p>
            <a:pPr algn="l"/>
            <a:endParaRPr lang="zh-CN" altLang="en-US" dirty="0"/>
          </a:p>
        </p:txBody>
      </p:sp>
      <p:sp>
        <p:nvSpPr>
          <p:cNvPr id="66" name="矩形 65">
            <a:extLst>
              <a:ext uri="{FF2B5EF4-FFF2-40B4-BE49-F238E27FC236}">
                <a16:creationId xmlns:a16="http://schemas.microsoft.com/office/drawing/2014/main" id="{FE4897ED-DF0C-CD7A-9231-A51A7B0A76B1}"/>
              </a:ext>
            </a:extLst>
          </p:cNvPr>
          <p:cNvSpPr/>
          <p:nvPr/>
        </p:nvSpPr>
        <p:spPr>
          <a:xfrm>
            <a:off x="1784339" y="4535696"/>
            <a:ext cx="2347394" cy="122644"/>
          </a:xfrm>
          <a:prstGeom prst="rect">
            <a:avLst/>
          </a:prstGeom>
          <a:solidFill>
            <a:srgbClr val="C00000"/>
          </a:solidFill>
          <a:ln w="1618" cap="flat">
            <a:noFill/>
            <a:prstDash val="solid"/>
            <a:miter/>
          </a:ln>
        </p:spPr>
        <p:txBody>
          <a:bodyPr rtlCol="0" anchor="ctr"/>
          <a:lstStyle/>
          <a:p>
            <a:pPr algn="l"/>
            <a:endParaRPr lang="zh-CN" altLang="en-US" dirty="0"/>
          </a:p>
        </p:txBody>
      </p:sp>
      <p:sp>
        <p:nvSpPr>
          <p:cNvPr id="67" name="矩形 66">
            <a:extLst>
              <a:ext uri="{FF2B5EF4-FFF2-40B4-BE49-F238E27FC236}">
                <a16:creationId xmlns:a16="http://schemas.microsoft.com/office/drawing/2014/main" id="{6117FD5C-5CBA-F477-723F-1A20CB504B29}"/>
              </a:ext>
            </a:extLst>
          </p:cNvPr>
          <p:cNvSpPr/>
          <p:nvPr/>
        </p:nvSpPr>
        <p:spPr>
          <a:xfrm>
            <a:off x="2722033" y="4790460"/>
            <a:ext cx="1409700" cy="122644"/>
          </a:xfrm>
          <a:prstGeom prst="rect">
            <a:avLst/>
          </a:prstGeom>
          <a:solidFill>
            <a:srgbClr val="C00000"/>
          </a:solidFill>
          <a:ln w="1618" cap="flat">
            <a:noFill/>
            <a:prstDash val="solid"/>
            <a:miter/>
          </a:ln>
        </p:spPr>
        <p:txBody>
          <a:bodyPr rtlCol="0" anchor="ctr"/>
          <a:lstStyle/>
          <a:p>
            <a:pPr algn="l"/>
            <a:endParaRPr lang="zh-CN" altLang="en-US" dirty="0"/>
          </a:p>
        </p:txBody>
      </p:sp>
      <p:sp>
        <p:nvSpPr>
          <p:cNvPr id="68" name="矩形 67">
            <a:extLst>
              <a:ext uri="{FF2B5EF4-FFF2-40B4-BE49-F238E27FC236}">
                <a16:creationId xmlns:a16="http://schemas.microsoft.com/office/drawing/2014/main" id="{75657611-1A69-B5C9-2A88-A6886422C094}"/>
              </a:ext>
            </a:extLst>
          </p:cNvPr>
          <p:cNvSpPr/>
          <p:nvPr/>
        </p:nvSpPr>
        <p:spPr>
          <a:xfrm>
            <a:off x="4008967" y="5045224"/>
            <a:ext cx="122766" cy="122644"/>
          </a:xfrm>
          <a:prstGeom prst="rect">
            <a:avLst/>
          </a:prstGeom>
          <a:solidFill>
            <a:srgbClr val="C00000"/>
          </a:solidFill>
          <a:ln w="1618" cap="flat">
            <a:noFill/>
            <a:prstDash val="solid"/>
            <a:miter/>
          </a:ln>
        </p:spPr>
        <p:txBody>
          <a:bodyPr rtlCol="0" anchor="ctr"/>
          <a:lstStyle/>
          <a:p>
            <a:pPr algn="l"/>
            <a:endParaRPr lang="zh-CN" altLang="en-US" dirty="0"/>
          </a:p>
        </p:txBody>
      </p:sp>
      <p:pic>
        <p:nvPicPr>
          <p:cNvPr id="2" name="图形 1">
            <a:extLst>
              <a:ext uri="{FF2B5EF4-FFF2-40B4-BE49-F238E27FC236}">
                <a16:creationId xmlns:a16="http://schemas.microsoft.com/office/drawing/2014/main" id="{6DE3C352-F7BA-BBD6-B1D3-7EB1E772F43F}"/>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406339" y="6289223"/>
            <a:ext cx="1379322" cy="396956"/>
          </a:xfrm>
          <a:prstGeom prst="rect">
            <a:avLst/>
          </a:prstGeom>
        </p:spPr>
      </p:pic>
    </p:spTree>
    <p:extLst>
      <p:ext uri="{BB962C8B-B14F-4D97-AF65-F5344CB8AC3E}">
        <p14:creationId xmlns:p14="http://schemas.microsoft.com/office/powerpoint/2010/main" val="11680789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a:extLst>
              <a:ext uri="{FF2B5EF4-FFF2-40B4-BE49-F238E27FC236}">
                <a16:creationId xmlns:a16="http://schemas.microsoft.com/office/drawing/2014/main" id="{A44DEE7D-93DD-7BB0-682D-802F2048AAC5}"/>
              </a:ext>
            </a:extLst>
          </p:cNvPr>
          <p:cNvSpPr>
            <a:spLocks/>
          </p:cNvSpPr>
          <p:nvPr/>
        </p:nvSpPr>
        <p:spPr>
          <a:xfrm>
            <a:off x="1198880" y="-1096492"/>
            <a:ext cx="9794240" cy="9794240"/>
          </a:xfrm>
          <a:prstGeom prst="ellipse">
            <a:avLst/>
          </a:prstGeom>
          <a:solidFill>
            <a:srgbClr val="C00000">
              <a:alpha val="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a:extLst>
              <a:ext uri="{FF2B5EF4-FFF2-40B4-BE49-F238E27FC236}">
                <a16:creationId xmlns:a16="http://schemas.microsoft.com/office/drawing/2014/main" id="{C2D0C7A2-3A45-B0AD-CF5C-B23AF4DA5E26}"/>
              </a:ext>
            </a:extLst>
          </p:cNvPr>
          <p:cNvSpPr>
            <a:spLocks/>
          </p:cNvSpPr>
          <p:nvPr/>
        </p:nvSpPr>
        <p:spPr>
          <a:xfrm>
            <a:off x="3368040" y="1072668"/>
            <a:ext cx="5455920" cy="5455920"/>
          </a:xfrm>
          <a:prstGeom prst="ellipse">
            <a:avLst/>
          </a:prstGeom>
          <a:solidFill>
            <a:srgbClr val="C00000">
              <a:alpha val="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椭圆 2">
            <a:extLst>
              <a:ext uri="{FF2B5EF4-FFF2-40B4-BE49-F238E27FC236}">
                <a16:creationId xmlns:a16="http://schemas.microsoft.com/office/drawing/2014/main" id="{79EAAD2A-29E3-38DD-ACBB-68279A119F08}"/>
              </a:ext>
            </a:extLst>
          </p:cNvPr>
          <p:cNvSpPr/>
          <p:nvPr/>
        </p:nvSpPr>
        <p:spPr>
          <a:xfrm>
            <a:off x="4084320" y="1788948"/>
            <a:ext cx="4023360" cy="4023360"/>
          </a:xfrm>
          <a:prstGeom prst="ellipse">
            <a:avLst/>
          </a:prstGeom>
          <a:solidFill>
            <a:srgbClr val="C00000">
              <a:alpha val="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a:extLst>
              <a:ext uri="{FF2B5EF4-FFF2-40B4-BE49-F238E27FC236}">
                <a16:creationId xmlns:a16="http://schemas.microsoft.com/office/drawing/2014/main" id="{7857A188-2179-B6A8-F746-5674CDB9A5FD}"/>
              </a:ext>
            </a:extLst>
          </p:cNvPr>
          <p:cNvSpPr/>
          <p:nvPr/>
        </p:nvSpPr>
        <p:spPr>
          <a:xfrm>
            <a:off x="4663440" y="2368068"/>
            <a:ext cx="2865120" cy="2865120"/>
          </a:xfrm>
          <a:prstGeom prst="ellipse">
            <a:avLst/>
          </a:prstGeom>
          <a:solidFill>
            <a:srgbClr val="C00000">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4" name="组合 143">
            <a:extLst>
              <a:ext uri="{FF2B5EF4-FFF2-40B4-BE49-F238E27FC236}">
                <a16:creationId xmlns:a16="http://schemas.microsoft.com/office/drawing/2014/main" id="{CC902E83-2463-57C5-07A0-C89183EFDFBA}"/>
              </a:ext>
            </a:extLst>
          </p:cNvPr>
          <p:cNvGrpSpPr/>
          <p:nvPr/>
        </p:nvGrpSpPr>
        <p:grpSpPr>
          <a:xfrm>
            <a:off x="861721" y="1698857"/>
            <a:ext cx="10468558" cy="4203542"/>
            <a:chOff x="860139" y="1693316"/>
            <a:chExt cx="10468558" cy="4203542"/>
          </a:xfrm>
        </p:grpSpPr>
        <p:grpSp>
          <p:nvGrpSpPr>
            <p:cNvPr id="124" name="组合 123">
              <a:extLst>
                <a:ext uri="{FF2B5EF4-FFF2-40B4-BE49-F238E27FC236}">
                  <a16:creationId xmlns:a16="http://schemas.microsoft.com/office/drawing/2014/main" id="{AA19EC55-9521-B669-FD26-D2016850E420}"/>
                </a:ext>
              </a:extLst>
            </p:cNvPr>
            <p:cNvGrpSpPr>
              <a:grpSpLocks/>
            </p:cNvGrpSpPr>
            <p:nvPr/>
          </p:nvGrpSpPr>
          <p:grpSpPr>
            <a:xfrm>
              <a:off x="3991911" y="1693316"/>
              <a:ext cx="4205860" cy="4203542"/>
              <a:chOff x="3991911" y="1413920"/>
              <a:chExt cx="4205860" cy="4203542"/>
            </a:xfrm>
          </p:grpSpPr>
          <p:sp>
            <p:nvSpPr>
              <p:cNvPr id="40" name="菱形 39">
                <a:extLst>
                  <a:ext uri="{FF2B5EF4-FFF2-40B4-BE49-F238E27FC236}">
                    <a16:creationId xmlns:a16="http://schemas.microsoft.com/office/drawing/2014/main" id="{0AB4EB76-23F3-AE9C-03E1-A79BCC466E1D}"/>
                  </a:ext>
                </a:extLst>
              </p:cNvPr>
              <p:cNvSpPr>
                <a:spLocks/>
              </p:cNvSpPr>
              <p:nvPr/>
            </p:nvSpPr>
            <p:spPr>
              <a:xfrm>
                <a:off x="4948032" y="2367723"/>
                <a:ext cx="2295937" cy="2295937"/>
              </a:xfrm>
              <a:prstGeom prst="diamond">
                <a:avLst/>
              </a:prstGeom>
              <a:blipFill dpi="0" rotWithShape="1">
                <a:blip r:embed="rId2" cstate="print">
                  <a:extLst>
                    <a:ext uri="{28A0092B-C50C-407E-A947-70E740481C1C}">
                      <a14:useLocalDpi xmlns:a14="http://schemas.microsoft.com/office/drawing/2010/main"/>
                    </a:ext>
                  </a:extLst>
                </a:blip>
                <a:srcRect/>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旗黑-50S" panose="00020600040101010101" charset="-122"/>
                </a:endParaRPr>
              </a:p>
            </p:txBody>
          </p:sp>
          <p:sp>
            <p:nvSpPr>
              <p:cNvPr id="8" name="椭圆 7">
                <a:extLst>
                  <a:ext uri="{FF2B5EF4-FFF2-40B4-BE49-F238E27FC236}">
                    <a16:creationId xmlns:a16="http://schemas.microsoft.com/office/drawing/2014/main" id="{52F46FF0-46E1-8C1E-E5FC-9120FAE04AEA}"/>
                  </a:ext>
                </a:extLst>
              </p:cNvPr>
              <p:cNvSpPr>
                <a:spLocks/>
              </p:cNvSpPr>
              <p:nvPr/>
            </p:nvSpPr>
            <p:spPr>
              <a:xfrm>
                <a:off x="5746792" y="1413920"/>
                <a:ext cx="701960" cy="70196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旗黑-50S" panose="00020600040101010101" charset="-122"/>
                </a:endParaRPr>
              </a:p>
            </p:txBody>
          </p:sp>
          <p:sp>
            <p:nvSpPr>
              <p:cNvPr id="11" name="椭圆 10">
                <a:extLst>
                  <a:ext uri="{FF2B5EF4-FFF2-40B4-BE49-F238E27FC236}">
                    <a16:creationId xmlns:a16="http://schemas.microsoft.com/office/drawing/2014/main" id="{D5A1BB21-87F2-C6E7-828B-C3940F78CF45}"/>
                  </a:ext>
                </a:extLst>
              </p:cNvPr>
              <p:cNvSpPr>
                <a:spLocks/>
              </p:cNvSpPr>
              <p:nvPr/>
            </p:nvSpPr>
            <p:spPr>
              <a:xfrm>
                <a:off x="5745020" y="4915502"/>
                <a:ext cx="701960" cy="70196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旗黑-50S" panose="00020600040101010101" charset="-122"/>
                </a:endParaRPr>
              </a:p>
            </p:txBody>
          </p:sp>
          <p:sp>
            <p:nvSpPr>
              <p:cNvPr id="9" name="椭圆 8">
                <a:extLst>
                  <a:ext uri="{FF2B5EF4-FFF2-40B4-BE49-F238E27FC236}">
                    <a16:creationId xmlns:a16="http://schemas.microsoft.com/office/drawing/2014/main" id="{F660D18F-F96B-8A6B-2A39-9EA897131FE6}"/>
                  </a:ext>
                </a:extLst>
              </p:cNvPr>
              <p:cNvSpPr>
                <a:spLocks/>
              </p:cNvSpPr>
              <p:nvPr/>
            </p:nvSpPr>
            <p:spPr>
              <a:xfrm>
                <a:off x="7495811" y="3164711"/>
                <a:ext cx="701960" cy="70196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旗黑-50S" panose="00020600040101010101" charset="-122"/>
                </a:endParaRPr>
              </a:p>
            </p:txBody>
          </p:sp>
          <p:sp>
            <p:nvSpPr>
              <p:cNvPr id="10" name="椭圆 9">
                <a:extLst>
                  <a:ext uri="{FF2B5EF4-FFF2-40B4-BE49-F238E27FC236}">
                    <a16:creationId xmlns:a16="http://schemas.microsoft.com/office/drawing/2014/main" id="{2806BAE3-47C5-AF83-52F4-C43F050A672F}"/>
                  </a:ext>
                </a:extLst>
              </p:cNvPr>
              <p:cNvSpPr>
                <a:spLocks/>
              </p:cNvSpPr>
              <p:nvPr/>
            </p:nvSpPr>
            <p:spPr>
              <a:xfrm>
                <a:off x="3991911" y="3146323"/>
                <a:ext cx="701960" cy="70196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旗黑-50S" panose="00020600040101010101" charset="-122"/>
                </a:endParaRPr>
              </a:p>
            </p:txBody>
          </p:sp>
          <p:grpSp>
            <p:nvGrpSpPr>
              <p:cNvPr id="78" name="图形 4">
                <a:extLst>
                  <a:ext uri="{FF2B5EF4-FFF2-40B4-BE49-F238E27FC236}">
                    <a16:creationId xmlns:a16="http://schemas.microsoft.com/office/drawing/2014/main" id="{7AF0CB42-987F-7719-EB5C-DAE29B536F73}"/>
                  </a:ext>
                </a:extLst>
              </p:cNvPr>
              <p:cNvGrpSpPr>
                <a:grpSpLocks/>
              </p:cNvGrpSpPr>
              <p:nvPr/>
            </p:nvGrpSpPr>
            <p:grpSpPr>
              <a:xfrm>
                <a:off x="5587471" y="3007162"/>
                <a:ext cx="1017058" cy="1017058"/>
                <a:chOff x="5406339" y="6209999"/>
                <a:chExt cx="397838" cy="397838"/>
              </a:xfrm>
              <a:solidFill>
                <a:schemeClr val="bg1">
                  <a:lumMod val="95000"/>
                </a:schemeClr>
              </a:solidFill>
            </p:grpSpPr>
            <p:sp>
              <p:nvSpPr>
                <p:cNvPr id="79" name="任意多边形: 形状 78">
                  <a:extLst>
                    <a:ext uri="{FF2B5EF4-FFF2-40B4-BE49-F238E27FC236}">
                      <a16:creationId xmlns:a16="http://schemas.microsoft.com/office/drawing/2014/main" id="{B34B4280-C482-8CCC-87C3-70D980B99E3C}"/>
                    </a:ext>
                  </a:extLst>
                </p:cNvPr>
                <p:cNvSpPr>
                  <a:spLocks/>
                </p:cNvSpPr>
                <p:nvPr/>
              </p:nvSpPr>
              <p:spPr>
                <a:xfrm>
                  <a:off x="5669953" y="6290520"/>
                  <a:ext cx="55190" cy="51455"/>
                </a:xfrm>
                <a:custGeom>
                  <a:avLst/>
                  <a:gdLst>
                    <a:gd name="connsiteX0" fmla="*/ 29331 w 55190"/>
                    <a:gd name="connsiteY0" fmla="*/ 35598 h 51455"/>
                    <a:gd name="connsiteX1" fmla="*/ 29331 w 55190"/>
                    <a:gd name="connsiteY1" fmla="*/ 26897 h 51455"/>
                    <a:gd name="connsiteX2" fmla="*/ 20149 w 55190"/>
                    <a:gd name="connsiteY2" fmla="*/ 22847 h 51455"/>
                    <a:gd name="connsiteX3" fmla="*/ 15618 w 55190"/>
                    <a:gd name="connsiteY3" fmla="*/ 22246 h 51455"/>
                    <a:gd name="connsiteX4" fmla="*/ 13413 w 55190"/>
                    <a:gd name="connsiteY4" fmla="*/ 24010 h 51455"/>
                    <a:gd name="connsiteX5" fmla="*/ 17583 w 55190"/>
                    <a:gd name="connsiteY5" fmla="*/ 27498 h 51455"/>
                    <a:gd name="connsiteX6" fmla="*/ 22795 w 55190"/>
                    <a:gd name="connsiteY6" fmla="*/ 28781 h 51455"/>
                    <a:gd name="connsiteX7" fmla="*/ 26043 w 55190"/>
                    <a:gd name="connsiteY7" fmla="*/ 30626 h 51455"/>
                    <a:gd name="connsiteX8" fmla="*/ 24078 w 55190"/>
                    <a:gd name="connsiteY8" fmla="*/ 31307 h 51455"/>
                    <a:gd name="connsiteX9" fmla="*/ 19186 w 55190"/>
                    <a:gd name="connsiteY9" fmla="*/ 31067 h 51455"/>
                    <a:gd name="connsiteX10" fmla="*/ 18144 w 55190"/>
                    <a:gd name="connsiteY10" fmla="*/ 33633 h 51455"/>
                    <a:gd name="connsiteX11" fmla="*/ 15498 w 55190"/>
                    <a:gd name="connsiteY11" fmla="*/ 32109 h 51455"/>
                    <a:gd name="connsiteX12" fmla="*/ 7398 w 55190"/>
                    <a:gd name="connsiteY12" fmla="*/ 26776 h 51455"/>
                    <a:gd name="connsiteX13" fmla="*/ 4591 w 55190"/>
                    <a:gd name="connsiteY13" fmla="*/ 28861 h 51455"/>
                    <a:gd name="connsiteX14" fmla="*/ 5514 w 55190"/>
                    <a:gd name="connsiteY14" fmla="*/ 32350 h 51455"/>
                    <a:gd name="connsiteX15" fmla="*/ 14455 w 55190"/>
                    <a:gd name="connsiteY15" fmla="*/ 37562 h 51455"/>
                    <a:gd name="connsiteX16" fmla="*/ 16299 w 55190"/>
                    <a:gd name="connsiteY16" fmla="*/ 39647 h 51455"/>
                    <a:gd name="connsiteX17" fmla="*/ 12490 w 55190"/>
                    <a:gd name="connsiteY17" fmla="*/ 43457 h 51455"/>
                    <a:gd name="connsiteX18" fmla="*/ 3669 w 55190"/>
                    <a:gd name="connsiteY18" fmla="*/ 39046 h 51455"/>
                    <a:gd name="connsiteX19" fmla="*/ 5393 w 55190"/>
                    <a:gd name="connsiteY19" fmla="*/ 44379 h 51455"/>
                    <a:gd name="connsiteX20" fmla="*/ 5955 w 55190"/>
                    <a:gd name="connsiteY20" fmla="*/ 49712 h 51455"/>
                    <a:gd name="connsiteX21" fmla="*/ 13132 w 55190"/>
                    <a:gd name="connsiteY21" fmla="*/ 50875 h 51455"/>
                    <a:gd name="connsiteX22" fmla="*/ 18104 w 55190"/>
                    <a:gd name="connsiteY22" fmla="*/ 48429 h 51455"/>
                    <a:gd name="connsiteX23" fmla="*/ 23918 w 55190"/>
                    <a:gd name="connsiteY23" fmla="*/ 42735 h 51455"/>
                    <a:gd name="connsiteX24" fmla="*/ 29251 w 55190"/>
                    <a:gd name="connsiteY24" fmla="*/ 47587 h 51455"/>
                    <a:gd name="connsiteX25" fmla="*/ 29251 w 55190"/>
                    <a:gd name="connsiteY25" fmla="*/ 47587 h 51455"/>
                    <a:gd name="connsiteX26" fmla="*/ 29251 w 55190"/>
                    <a:gd name="connsiteY26" fmla="*/ 39688 h 51455"/>
                    <a:gd name="connsiteX27" fmla="*/ 25642 w 55190"/>
                    <a:gd name="connsiteY27" fmla="*/ 36440 h 51455"/>
                    <a:gd name="connsiteX28" fmla="*/ 29251 w 55190"/>
                    <a:gd name="connsiteY28" fmla="*/ 35518 h 51455"/>
                    <a:gd name="connsiteX29" fmla="*/ 15538 w 55190"/>
                    <a:gd name="connsiteY29" fmla="*/ 14387 h 51455"/>
                    <a:gd name="connsiteX30" fmla="*/ 23437 w 55190"/>
                    <a:gd name="connsiteY30" fmla="*/ 4403 h 51455"/>
                    <a:gd name="connsiteX31" fmla="*/ 25642 w 55190"/>
                    <a:gd name="connsiteY31" fmla="*/ 593 h 51455"/>
                    <a:gd name="connsiteX32" fmla="*/ 28088 w 55190"/>
                    <a:gd name="connsiteY32" fmla="*/ 714 h 51455"/>
                    <a:gd name="connsiteX33" fmla="*/ 27968 w 55190"/>
                    <a:gd name="connsiteY33" fmla="*/ 6528 h 51455"/>
                    <a:gd name="connsiteX34" fmla="*/ 26684 w 55190"/>
                    <a:gd name="connsiteY34" fmla="*/ 8172 h 51455"/>
                    <a:gd name="connsiteX35" fmla="*/ 21231 w 55190"/>
                    <a:gd name="connsiteY35" fmla="*/ 14667 h 51455"/>
                    <a:gd name="connsiteX36" fmla="*/ 22394 w 55190"/>
                    <a:gd name="connsiteY36" fmla="*/ 16391 h 51455"/>
                    <a:gd name="connsiteX37" fmla="*/ 29371 w 55190"/>
                    <a:gd name="connsiteY37" fmla="*/ 7209 h 51455"/>
                    <a:gd name="connsiteX38" fmla="*/ 29371 w 55190"/>
                    <a:gd name="connsiteY38" fmla="*/ 14988 h 51455"/>
                    <a:gd name="connsiteX39" fmla="*/ 29251 w 55190"/>
                    <a:gd name="connsiteY39" fmla="*/ 15108 h 51455"/>
                    <a:gd name="connsiteX40" fmla="*/ 26364 w 55190"/>
                    <a:gd name="connsiteY40" fmla="*/ 17675 h 51455"/>
                    <a:gd name="connsiteX41" fmla="*/ 29371 w 55190"/>
                    <a:gd name="connsiteY41" fmla="*/ 18476 h 51455"/>
                    <a:gd name="connsiteX42" fmla="*/ 29371 w 55190"/>
                    <a:gd name="connsiteY42" fmla="*/ 24611 h 51455"/>
                    <a:gd name="connsiteX43" fmla="*/ 27286 w 55190"/>
                    <a:gd name="connsiteY43" fmla="*/ 23448 h 51455"/>
                    <a:gd name="connsiteX44" fmla="*/ 25081 w 55190"/>
                    <a:gd name="connsiteY44" fmla="*/ 22647 h 51455"/>
                    <a:gd name="connsiteX45" fmla="*/ 22755 w 55190"/>
                    <a:gd name="connsiteY45" fmla="*/ 22647 h 51455"/>
                    <a:gd name="connsiteX46" fmla="*/ 20309 w 55190"/>
                    <a:gd name="connsiteY46" fmla="*/ 21123 h 51455"/>
                    <a:gd name="connsiteX47" fmla="*/ 18224 w 55190"/>
                    <a:gd name="connsiteY47" fmla="*/ 20080 h 51455"/>
                    <a:gd name="connsiteX48" fmla="*/ 13573 w 55190"/>
                    <a:gd name="connsiteY48" fmla="*/ 18677 h 51455"/>
                    <a:gd name="connsiteX49" fmla="*/ 8360 w 55190"/>
                    <a:gd name="connsiteY49" fmla="*/ 21925 h 51455"/>
                    <a:gd name="connsiteX50" fmla="*/ 4872 w 55190"/>
                    <a:gd name="connsiteY50" fmla="*/ 23529 h 51455"/>
                    <a:gd name="connsiteX51" fmla="*/ 1263 w 55190"/>
                    <a:gd name="connsiteY51" fmla="*/ 24010 h 51455"/>
                    <a:gd name="connsiteX52" fmla="*/ 902 w 55190"/>
                    <a:gd name="connsiteY52" fmla="*/ 18918 h 51455"/>
                    <a:gd name="connsiteX53" fmla="*/ 5193 w 55190"/>
                    <a:gd name="connsiteY53" fmla="*/ 15189 h 51455"/>
                    <a:gd name="connsiteX54" fmla="*/ 7157 w 55190"/>
                    <a:gd name="connsiteY54" fmla="*/ 12302 h 51455"/>
                    <a:gd name="connsiteX55" fmla="*/ 9363 w 55190"/>
                    <a:gd name="connsiteY55" fmla="*/ 11500 h 51455"/>
                    <a:gd name="connsiteX56" fmla="*/ 11688 w 55190"/>
                    <a:gd name="connsiteY56" fmla="*/ 11740 h 51455"/>
                    <a:gd name="connsiteX57" fmla="*/ 12851 w 55190"/>
                    <a:gd name="connsiteY57" fmla="*/ 13705 h 51455"/>
                    <a:gd name="connsiteX58" fmla="*/ 15498 w 55190"/>
                    <a:gd name="connsiteY58" fmla="*/ 14387 h 51455"/>
                    <a:gd name="connsiteX59" fmla="*/ 15498 w 55190"/>
                    <a:gd name="connsiteY59" fmla="*/ 14387 h 51455"/>
                    <a:gd name="connsiteX60" fmla="*/ 29331 w 55190"/>
                    <a:gd name="connsiteY60" fmla="*/ 39808 h 51455"/>
                    <a:gd name="connsiteX61" fmla="*/ 31656 w 55190"/>
                    <a:gd name="connsiteY61" fmla="*/ 41211 h 51455"/>
                    <a:gd name="connsiteX62" fmla="*/ 33260 w 55190"/>
                    <a:gd name="connsiteY62" fmla="*/ 41893 h 51455"/>
                    <a:gd name="connsiteX63" fmla="*/ 33260 w 55190"/>
                    <a:gd name="connsiteY63" fmla="*/ 49431 h 51455"/>
                    <a:gd name="connsiteX64" fmla="*/ 29331 w 55190"/>
                    <a:gd name="connsiteY64" fmla="*/ 47707 h 51455"/>
                    <a:gd name="connsiteX65" fmla="*/ 29331 w 55190"/>
                    <a:gd name="connsiteY65" fmla="*/ 39808 h 51455"/>
                    <a:gd name="connsiteX66" fmla="*/ 33260 w 55190"/>
                    <a:gd name="connsiteY66" fmla="*/ 36319 h 51455"/>
                    <a:gd name="connsiteX67" fmla="*/ 33260 w 55190"/>
                    <a:gd name="connsiteY67" fmla="*/ 29142 h 51455"/>
                    <a:gd name="connsiteX68" fmla="*/ 30013 w 55190"/>
                    <a:gd name="connsiteY68" fmla="*/ 27298 h 51455"/>
                    <a:gd name="connsiteX69" fmla="*/ 29331 w 55190"/>
                    <a:gd name="connsiteY69" fmla="*/ 26937 h 51455"/>
                    <a:gd name="connsiteX70" fmla="*/ 29331 w 55190"/>
                    <a:gd name="connsiteY70" fmla="*/ 35638 h 51455"/>
                    <a:gd name="connsiteX71" fmla="*/ 32579 w 55190"/>
                    <a:gd name="connsiteY71" fmla="*/ 36199 h 51455"/>
                    <a:gd name="connsiteX72" fmla="*/ 33260 w 55190"/>
                    <a:gd name="connsiteY72" fmla="*/ 36319 h 51455"/>
                    <a:gd name="connsiteX73" fmla="*/ 33260 w 55190"/>
                    <a:gd name="connsiteY73" fmla="*/ 36319 h 51455"/>
                    <a:gd name="connsiteX74" fmla="*/ 29331 w 55190"/>
                    <a:gd name="connsiteY74" fmla="*/ 7209 h 51455"/>
                    <a:gd name="connsiteX75" fmla="*/ 31656 w 55190"/>
                    <a:gd name="connsiteY75" fmla="*/ 4322 h 51455"/>
                    <a:gd name="connsiteX76" fmla="*/ 33260 w 55190"/>
                    <a:gd name="connsiteY76" fmla="*/ 1997 h 51455"/>
                    <a:gd name="connsiteX77" fmla="*/ 33260 w 55190"/>
                    <a:gd name="connsiteY77" fmla="*/ 10217 h 51455"/>
                    <a:gd name="connsiteX78" fmla="*/ 32699 w 55190"/>
                    <a:gd name="connsiteY78" fmla="*/ 10898 h 51455"/>
                    <a:gd name="connsiteX79" fmla="*/ 33260 w 55190"/>
                    <a:gd name="connsiteY79" fmla="*/ 11259 h 51455"/>
                    <a:gd name="connsiteX80" fmla="*/ 33260 w 55190"/>
                    <a:gd name="connsiteY80" fmla="*/ 21804 h 51455"/>
                    <a:gd name="connsiteX81" fmla="*/ 32338 w 55190"/>
                    <a:gd name="connsiteY81" fmla="*/ 22165 h 51455"/>
                    <a:gd name="connsiteX82" fmla="*/ 33260 w 55190"/>
                    <a:gd name="connsiteY82" fmla="*/ 23088 h 51455"/>
                    <a:gd name="connsiteX83" fmla="*/ 33260 w 55190"/>
                    <a:gd name="connsiteY83" fmla="*/ 27017 h 51455"/>
                    <a:gd name="connsiteX84" fmla="*/ 33020 w 55190"/>
                    <a:gd name="connsiteY84" fmla="*/ 26897 h 51455"/>
                    <a:gd name="connsiteX85" fmla="*/ 29291 w 55190"/>
                    <a:gd name="connsiteY85" fmla="*/ 24571 h 51455"/>
                    <a:gd name="connsiteX86" fmla="*/ 29291 w 55190"/>
                    <a:gd name="connsiteY86" fmla="*/ 18436 h 51455"/>
                    <a:gd name="connsiteX87" fmla="*/ 30694 w 55190"/>
                    <a:gd name="connsiteY87" fmla="*/ 17995 h 51455"/>
                    <a:gd name="connsiteX88" fmla="*/ 31175 w 55190"/>
                    <a:gd name="connsiteY88" fmla="*/ 14868 h 51455"/>
                    <a:gd name="connsiteX89" fmla="*/ 29331 w 55190"/>
                    <a:gd name="connsiteY89" fmla="*/ 14988 h 51455"/>
                    <a:gd name="connsiteX90" fmla="*/ 29331 w 55190"/>
                    <a:gd name="connsiteY90" fmla="*/ 7209 h 51455"/>
                    <a:gd name="connsiteX91" fmla="*/ 29331 w 55190"/>
                    <a:gd name="connsiteY91" fmla="*/ 7209 h 51455"/>
                    <a:gd name="connsiteX92" fmla="*/ 37551 w 55190"/>
                    <a:gd name="connsiteY92" fmla="*/ 29944 h 51455"/>
                    <a:gd name="connsiteX93" fmla="*/ 37551 w 55190"/>
                    <a:gd name="connsiteY93" fmla="*/ 24371 h 51455"/>
                    <a:gd name="connsiteX94" fmla="*/ 37069 w 55190"/>
                    <a:gd name="connsiteY94" fmla="*/ 23569 h 51455"/>
                    <a:gd name="connsiteX95" fmla="*/ 37551 w 55190"/>
                    <a:gd name="connsiteY95" fmla="*/ 23208 h 51455"/>
                    <a:gd name="connsiteX96" fmla="*/ 37551 w 55190"/>
                    <a:gd name="connsiteY96" fmla="*/ 16351 h 51455"/>
                    <a:gd name="connsiteX97" fmla="*/ 36388 w 55190"/>
                    <a:gd name="connsiteY97" fmla="*/ 16111 h 51455"/>
                    <a:gd name="connsiteX98" fmla="*/ 37551 w 55190"/>
                    <a:gd name="connsiteY98" fmla="*/ 15068 h 51455"/>
                    <a:gd name="connsiteX99" fmla="*/ 37551 w 55190"/>
                    <a:gd name="connsiteY99" fmla="*/ 15068 h 51455"/>
                    <a:gd name="connsiteX100" fmla="*/ 37551 w 55190"/>
                    <a:gd name="connsiteY100" fmla="*/ 9615 h 51455"/>
                    <a:gd name="connsiteX101" fmla="*/ 36869 w 55190"/>
                    <a:gd name="connsiteY101" fmla="*/ 10417 h 51455"/>
                    <a:gd name="connsiteX102" fmla="*/ 33260 w 55190"/>
                    <a:gd name="connsiteY102" fmla="*/ 11219 h 51455"/>
                    <a:gd name="connsiteX103" fmla="*/ 33260 w 55190"/>
                    <a:gd name="connsiteY103" fmla="*/ 21764 h 51455"/>
                    <a:gd name="connsiteX104" fmla="*/ 33381 w 55190"/>
                    <a:gd name="connsiteY104" fmla="*/ 21644 h 51455"/>
                    <a:gd name="connsiteX105" fmla="*/ 33982 w 55190"/>
                    <a:gd name="connsiteY105" fmla="*/ 22125 h 51455"/>
                    <a:gd name="connsiteX106" fmla="*/ 33381 w 55190"/>
                    <a:gd name="connsiteY106" fmla="*/ 23047 h 51455"/>
                    <a:gd name="connsiteX107" fmla="*/ 33260 w 55190"/>
                    <a:gd name="connsiteY107" fmla="*/ 23047 h 51455"/>
                    <a:gd name="connsiteX108" fmla="*/ 33260 w 55190"/>
                    <a:gd name="connsiteY108" fmla="*/ 26977 h 51455"/>
                    <a:gd name="connsiteX109" fmla="*/ 37551 w 55190"/>
                    <a:gd name="connsiteY109" fmla="*/ 29864 h 51455"/>
                    <a:gd name="connsiteX110" fmla="*/ 33260 w 55190"/>
                    <a:gd name="connsiteY110" fmla="*/ 41893 h 51455"/>
                    <a:gd name="connsiteX111" fmla="*/ 34664 w 55190"/>
                    <a:gd name="connsiteY111" fmla="*/ 42695 h 51455"/>
                    <a:gd name="connsiteX112" fmla="*/ 34543 w 55190"/>
                    <a:gd name="connsiteY112" fmla="*/ 48148 h 51455"/>
                    <a:gd name="connsiteX113" fmla="*/ 33260 w 55190"/>
                    <a:gd name="connsiteY113" fmla="*/ 49431 h 51455"/>
                    <a:gd name="connsiteX114" fmla="*/ 33260 w 55190"/>
                    <a:gd name="connsiteY114" fmla="*/ 41893 h 51455"/>
                    <a:gd name="connsiteX115" fmla="*/ 33260 w 55190"/>
                    <a:gd name="connsiteY115" fmla="*/ 41893 h 51455"/>
                    <a:gd name="connsiteX116" fmla="*/ 37551 w 55190"/>
                    <a:gd name="connsiteY116" fmla="*/ 35758 h 51455"/>
                    <a:gd name="connsiteX117" fmla="*/ 36147 w 55190"/>
                    <a:gd name="connsiteY117" fmla="*/ 35277 h 51455"/>
                    <a:gd name="connsiteX118" fmla="*/ 33260 w 55190"/>
                    <a:gd name="connsiteY118" fmla="*/ 36319 h 51455"/>
                    <a:gd name="connsiteX119" fmla="*/ 33260 w 55190"/>
                    <a:gd name="connsiteY119" fmla="*/ 29142 h 51455"/>
                    <a:gd name="connsiteX120" fmla="*/ 37551 w 55190"/>
                    <a:gd name="connsiteY120" fmla="*/ 31909 h 51455"/>
                    <a:gd name="connsiteX121" fmla="*/ 37551 w 55190"/>
                    <a:gd name="connsiteY121" fmla="*/ 35758 h 51455"/>
                    <a:gd name="connsiteX122" fmla="*/ 37551 w 55190"/>
                    <a:gd name="connsiteY122" fmla="*/ 35758 h 51455"/>
                    <a:gd name="connsiteX123" fmla="*/ 33260 w 55190"/>
                    <a:gd name="connsiteY123" fmla="*/ 1997 h 51455"/>
                    <a:gd name="connsiteX124" fmla="*/ 34784 w 55190"/>
                    <a:gd name="connsiteY124" fmla="*/ 393 h 51455"/>
                    <a:gd name="connsiteX125" fmla="*/ 37551 w 55190"/>
                    <a:gd name="connsiteY125" fmla="*/ 2598 h 51455"/>
                    <a:gd name="connsiteX126" fmla="*/ 37551 w 55190"/>
                    <a:gd name="connsiteY126" fmla="*/ 6768 h 51455"/>
                    <a:gd name="connsiteX127" fmla="*/ 36949 w 55190"/>
                    <a:gd name="connsiteY127" fmla="*/ 6528 h 51455"/>
                    <a:gd name="connsiteX128" fmla="*/ 36388 w 55190"/>
                    <a:gd name="connsiteY128" fmla="*/ 6969 h 51455"/>
                    <a:gd name="connsiteX129" fmla="*/ 33260 w 55190"/>
                    <a:gd name="connsiteY129" fmla="*/ 10217 h 51455"/>
                    <a:gd name="connsiteX130" fmla="*/ 33260 w 55190"/>
                    <a:gd name="connsiteY130" fmla="*/ 1997 h 51455"/>
                    <a:gd name="connsiteX131" fmla="*/ 33260 w 55190"/>
                    <a:gd name="connsiteY131" fmla="*/ 1997 h 51455"/>
                    <a:gd name="connsiteX132" fmla="*/ 37551 w 55190"/>
                    <a:gd name="connsiteY132" fmla="*/ 2558 h 51455"/>
                    <a:gd name="connsiteX133" fmla="*/ 37791 w 55190"/>
                    <a:gd name="connsiteY133" fmla="*/ 2919 h 51455"/>
                    <a:gd name="connsiteX134" fmla="*/ 39515 w 55190"/>
                    <a:gd name="connsiteY134" fmla="*/ 2919 h 51455"/>
                    <a:gd name="connsiteX135" fmla="*/ 41841 w 55190"/>
                    <a:gd name="connsiteY135" fmla="*/ 5004 h 51455"/>
                    <a:gd name="connsiteX136" fmla="*/ 43004 w 55190"/>
                    <a:gd name="connsiteY136" fmla="*/ 7450 h 51455"/>
                    <a:gd name="connsiteX137" fmla="*/ 43004 w 55190"/>
                    <a:gd name="connsiteY137" fmla="*/ 18918 h 51455"/>
                    <a:gd name="connsiteX138" fmla="*/ 42523 w 55190"/>
                    <a:gd name="connsiteY138" fmla="*/ 18557 h 51455"/>
                    <a:gd name="connsiteX139" fmla="*/ 41360 w 55190"/>
                    <a:gd name="connsiteY139" fmla="*/ 19479 h 51455"/>
                    <a:gd name="connsiteX140" fmla="*/ 42162 w 55190"/>
                    <a:gd name="connsiteY140" fmla="*/ 20642 h 51455"/>
                    <a:gd name="connsiteX141" fmla="*/ 42964 w 55190"/>
                    <a:gd name="connsiteY141" fmla="*/ 21444 h 51455"/>
                    <a:gd name="connsiteX142" fmla="*/ 42964 w 55190"/>
                    <a:gd name="connsiteY142" fmla="*/ 28621 h 51455"/>
                    <a:gd name="connsiteX143" fmla="*/ 42964 w 55190"/>
                    <a:gd name="connsiteY143" fmla="*/ 29102 h 51455"/>
                    <a:gd name="connsiteX144" fmla="*/ 42964 w 55190"/>
                    <a:gd name="connsiteY144" fmla="*/ 39647 h 51455"/>
                    <a:gd name="connsiteX145" fmla="*/ 37511 w 55190"/>
                    <a:gd name="connsiteY145" fmla="*/ 35718 h 51455"/>
                    <a:gd name="connsiteX146" fmla="*/ 37511 w 55190"/>
                    <a:gd name="connsiteY146" fmla="*/ 31869 h 51455"/>
                    <a:gd name="connsiteX147" fmla="*/ 38312 w 55190"/>
                    <a:gd name="connsiteY147" fmla="*/ 32310 h 51455"/>
                    <a:gd name="connsiteX148" fmla="*/ 39716 w 55190"/>
                    <a:gd name="connsiteY148" fmla="*/ 31628 h 51455"/>
                    <a:gd name="connsiteX149" fmla="*/ 37511 w 55190"/>
                    <a:gd name="connsiteY149" fmla="*/ 29904 h 51455"/>
                    <a:gd name="connsiteX150" fmla="*/ 37511 w 55190"/>
                    <a:gd name="connsiteY150" fmla="*/ 24331 h 51455"/>
                    <a:gd name="connsiteX151" fmla="*/ 38072 w 55190"/>
                    <a:gd name="connsiteY151" fmla="*/ 24571 h 51455"/>
                    <a:gd name="connsiteX152" fmla="*/ 38994 w 55190"/>
                    <a:gd name="connsiteY152" fmla="*/ 24010 h 51455"/>
                    <a:gd name="connsiteX153" fmla="*/ 38272 w 55190"/>
                    <a:gd name="connsiteY153" fmla="*/ 23208 h 51455"/>
                    <a:gd name="connsiteX154" fmla="*/ 37470 w 55190"/>
                    <a:gd name="connsiteY154" fmla="*/ 23208 h 51455"/>
                    <a:gd name="connsiteX155" fmla="*/ 37470 w 55190"/>
                    <a:gd name="connsiteY155" fmla="*/ 16351 h 51455"/>
                    <a:gd name="connsiteX156" fmla="*/ 38032 w 55190"/>
                    <a:gd name="connsiteY156" fmla="*/ 16111 h 51455"/>
                    <a:gd name="connsiteX157" fmla="*/ 38272 w 55190"/>
                    <a:gd name="connsiteY157" fmla="*/ 14948 h 51455"/>
                    <a:gd name="connsiteX158" fmla="*/ 37470 w 55190"/>
                    <a:gd name="connsiteY158" fmla="*/ 15068 h 51455"/>
                    <a:gd name="connsiteX159" fmla="*/ 37470 w 55190"/>
                    <a:gd name="connsiteY159" fmla="*/ 9615 h 51455"/>
                    <a:gd name="connsiteX160" fmla="*/ 37470 w 55190"/>
                    <a:gd name="connsiteY160" fmla="*/ 6728 h 51455"/>
                    <a:gd name="connsiteX161" fmla="*/ 37470 w 55190"/>
                    <a:gd name="connsiteY161" fmla="*/ 2558 h 51455"/>
                    <a:gd name="connsiteX162" fmla="*/ 43004 w 55190"/>
                    <a:gd name="connsiteY162" fmla="*/ 29102 h 51455"/>
                    <a:gd name="connsiteX163" fmla="*/ 43124 w 55190"/>
                    <a:gd name="connsiteY163" fmla="*/ 29102 h 51455"/>
                    <a:gd name="connsiteX164" fmla="*/ 48216 w 55190"/>
                    <a:gd name="connsiteY164" fmla="*/ 34675 h 51455"/>
                    <a:gd name="connsiteX165" fmla="*/ 47535 w 55190"/>
                    <a:gd name="connsiteY165" fmla="*/ 40249 h 51455"/>
                    <a:gd name="connsiteX166" fmla="*/ 43004 w 55190"/>
                    <a:gd name="connsiteY166" fmla="*/ 39688 h 51455"/>
                    <a:gd name="connsiteX167" fmla="*/ 43004 w 55190"/>
                    <a:gd name="connsiteY167" fmla="*/ 29142 h 51455"/>
                    <a:gd name="connsiteX168" fmla="*/ 43004 w 55190"/>
                    <a:gd name="connsiteY168" fmla="*/ 7410 h 51455"/>
                    <a:gd name="connsiteX169" fmla="*/ 44407 w 55190"/>
                    <a:gd name="connsiteY169" fmla="*/ 7771 h 51455"/>
                    <a:gd name="connsiteX170" fmla="*/ 49860 w 55190"/>
                    <a:gd name="connsiteY170" fmla="*/ 4884 h 51455"/>
                    <a:gd name="connsiteX171" fmla="*/ 51264 w 55190"/>
                    <a:gd name="connsiteY171" fmla="*/ 9415 h 51455"/>
                    <a:gd name="connsiteX172" fmla="*/ 46171 w 55190"/>
                    <a:gd name="connsiteY172" fmla="*/ 12542 h 51455"/>
                    <a:gd name="connsiteX173" fmla="*/ 45129 w 55190"/>
                    <a:gd name="connsiteY173" fmla="*/ 13224 h 51455"/>
                    <a:gd name="connsiteX174" fmla="*/ 44568 w 55190"/>
                    <a:gd name="connsiteY174" fmla="*/ 16472 h 51455"/>
                    <a:gd name="connsiteX175" fmla="*/ 47334 w 55190"/>
                    <a:gd name="connsiteY175" fmla="*/ 20281 h 51455"/>
                    <a:gd name="connsiteX176" fmla="*/ 48256 w 55190"/>
                    <a:gd name="connsiteY176" fmla="*/ 19479 h 51455"/>
                    <a:gd name="connsiteX177" fmla="*/ 47695 w 55190"/>
                    <a:gd name="connsiteY177" fmla="*/ 17514 h 51455"/>
                    <a:gd name="connsiteX178" fmla="*/ 46893 w 55190"/>
                    <a:gd name="connsiteY178" fmla="*/ 14026 h 51455"/>
                    <a:gd name="connsiteX179" fmla="*/ 50141 w 55190"/>
                    <a:gd name="connsiteY179" fmla="*/ 15068 h 51455"/>
                    <a:gd name="connsiteX180" fmla="*/ 54191 w 55190"/>
                    <a:gd name="connsiteY180" fmla="*/ 16913 h 51455"/>
                    <a:gd name="connsiteX181" fmla="*/ 54672 w 55190"/>
                    <a:gd name="connsiteY181" fmla="*/ 22606 h 51455"/>
                    <a:gd name="connsiteX182" fmla="*/ 51985 w 55190"/>
                    <a:gd name="connsiteY182" fmla="*/ 24130 h 51455"/>
                    <a:gd name="connsiteX183" fmla="*/ 47214 w 55190"/>
                    <a:gd name="connsiteY183" fmla="*/ 26576 h 51455"/>
                    <a:gd name="connsiteX184" fmla="*/ 43044 w 55190"/>
                    <a:gd name="connsiteY184" fmla="*/ 28661 h 51455"/>
                    <a:gd name="connsiteX185" fmla="*/ 43044 w 55190"/>
                    <a:gd name="connsiteY185" fmla="*/ 21484 h 51455"/>
                    <a:gd name="connsiteX186" fmla="*/ 44086 w 55190"/>
                    <a:gd name="connsiteY186" fmla="*/ 21845 h 51455"/>
                    <a:gd name="connsiteX187" fmla="*/ 44768 w 55190"/>
                    <a:gd name="connsiteY187" fmla="*/ 20802 h 51455"/>
                    <a:gd name="connsiteX188" fmla="*/ 43044 w 55190"/>
                    <a:gd name="connsiteY188" fmla="*/ 18958 h 51455"/>
                    <a:gd name="connsiteX189" fmla="*/ 43044 w 55190"/>
                    <a:gd name="connsiteY189" fmla="*/ 7490 h 51455"/>
                    <a:gd name="connsiteX190" fmla="*/ 43044 w 55190"/>
                    <a:gd name="connsiteY190" fmla="*/ 7490 h 5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55190" h="51455">
                      <a:moveTo>
                        <a:pt x="29331" y="35598"/>
                      </a:moveTo>
                      <a:lnTo>
                        <a:pt x="29331" y="26897"/>
                      </a:lnTo>
                      <a:cubicBezTo>
                        <a:pt x="25281" y="24812"/>
                        <a:pt x="22154" y="23288"/>
                        <a:pt x="20149" y="22847"/>
                      </a:cubicBezTo>
                      <a:cubicBezTo>
                        <a:pt x="19227" y="22606"/>
                        <a:pt x="16540" y="22246"/>
                        <a:pt x="15618" y="22246"/>
                      </a:cubicBezTo>
                      <a:cubicBezTo>
                        <a:pt x="13413" y="21885"/>
                        <a:pt x="13172" y="22847"/>
                        <a:pt x="13413" y="24010"/>
                      </a:cubicBezTo>
                      <a:cubicBezTo>
                        <a:pt x="13974" y="26576"/>
                        <a:pt x="16781" y="27618"/>
                        <a:pt x="17583" y="27498"/>
                      </a:cubicBezTo>
                      <a:cubicBezTo>
                        <a:pt x="20149" y="27017"/>
                        <a:pt x="20951" y="28060"/>
                        <a:pt x="22795" y="28781"/>
                      </a:cubicBezTo>
                      <a:cubicBezTo>
                        <a:pt x="23958" y="29142"/>
                        <a:pt x="26845" y="29824"/>
                        <a:pt x="26043" y="30626"/>
                      </a:cubicBezTo>
                      <a:cubicBezTo>
                        <a:pt x="25121" y="31548"/>
                        <a:pt x="25000" y="30746"/>
                        <a:pt x="24078" y="31307"/>
                      </a:cubicBezTo>
                      <a:cubicBezTo>
                        <a:pt x="23276" y="31869"/>
                        <a:pt x="20269" y="30145"/>
                        <a:pt x="19186" y="31067"/>
                      </a:cubicBezTo>
                      <a:cubicBezTo>
                        <a:pt x="18625" y="31668"/>
                        <a:pt x="19307" y="33392"/>
                        <a:pt x="18144" y="33633"/>
                      </a:cubicBezTo>
                      <a:cubicBezTo>
                        <a:pt x="17462" y="33753"/>
                        <a:pt x="16420" y="32711"/>
                        <a:pt x="15498" y="32109"/>
                      </a:cubicBezTo>
                      <a:cubicBezTo>
                        <a:pt x="12851" y="30586"/>
                        <a:pt x="10044" y="27939"/>
                        <a:pt x="7398" y="26776"/>
                      </a:cubicBezTo>
                      <a:cubicBezTo>
                        <a:pt x="4511" y="25614"/>
                        <a:pt x="4270" y="27017"/>
                        <a:pt x="4591" y="28861"/>
                      </a:cubicBezTo>
                      <a:cubicBezTo>
                        <a:pt x="4712" y="29904"/>
                        <a:pt x="4591" y="30385"/>
                        <a:pt x="5514" y="32350"/>
                      </a:cubicBezTo>
                      <a:cubicBezTo>
                        <a:pt x="6556" y="34435"/>
                        <a:pt x="12370" y="35477"/>
                        <a:pt x="14455" y="37562"/>
                      </a:cubicBezTo>
                      <a:cubicBezTo>
                        <a:pt x="15738" y="38725"/>
                        <a:pt x="16901" y="39086"/>
                        <a:pt x="16299" y="39647"/>
                      </a:cubicBezTo>
                      <a:cubicBezTo>
                        <a:pt x="15257" y="41372"/>
                        <a:pt x="14335" y="42775"/>
                        <a:pt x="12490" y="43457"/>
                      </a:cubicBezTo>
                      <a:cubicBezTo>
                        <a:pt x="10766" y="44259"/>
                        <a:pt x="3789" y="36961"/>
                        <a:pt x="3669" y="39046"/>
                      </a:cubicBezTo>
                      <a:cubicBezTo>
                        <a:pt x="3910" y="40650"/>
                        <a:pt x="5193" y="42655"/>
                        <a:pt x="5393" y="44379"/>
                      </a:cubicBezTo>
                      <a:cubicBezTo>
                        <a:pt x="5874" y="46945"/>
                        <a:pt x="5874" y="49030"/>
                        <a:pt x="5955" y="49712"/>
                      </a:cubicBezTo>
                      <a:cubicBezTo>
                        <a:pt x="6436" y="51356"/>
                        <a:pt x="9563" y="52037"/>
                        <a:pt x="13132" y="50875"/>
                      </a:cubicBezTo>
                      <a:cubicBezTo>
                        <a:pt x="14656" y="50313"/>
                        <a:pt x="16500" y="49351"/>
                        <a:pt x="18104" y="48429"/>
                      </a:cubicBezTo>
                      <a:cubicBezTo>
                        <a:pt x="20309" y="47146"/>
                        <a:pt x="22635" y="42053"/>
                        <a:pt x="23918" y="42735"/>
                      </a:cubicBezTo>
                      <a:cubicBezTo>
                        <a:pt x="26925" y="44379"/>
                        <a:pt x="27045" y="44940"/>
                        <a:pt x="29251" y="47587"/>
                      </a:cubicBezTo>
                      <a:lnTo>
                        <a:pt x="29251" y="47587"/>
                      </a:lnTo>
                      <a:lnTo>
                        <a:pt x="29251" y="39688"/>
                      </a:lnTo>
                      <a:cubicBezTo>
                        <a:pt x="26925" y="38404"/>
                        <a:pt x="24960" y="37242"/>
                        <a:pt x="25642" y="36440"/>
                      </a:cubicBezTo>
                      <a:cubicBezTo>
                        <a:pt x="26123" y="35878"/>
                        <a:pt x="27486" y="35518"/>
                        <a:pt x="29251" y="35518"/>
                      </a:cubicBezTo>
                      <a:close/>
                      <a:moveTo>
                        <a:pt x="15538" y="14387"/>
                      </a:moveTo>
                      <a:cubicBezTo>
                        <a:pt x="16460" y="14387"/>
                        <a:pt x="22033" y="6969"/>
                        <a:pt x="23437" y="4403"/>
                      </a:cubicBezTo>
                      <a:cubicBezTo>
                        <a:pt x="23798" y="2879"/>
                        <a:pt x="24960" y="1275"/>
                        <a:pt x="25642" y="593"/>
                      </a:cubicBezTo>
                      <a:cubicBezTo>
                        <a:pt x="26805" y="-329"/>
                        <a:pt x="27607" y="-88"/>
                        <a:pt x="28088" y="714"/>
                      </a:cubicBezTo>
                      <a:cubicBezTo>
                        <a:pt x="28649" y="1756"/>
                        <a:pt x="28569" y="3721"/>
                        <a:pt x="27968" y="6528"/>
                      </a:cubicBezTo>
                      <a:cubicBezTo>
                        <a:pt x="27607" y="8372"/>
                        <a:pt x="27045" y="7570"/>
                        <a:pt x="26684" y="8172"/>
                      </a:cubicBezTo>
                      <a:cubicBezTo>
                        <a:pt x="24720" y="10618"/>
                        <a:pt x="22514" y="12943"/>
                        <a:pt x="21231" y="14667"/>
                      </a:cubicBezTo>
                      <a:cubicBezTo>
                        <a:pt x="20429" y="15590"/>
                        <a:pt x="21713" y="16752"/>
                        <a:pt x="22394" y="16391"/>
                      </a:cubicBezTo>
                      <a:cubicBezTo>
                        <a:pt x="24720" y="13625"/>
                        <a:pt x="27286" y="9896"/>
                        <a:pt x="29371" y="7209"/>
                      </a:cubicBezTo>
                      <a:lnTo>
                        <a:pt x="29371" y="14988"/>
                      </a:lnTo>
                      <a:lnTo>
                        <a:pt x="29251" y="15108"/>
                      </a:lnTo>
                      <a:cubicBezTo>
                        <a:pt x="27847" y="16632"/>
                        <a:pt x="27045" y="15910"/>
                        <a:pt x="26364" y="17675"/>
                      </a:cubicBezTo>
                      <a:cubicBezTo>
                        <a:pt x="26484" y="18156"/>
                        <a:pt x="28088" y="18476"/>
                        <a:pt x="29371" y="18476"/>
                      </a:cubicBezTo>
                      <a:lnTo>
                        <a:pt x="29371" y="24611"/>
                      </a:lnTo>
                      <a:cubicBezTo>
                        <a:pt x="28689" y="24130"/>
                        <a:pt x="27847" y="23809"/>
                        <a:pt x="27286" y="23448"/>
                      </a:cubicBezTo>
                      <a:cubicBezTo>
                        <a:pt x="26805" y="23208"/>
                        <a:pt x="26003" y="22767"/>
                        <a:pt x="25081" y="22647"/>
                      </a:cubicBezTo>
                      <a:cubicBezTo>
                        <a:pt x="24399" y="22526"/>
                        <a:pt x="23437" y="23007"/>
                        <a:pt x="22755" y="22647"/>
                      </a:cubicBezTo>
                      <a:cubicBezTo>
                        <a:pt x="21713" y="22085"/>
                        <a:pt x="20911" y="21484"/>
                        <a:pt x="20309" y="21123"/>
                      </a:cubicBezTo>
                      <a:cubicBezTo>
                        <a:pt x="19627" y="20682"/>
                        <a:pt x="19146" y="20561"/>
                        <a:pt x="18224" y="20080"/>
                      </a:cubicBezTo>
                      <a:cubicBezTo>
                        <a:pt x="17302" y="19599"/>
                        <a:pt x="15457" y="18557"/>
                        <a:pt x="13573" y="18677"/>
                      </a:cubicBezTo>
                      <a:cubicBezTo>
                        <a:pt x="11849" y="18797"/>
                        <a:pt x="9724" y="21363"/>
                        <a:pt x="8360" y="21925"/>
                      </a:cubicBezTo>
                      <a:cubicBezTo>
                        <a:pt x="7077" y="22486"/>
                        <a:pt x="5914" y="23088"/>
                        <a:pt x="4872" y="23529"/>
                      </a:cubicBezTo>
                      <a:cubicBezTo>
                        <a:pt x="3589" y="24090"/>
                        <a:pt x="2546" y="24571"/>
                        <a:pt x="1263" y="24010"/>
                      </a:cubicBezTo>
                      <a:cubicBezTo>
                        <a:pt x="-581" y="23208"/>
                        <a:pt x="-140" y="19840"/>
                        <a:pt x="902" y="18918"/>
                      </a:cubicBezTo>
                      <a:cubicBezTo>
                        <a:pt x="2546" y="17634"/>
                        <a:pt x="3910" y="16592"/>
                        <a:pt x="5193" y="15189"/>
                      </a:cubicBezTo>
                      <a:cubicBezTo>
                        <a:pt x="5995" y="14266"/>
                        <a:pt x="6476" y="12983"/>
                        <a:pt x="7157" y="12302"/>
                      </a:cubicBezTo>
                      <a:cubicBezTo>
                        <a:pt x="7839" y="11620"/>
                        <a:pt x="8681" y="11620"/>
                        <a:pt x="9363" y="11500"/>
                      </a:cubicBezTo>
                      <a:cubicBezTo>
                        <a:pt x="10165" y="11259"/>
                        <a:pt x="11087" y="11019"/>
                        <a:pt x="11688" y="11740"/>
                      </a:cubicBezTo>
                      <a:cubicBezTo>
                        <a:pt x="12250" y="12302"/>
                        <a:pt x="12250" y="13144"/>
                        <a:pt x="12851" y="13705"/>
                      </a:cubicBezTo>
                      <a:cubicBezTo>
                        <a:pt x="13653" y="14507"/>
                        <a:pt x="14375" y="14507"/>
                        <a:pt x="15498" y="14387"/>
                      </a:cubicBezTo>
                      <a:lnTo>
                        <a:pt x="15498" y="14387"/>
                      </a:lnTo>
                      <a:close/>
                      <a:moveTo>
                        <a:pt x="29331" y="39808"/>
                      </a:moveTo>
                      <a:cubicBezTo>
                        <a:pt x="30013" y="40289"/>
                        <a:pt x="30855" y="40730"/>
                        <a:pt x="31656" y="41211"/>
                      </a:cubicBezTo>
                      <a:cubicBezTo>
                        <a:pt x="32218" y="41572"/>
                        <a:pt x="32699" y="41692"/>
                        <a:pt x="33260" y="41893"/>
                      </a:cubicBezTo>
                      <a:lnTo>
                        <a:pt x="33260" y="49431"/>
                      </a:lnTo>
                      <a:cubicBezTo>
                        <a:pt x="31857" y="49672"/>
                        <a:pt x="30133" y="48749"/>
                        <a:pt x="29331" y="47707"/>
                      </a:cubicBezTo>
                      <a:lnTo>
                        <a:pt x="29331" y="39808"/>
                      </a:lnTo>
                      <a:close/>
                      <a:moveTo>
                        <a:pt x="33260" y="36319"/>
                      </a:moveTo>
                      <a:lnTo>
                        <a:pt x="33260" y="29142"/>
                      </a:lnTo>
                      <a:cubicBezTo>
                        <a:pt x="32098" y="28461"/>
                        <a:pt x="31055" y="27859"/>
                        <a:pt x="30013" y="27298"/>
                      </a:cubicBezTo>
                      <a:lnTo>
                        <a:pt x="29331" y="26937"/>
                      </a:lnTo>
                      <a:lnTo>
                        <a:pt x="29331" y="35638"/>
                      </a:lnTo>
                      <a:cubicBezTo>
                        <a:pt x="30373" y="35638"/>
                        <a:pt x="31656" y="35758"/>
                        <a:pt x="32579" y="36199"/>
                      </a:cubicBezTo>
                      <a:cubicBezTo>
                        <a:pt x="32819" y="36199"/>
                        <a:pt x="33060" y="36319"/>
                        <a:pt x="33260" y="36319"/>
                      </a:cubicBezTo>
                      <a:lnTo>
                        <a:pt x="33260" y="36319"/>
                      </a:lnTo>
                      <a:close/>
                      <a:moveTo>
                        <a:pt x="29331" y="7209"/>
                      </a:moveTo>
                      <a:cubicBezTo>
                        <a:pt x="30133" y="6047"/>
                        <a:pt x="30935" y="5004"/>
                        <a:pt x="31656" y="4322"/>
                      </a:cubicBezTo>
                      <a:cubicBezTo>
                        <a:pt x="32218" y="3641"/>
                        <a:pt x="32819" y="2719"/>
                        <a:pt x="33260" y="1997"/>
                      </a:cubicBezTo>
                      <a:lnTo>
                        <a:pt x="33260" y="10217"/>
                      </a:lnTo>
                      <a:cubicBezTo>
                        <a:pt x="33020" y="10457"/>
                        <a:pt x="32899" y="10658"/>
                        <a:pt x="32699" y="10898"/>
                      </a:cubicBezTo>
                      <a:cubicBezTo>
                        <a:pt x="32819" y="11019"/>
                        <a:pt x="32940" y="11139"/>
                        <a:pt x="33260" y="11259"/>
                      </a:cubicBezTo>
                      <a:lnTo>
                        <a:pt x="33260" y="21804"/>
                      </a:lnTo>
                      <a:cubicBezTo>
                        <a:pt x="32699" y="21925"/>
                        <a:pt x="32779" y="21804"/>
                        <a:pt x="32338" y="22165"/>
                      </a:cubicBezTo>
                      <a:cubicBezTo>
                        <a:pt x="32218" y="22406"/>
                        <a:pt x="32819" y="22967"/>
                        <a:pt x="33260" y="23088"/>
                      </a:cubicBezTo>
                      <a:lnTo>
                        <a:pt x="33260" y="27017"/>
                      </a:lnTo>
                      <a:lnTo>
                        <a:pt x="33020" y="26897"/>
                      </a:lnTo>
                      <a:cubicBezTo>
                        <a:pt x="31737" y="26095"/>
                        <a:pt x="30454" y="25253"/>
                        <a:pt x="29291" y="24571"/>
                      </a:cubicBezTo>
                      <a:lnTo>
                        <a:pt x="29291" y="18436"/>
                      </a:lnTo>
                      <a:cubicBezTo>
                        <a:pt x="29852" y="18436"/>
                        <a:pt x="30454" y="18316"/>
                        <a:pt x="30694" y="17995"/>
                      </a:cubicBezTo>
                      <a:cubicBezTo>
                        <a:pt x="32218" y="16472"/>
                        <a:pt x="32899" y="15549"/>
                        <a:pt x="31175" y="14868"/>
                      </a:cubicBezTo>
                      <a:cubicBezTo>
                        <a:pt x="31055" y="14988"/>
                        <a:pt x="30253" y="14186"/>
                        <a:pt x="29331" y="14988"/>
                      </a:cubicBezTo>
                      <a:lnTo>
                        <a:pt x="29331" y="7209"/>
                      </a:lnTo>
                      <a:lnTo>
                        <a:pt x="29331" y="7209"/>
                      </a:lnTo>
                      <a:close/>
                      <a:moveTo>
                        <a:pt x="37551" y="29944"/>
                      </a:moveTo>
                      <a:lnTo>
                        <a:pt x="37551" y="24371"/>
                      </a:lnTo>
                      <a:cubicBezTo>
                        <a:pt x="37310" y="24130"/>
                        <a:pt x="37069" y="23689"/>
                        <a:pt x="37069" y="23569"/>
                      </a:cubicBezTo>
                      <a:cubicBezTo>
                        <a:pt x="37310" y="23328"/>
                        <a:pt x="37430" y="23208"/>
                        <a:pt x="37551" y="23208"/>
                      </a:cubicBezTo>
                      <a:lnTo>
                        <a:pt x="37551" y="16351"/>
                      </a:lnTo>
                      <a:cubicBezTo>
                        <a:pt x="37069" y="16351"/>
                        <a:pt x="36508" y="16231"/>
                        <a:pt x="36388" y="16111"/>
                      </a:cubicBezTo>
                      <a:cubicBezTo>
                        <a:pt x="36749" y="15429"/>
                        <a:pt x="36869" y="15429"/>
                        <a:pt x="37551" y="15068"/>
                      </a:cubicBezTo>
                      <a:lnTo>
                        <a:pt x="37551" y="15068"/>
                      </a:lnTo>
                      <a:lnTo>
                        <a:pt x="37551" y="9615"/>
                      </a:lnTo>
                      <a:cubicBezTo>
                        <a:pt x="37430" y="9856"/>
                        <a:pt x="37190" y="10176"/>
                        <a:pt x="36869" y="10417"/>
                      </a:cubicBezTo>
                      <a:cubicBezTo>
                        <a:pt x="36067" y="11219"/>
                        <a:pt x="34223" y="11460"/>
                        <a:pt x="33260" y="11219"/>
                      </a:cubicBezTo>
                      <a:lnTo>
                        <a:pt x="33260" y="21764"/>
                      </a:lnTo>
                      <a:lnTo>
                        <a:pt x="33381" y="21644"/>
                      </a:lnTo>
                      <a:cubicBezTo>
                        <a:pt x="33982" y="21524"/>
                        <a:pt x="33862" y="22125"/>
                        <a:pt x="33982" y="22125"/>
                      </a:cubicBezTo>
                      <a:cubicBezTo>
                        <a:pt x="34343" y="22687"/>
                        <a:pt x="34223" y="22807"/>
                        <a:pt x="33381" y="23047"/>
                      </a:cubicBezTo>
                      <a:lnTo>
                        <a:pt x="33260" y="23047"/>
                      </a:lnTo>
                      <a:lnTo>
                        <a:pt x="33260" y="26977"/>
                      </a:lnTo>
                      <a:cubicBezTo>
                        <a:pt x="34864" y="28019"/>
                        <a:pt x="36388" y="29062"/>
                        <a:pt x="37551" y="29864"/>
                      </a:cubicBezTo>
                      <a:close/>
                      <a:moveTo>
                        <a:pt x="33260" y="41893"/>
                      </a:moveTo>
                      <a:cubicBezTo>
                        <a:pt x="33942" y="42133"/>
                        <a:pt x="34543" y="42254"/>
                        <a:pt x="34664" y="42695"/>
                      </a:cubicBezTo>
                      <a:cubicBezTo>
                        <a:pt x="35345" y="45020"/>
                        <a:pt x="35466" y="45341"/>
                        <a:pt x="34543" y="48148"/>
                      </a:cubicBezTo>
                      <a:cubicBezTo>
                        <a:pt x="34303" y="48950"/>
                        <a:pt x="33862" y="49311"/>
                        <a:pt x="33260" y="49431"/>
                      </a:cubicBezTo>
                      <a:lnTo>
                        <a:pt x="33260" y="41893"/>
                      </a:lnTo>
                      <a:lnTo>
                        <a:pt x="33260" y="41893"/>
                      </a:lnTo>
                      <a:close/>
                      <a:moveTo>
                        <a:pt x="37551" y="35758"/>
                      </a:moveTo>
                      <a:cubicBezTo>
                        <a:pt x="37190" y="35518"/>
                        <a:pt x="36749" y="35397"/>
                        <a:pt x="36147" y="35277"/>
                      </a:cubicBezTo>
                      <a:cubicBezTo>
                        <a:pt x="35225" y="35397"/>
                        <a:pt x="34543" y="36560"/>
                        <a:pt x="33260" y="36319"/>
                      </a:cubicBezTo>
                      <a:lnTo>
                        <a:pt x="33260" y="29142"/>
                      </a:lnTo>
                      <a:cubicBezTo>
                        <a:pt x="34864" y="30185"/>
                        <a:pt x="36508" y="31227"/>
                        <a:pt x="37551" y="31909"/>
                      </a:cubicBezTo>
                      <a:lnTo>
                        <a:pt x="37551" y="35758"/>
                      </a:lnTo>
                      <a:lnTo>
                        <a:pt x="37551" y="35758"/>
                      </a:lnTo>
                      <a:close/>
                      <a:moveTo>
                        <a:pt x="33260" y="1997"/>
                      </a:moveTo>
                      <a:cubicBezTo>
                        <a:pt x="33741" y="1075"/>
                        <a:pt x="34183" y="393"/>
                        <a:pt x="34784" y="393"/>
                      </a:cubicBezTo>
                      <a:cubicBezTo>
                        <a:pt x="35827" y="393"/>
                        <a:pt x="36989" y="1676"/>
                        <a:pt x="37551" y="2598"/>
                      </a:cubicBezTo>
                      <a:lnTo>
                        <a:pt x="37551" y="6768"/>
                      </a:lnTo>
                      <a:cubicBezTo>
                        <a:pt x="37551" y="6768"/>
                        <a:pt x="37190" y="6528"/>
                        <a:pt x="36949" y="6528"/>
                      </a:cubicBezTo>
                      <a:cubicBezTo>
                        <a:pt x="36588" y="6528"/>
                        <a:pt x="36468" y="6889"/>
                        <a:pt x="36388" y="6969"/>
                      </a:cubicBezTo>
                      <a:cubicBezTo>
                        <a:pt x="35225" y="8132"/>
                        <a:pt x="34183" y="9054"/>
                        <a:pt x="33260" y="10217"/>
                      </a:cubicBezTo>
                      <a:lnTo>
                        <a:pt x="33260" y="1997"/>
                      </a:lnTo>
                      <a:lnTo>
                        <a:pt x="33260" y="1997"/>
                      </a:lnTo>
                      <a:close/>
                      <a:moveTo>
                        <a:pt x="37551" y="2558"/>
                      </a:moveTo>
                      <a:cubicBezTo>
                        <a:pt x="37551" y="2558"/>
                        <a:pt x="37791" y="2799"/>
                        <a:pt x="37791" y="2919"/>
                      </a:cubicBezTo>
                      <a:cubicBezTo>
                        <a:pt x="38152" y="3721"/>
                        <a:pt x="38954" y="2678"/>
                        <a:pt x="39515" y="2919"/>
                      </a:cubicBezTo>
                      <a:cubicBezTo>
                        <a:pt x="40678" y="3280"/>
                        <a:pt x="41721" y="4202"/>
                        <a:pt x="41841" y="5004"/>
                      </a:cubicBezTo>
                      <a:cubicBezTo>
                        <a:pt x="42082" y="5926"/>
                        <a:pt x="42402" y="6969"/>
                        <a:pt x="43004" y="7450"/>
                      </a:cubicBezTo>
                      <a:lnTo>
                        <a:pt x="43004" y="18918"/>
                      </a:lnTo>
                      <a:cubicBezTo>
                        <a:pt x="42763" y="18797"/>
                        <a:pt x="42643" y="18677"/>
                        <a:pt x="42523" y="18557"/>
                      </a:cubicBezTo>
                      <a:cubicBezTo>
                        <a:pt x="41841" y="18196"/>
                        <a:pt x="41600" y="19038"/>
                        <a:pt x="41360" y="19479"/>
                      </a:cubicBezTo>
                      <a:cubicBezTo>
                        <a:pt x="41240" y="19840"/>
                        <a:pt x="41600" y="20401"/>
                        <a:pt x="42162" y="20642"/>
                      </a:cubicBezTo>
                      <a:cubicBezTo>
                        <a:pt x="42483" y="21003"/>
                        <a:pt x="42723" y="21203"/>
                        <a:pt x="42964" y="21444"/>
                      </a:cubicBezTo>
                      <a:lnTo>
                        <a:pt x="42964" y="28621"/>
                      </a:lnTo>
                      <a:cubicBezTo>
                        <a:pt x="42964" y="28621"/>
                        <a:pt x="42843" y="28982"/>
                        <a:pt x="42964" y="29102"/>
                      </a:cubicBezTo>
                      <a:lnTo>
                        <a:pt x="42964" y="39647"/>
                      </a:lnTo>
                      <a:cubicBezTo>
                        <a:pt x="41320" y="38485"/>
                        <a:pt x="39716" y="36761"/>
                        <a:pt x="37511" y="35718"/>
                      </a:cubicBezTo>
                      <a:lnTo>
                        <a:pt x="37511" y="31869"/>
                      </a:lnTo>
                      <a:cubicBezTo>
                        <a:pt x="37871" y="31989"/>
                        <a:pt x="38072" y="32230"/>
                        <a:pt x="38312" y="32310"/>
                      </a:cubicBezTo>
                      <a:cubicBezTo>
                        <a:pt x="39034" y="32791"/>
                        <a:pt x="39956" y="32310"/>
                        <a:pt x="39716" y="31628"/>
                      </a:cubicBezTo>
                      <a:cubicBezTo>
                        <a:pt x="39716" y="31388"/>
                        <a:pt x="38794" y="30826"/>
                        <a:pt x="37511" y="29904"/>
                      </a:cubicBezTo>
                      <a:lnTo>
                        <a:pt x="37511" y="24331"/>
                      </a:lnTo>
                      <a:cubicBezTo>
                        <a:pt x="37751" y="24451"/>
                        <a:pt x="37871" y="24571"/>
                        <a:pt x="38072" y="24571"/>
                      </a:cubicBezTo>
                      <a:cubicBezTo>
                        <a:pt x="38433" y="24451"/>
                        <a:pt x="38994" y="24571"/>
                        <a:pt x="38994" y="24010"/>
                      </a:cubicBezTo>
                      <a:cubicBezTo>
                        <a:pt x="38874" y="23649"/>
                        <a:pt x="38874" y="23448"/>
                        <a:pt x="38272" y="23208"/>
                      </a:cubicBezTo>
                      <a:cubicBezTo>
                        <a:pt x="37952" y="22967"/>
                        <a:pt x="37711" y="22967"/>
                        <a:pt x="37470" y="23208"/>
                      </a:cubicBezTo>
                      <a:lnTo>
                        <a:pt x="37470" y="16351"/>
                      </a:lnTo>
                      <a:cubicBezTo>
                        <a:pt x="37831" y="16351"/>
                        <a:pt x="37952" y="16231"/>
                        <a:pt x="38032" y="16111"/>
                      </a:cubicBezTo>
                      <a:cubicBezTo>
                        <a:pt x="38713" y="15509"/>
                        <a:pt x="38954" y="15309"/>
                        <a:pt x="38272" y="14948"/>
                      </a:cubicBezTo>
                      <a:cubicBezTo>
                        <a:pt x="38152" y="15068"/>
                        <a:pt x="38032" y="14828"/>
                        <a:pt x="37470" y="15068"/>
                      </a:cubicBezTo>
                      <a:lnTo>
                        <a:pt x="37470" y="9615"/>
                      </a:lnTo>
                      <a:cubicBezTo>
                        <a:pt x="38272" y="8452"/>
                        <a:pt x="38393" y="7410"/>
                        <a:pt x="37470" y="6728"/>
                      </a:cubicBezTo>
                      <a:lnTo>
                        <a:pt x="37470" y="2558"/>
                      </a:lnTo>
                      <a:close/>
                      <a:moveTo>
                        <a:pt x="43004" y="29102"/>
                      </a:moveTo>
                      <a:lnTo>
                        <a:pt x="43124" y="29102"/>
                      </a:lnTo>
                      <a:cubicBezTo>
                        <a:pt x="46853" y="30826"/>
                        <a:pt x="47655" y="31789"/>
                        <a:pt x="48216" y="34675"/>
                      </a:cubicBezTo>
                      <a:cubicBezTo>
                        <a:pt x="48697" y="37121"/>
                        <a:pt x="49499" y="38846"/>
                        <a:pt x="47535" y="40249"/>
                      </a:cubicBezTo>
                      <a:cubicBezTo>
                        <a:pt x="45811" y="40931"/>
                        <a:pt x="44407" y="40489"/>
                        <a:pt x="43004" y="39688"/>
                      </a:cubicBezTo>
                      <a:lnTo>
                        <a:pt x="43004" y="29142"/>
                      </a:lnTo>
                      <a:close/>
                      <a:moveTo>
                        <a:pt x="43004" y="7410"/>
                      </a:moveTo>
                      <a:cubicBezTo>
                        <a:pt x="43365" y="7771"/>
                        <a:pt x="43806" y="7891"/>
                        <a:pt x="44407" y="7771"/>
                      </a:cubicBezTo>
                      <a:cubicBezTo>
                        <a:pt x="46372" y="7530"/>
                        <a:pt x="47535" y="3480"/>
                        <a:pt x="49860" y="4884"/>
                      </a:cubicBezTo>
                      <a:cubicBezTo>
                        <a:pt x="51143" y="5926"/>
                        <a:pt x="51143" y="8132"/>
                        <a:pt x="51264" y="9415"/>
                      </a:cubicBezTo>
                      <a:cubicBezTo>
                        <a:pt x="51264" y="11019"/>
                        <a:pt x="50221" y="11861"/>
                        <a:pt x="46171" y="12542"/>
                      </a:cubicBezTo>
                      <a:cubicBezTo>
                        <a:pt x="45931" y="12662"/>
                        <a:pt x="45811" y="12542"/>
                        <a:pt x="45129" y="13224"/>
                      </a:cubicBezTo>
                      <a:cubicBezTo>
                        <a:pt x="44568" y="14146"/>
                        <a:pt x="46171" y="15068"/>
                        <a:pt x="44568" y="16472"/>
                      </a:cubicBezTo>
                      <a:cubicBezTo>
                        <a:pt x="43766" y="17153"/>
                        <a:pt x="47134" y="19840"/>
                        <a:pt x="47334" y="20281"/>
                      </a:cubicBezTo>
                      <a:cubicBezTo>
                        <a:pt x="47575" y="20882"/>
                        <a:pt x="48377" y="20401"/>
                        <a:pt x="48256" y="19479"/>
                      </a:cubicBezTo>
                      <a:cubicBezTo>
                        <a:pt x="48136" y="19238"/>
                        <a:pt x="48016" y="18316"/>
                        <a:pt x="47695" y="17514"/>
                      </a:cubicBezTo>
                      <a:cubicBezTo>
                        <a:pt x="47214" y="16111"/>
                        <a:pt x="46532" y="14627"/>
                        <a:pt x="46893" y="14026"/>
                      </a:cubicBezTo>
                      <a:cubicBezTo>
                        <a:pt x="47254" y="13224"/>
                        <a:pt x="48617" y="14026"/>
                        <a:pt x="50141" y="15068"/>
                      </a:cubicBezTo>
                      <a:cubicBezTo>
                        <a:pt x="51304" y="15870"/>
                        <a:pt x="53509" y="15870"/>
                        <a:pt x="54191" y="16913"/>
                      </a:cubicBezTo>
                      <a:cubicBezTo>
                        <a:pt x="54993" y="17955"/>
                        <a:pt x="55714" y="18436"/>
                        <a:pt x="54672" y="22606"/>
                      </a:cubicBezTo>
                      <a:cubicBezTo>
                        <a:pt x="54431" y="23288"/>
                        <a:pt x="53148" y="23769"/>
                        <a:pt x="51985" y="24130"/>
                      </a:cubicBezTo>
                      <a:cubicBezTo>
                        <a:pt x="50141" y="24812"/>
                        <a:pt x="49098" y="25894"/>
                        <a:pt x="47214" y="26576"/>
                      </a:cubicBezTo>
                      <a:cubicBezTo>
                        <a:pt x="46171" y="27017"/>
                        <a:pt x="43605" y="27979"/>
                        <a:pt x="43044" y="28661"/>
                      </a:cubicBezTo>
                      <a:lnTo>
                        <a:pt x="43044" y="21484"/>
                      </a:lnTo>
                      <a:cubicBezTo>
                        <a:pt x="43405" y="21724"/>
                        <a:pt x="43726" y="21845"/>
                        <a:pt x="44086" y="21845"/>
                      </a:cubicBezTo>
                      <a:cubicBezTo>
                        <a:pt x="44447" y="21724"/>
                        <a:pt x="44888" y="21163"/>
                        <a:pt x="44768" y="20802"/>
                      </a:cubicBezTo>
                      <a:cubicBezTo>
                        <a:pt x="44287" y="20120"/>
                        <a:pt x="43605" y="19399"/>
                        <a:pt x="43044" y="18958"/>
                      </a:cubicBezTo>
                      <a:lnTo>
                        <a:pt x="43044" y="7490"/>
                      </a:lnTo>
                      <a:lnTo>
                        <a:pt x="43044" y="7490"/>
                      </a:lnTo>
                      <a:close/>
                    </a:path>
                  </a:pathLst>
                </a:custGeom>
                <a:grpFill/>
                <a:ln w="3987" cap="flat">
                  <a:noFill/>
                  <a:prstDash val="solid"/>
                  <a:miter/>
                </a:ln>
              </p:spPr>
              <p:txBody>
                <a:bodyPr rtlCol="0" anchor="ctr"/>
                <a:lstStyle/>
                <a:p>
                  <a:endParaRPr lang="zh-CN" altLang="en-US"/>
                </a:p>
              </p:txBody>
            </p:sp>
            <p:sp>
              <p:nvSpPr>
                <p:cNvPr id="80" name="任意多边形: 形状 79">
                  <a:extLst>
                    <a:ext uri="{FF2B5EF4-FFF2-40B4-BE49-F238E27FC236}">
                      <a16:creationId xmlns:a16="http://schemas.microsoft.com/office/drawing/2014/main" id="{CFD98FB0-69E3-B68E-FE97-F2AA23B94A33}"/>
                    </a:ext>
                  </a:extLst>
                </p:cNvPr>
                <p:cNvSpPr>
                  <a:spLocks/>
                </p:cNvSpPr>
                <p:nvPr/>
              </p:nvSpPr>
              <p:spPr>
                <a:xfrm>
                  <a:off x="5611981" y="6252920"/>
                  <a:ext cx="50756" cy="52718"/>
                </a:xfrm>
                <a:custGeom>
                  <a:avLst/>
                  <a:gdLst>
                    <a:gd name="connsiteX0" fmla="*/ 18618 w 50756"/>
                    <a:gd name="connsiteY0" fmla="*/ 11490 h 52718"/>
                    <a:gd name="connsiteX1" fmla="*/ 23029 w 50756"/>
                    <a:gd name="connsiteY1" fmla="*/ 11971 h 52718"/>
                    <a:gd name="connsiteX2" fmla="*/ 24753 w 50756"/>
                    <a:gd name="connsiteY2" fmla="*/ 3150 h 52718"/>
                    <a:gd name="connsiteX3" fmla="*/ 27078 w 50756"/>
                    <a:gd name="connsiteY3" fmla="*/ 824 h 52718"/>
                    <a:gd name="connsiteX4" fmla="*/ 31008 w 50756"/>
                    <a:gd name="connsiteY4" fmla="*/ 142 h 52718"/>
                    <a:gd name="connsiteX5" fmla="*/ 34857 w 50756"/>
                    <a:gd name="connsiteY5" fmla="*/ 4673 h 52718"/>
                    <a:gd name="connsiteX6" fmla="*/ 34055 w 50756"/>
                    <a:gd name="connsiteY6" fmla="*/ 9084 h 52718"/>
                    <a:gd name="connsiteX7" fmla="*/ 33694 w 50756"/>
                    <a:gd name="connsiteY7" fmla="*/ 12091 h 52718"/>
                    <a:gd name="connsiteX8" fmla="*/ 37624 w 50756"/>
                    <a:gd name="connsiteY8" fmla="*/ 12652 h 52718"/>
                    <a:gd name="connsiteX9" fmla="*/ 43999 w 50756"/>
                    <a:gd name="connsiteY9" fmla="*/ 15419 h 52718"/>
                    <a:gd name="connsiteX10" fmla="*/ 43638 w 50756"/>
                    <a:gd name="connsiteY10" fmla="*/ 17865 h 52718"/>
                    <a:gd name="connsiteX11" fmla="*/ 37624 w 50756"/>
                    <a:gd name="connsiteY11" fmla="*/ 19589 h 52718"/>
                    <a:gd name="connsiteX12" fmla="*/ 29284 w 50756"/>
                    <a:gd name="connsiteY12" fmla="*/ 21794 h 52718"/>
                    <a:gd name="connsiteX13" fmla="*/ 39749 w 50756"/>
                    <a:gd name="connsiteY13" fmla="*/ 43487 h 52718"/>
                    <a:gd name="connsiteX14" fmla="*/ 45763 w 50756"/>
                    <a:gd name="connsiteY14" fmla="*/ 48459 h 52718"/>
                    <a:gd name="connsiteX15" fmla="*/ 50054 w 50756"/>
                    <a:gd name="connsiteY15" fmla="*/ 52508 h 52718"/>
                    <a:gd name="connsiteX16" fmla="*/ 33213 w 50756"/>
                    <a:gd name="connsiteY16" fmla="*/ 49822 h 52718"/>
                    <a:gd name="connsiteX17" fmla="*/ 24272 w 50756"/>
                    <a:gd name="connsiteY17" fmla="*/ 26967 h 52718"/>
                    <a:gd name="connsiteX18" fmla="*/ 23670 w 50756"/>
                    <a:gd name="connsiteY18" fmla="*/ 27087 h 52718"/>
                    <a:gd name="connsiteX19" fmla="*/ 11040 w 50756"/>
                    <a:gd name="connsiteY19" fmla="*/ 38555 h 52718"/>
                    <a:gd name="connsiteX20" fmla="*/ 6268 w 50756"/>
                    <a:gd name="connsiteY20" fmla="*/ 37272 h 52718"/>
                    <a:gd name="connsiteX21" fmla="*/ 13 w 50756"/>
                    <a:gd name="connsiteY21" fmla="*/ 31939 h 52718"/>
                    <a:gd name="connsiteX22" fmla="*/ 1176 w 50756"/>
                    <a:gd name="connsiteY22" fmla="*/ 31017 h 52718"/>
                    <a:gd name="connsiteX23" fmla="*/ 11842 w 50756"/>
                    <a:gd name="connsiteY23" fmla="*/ 29854 h 52718"/>
                    <a:gd name="connsiteX24" fmla="*/ 18819 w 50756"/>
                    <a:gd name="connsiteY24" fmla="*/ 21594 h 52718"/>
                    <a:gd name="connsiteX25" fmla="*/ 8273 w 50756"/>
                    <a:gd name="connsiteY25" fmla="*/ 17785 h 52718"/>
                    <a:gd name="connsiteX26" fmla="*/ 13606 w 50756"/>
                    <a:gd name="connsiteY26" fmla="*/ 9525 h 52718"/>
                    <a:gd name="connsiteX27" fmla="*/ 18578 w 50756"/>
                    <a:gd name="connsiteY27" fmla="*/ 11369 h 52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756" h="52718">
                      <a:moveTo>
                        <a:pt x="18618" y="11490"/>
                      </a:moveTo>
                      <a:cubicBezTo>
                        <a:pt x="21184" y="12292"/>
                        <a:pt x="22908" y="12412"/>
                        <a:pt x="23029" y="11971"/>
                      </a:cubicBezTo>
                      <a:cubicBezTo>
                        <a:pt x="23710" y="9886"/>
                        <a:pt x="24673" y="6157"/>
                        <a:pt x="24753" y="3150"/>
                      </a:cubicBezTo>
                      <a:cubicBezTo>
                        <a:pt x="24873" y="1626"/>
                        <a:pt x="26156" y="1065"/>
                        <a:pt x="27078" y="824"/>
                      </a:cubicBezTo>
                      <a:cubicBezTo>
                        <a:pt x="29284" y="142"/>
                        <a:pt x="29965" y="-219"/>
                        <a:pt x="31008" y="142"/>
                      </a:cubicBezTo>
                      <a:cubicBezTo>
                        <a:pt x="32852" y="944"/>
                        <a:pt x="33895" y="2588"/>
                        <a:pt x="34857" y="4673"/>
                      </a:cubicBezTo>
                      <a:cubicBezTo>
                        <a:pt x="35218" y="5716"/>
                        <a:pt x="36140" y="4553"/>
                        <a:pt x="34055" y="9084"/>
                      </a:cubicBezTo>
                      <a:cubicBezTo>
                        <a:pt x="33133" y="11289"/>
                        <a:pt x="33374" y="11650"/>
                        <a:pt x="33694" y="12091"/>
                      </a:cubicBezTo>
                      <a:cubicBezTo>
                        <a:pt x="34617" y="12773"/>
                        <a:pt x="35779" y="12652"/>
                        <a:pt x="37624" y="12652"/>
                      </a:cubicBezTo>
                      <a:cubicBezTo>
                        <a:pt x="39829" y="12532"/>
                        <a:pt x="41233" y="9645"/>
                        <a:pt x="43999" y="15419"/>
                      </a:cubicBezTo>
                      <a:cubicBezTo>
                        <a:pt x="44440" y="16101"/>
                        <a:pt x="44561" y="17023"/>
                        <a:pt x="43638" y="17865"/>
                      </a:cubicBezTo>
                      <a:cubicBezTo>
                        <a:pt x="42476" y="18787"/>
                        <a:pt x="40270" y="18908"/>
                        <a:pt x="37624" y="19589"/>
                      </a:cubicBezTo>
                      <a:cubicBezTo>
                        <a:pt x="34135" y="20391"/>
                        <a:pt x="29163" y="19469"/>
                        <a:pt x="29284" y="21794"/>
                      </a:cubicBezTo>
                      <a:cubicBezTo>
                        <a:pt x="29965" y="27609"/>
                        <a:pt x="33694" y="36430"/>
                        <a:pt x="39749" y="43487"/>
                      </a:cubicBezTo>
                      <a:cubicBezTo>
                        <a:pt x="41273" y="45331"/>
                        <a:pt x="43358" y="47095"/>
                        <a:pt x="45763" y="48459"/>
                      </a:cubicBezTo>
                      <a:cubicBezTo>
                        <a:pt x="49252" y="50423"/>
                        <a:pt x="52139" y="52067"/>
                        <a:pt x="50054" y="52508"/>
                      </a:cubicBezTo>
                      <a:cubicBezTo>
                        <a:pt x="46806" y="53190"/>
                        <a:pt x="35779" y="52188"/>
                        <a:pt x="33213" y="49822"/>
                      </a:cubicBezTo>
                      <a:cubicBezTo>
                        <a:pt x="30567" y="47256"/>
                        <a:pt x="25114" y="30335"/>
                        <a:pt x="24272" y="26967"/>
                      </a:cubicBezTo>
                      <a:cubicBezTo>
                        <a:pt x="24151" y="26847"/>
                        <a:pt x="23911" y="26726"/>
                        <a:pt x="23670" y="27087"/>
                      </a:cubicBezTo>
                      <a:cubicBezTo>
                        <a:pt x="21024" y="30455"/>
                        <a:pt x="15450" y="36590"/>
                        <a:pt x="11040" y="38555"/>
                      </a:cubicBezTo>
                      <a:cubicBezTo>
                        <a:pt x="9075" y="39357"/>
                        <a:pt x="6870" y="38074"/>
                        <a:pt x="6268" y="37272"/>
                      </a:cubicBezTo>
                      <a:cubicBezTo>
                        <a:pt x="5587" y="36470"/>
                        <a:pt x="454" y="33904"/>
                        <a:pt x="13" y="31939"/>
                      </a:cubicBezTo>
                      <a:cubicBezTo>
                        <a:pt x="-107" y="30776"/>
                        <a:pt x="615" y="30896"/>
                        <a:pt x="1176" y="31017"/>
                      </a:cubicBezTo>
                      <a:cubicBezTo>
                        <a:pt x="8353" y="32540"/>
                        <a:pt x="9877" y="30656"/>
                        <a:pt x="11842" y="29854"/>
                      </a:cubicBezTo>
                      <a:cubicBezTo>
                        <a:pt x="17054" y="27649"/>
                        <a:pt x="19260" y="21955"/>
                        <a:pt x="18819" y="21594"/>
                      </a:cubicBezTo>
                      <a:cubicBezTo>
                        <a:pt x="12082" y="20431"/>
                        <a:pt x="9636" y="20672"/>
                        <a:pt x="8273" y="17785"/>
                      </a:cubicBezTo>
                      <a:cubicBezTo>
                        <a:pt x="6308" y="8603"/>
                        <a:pt x="9917" y="8162"/>
                        <a:pt x="13606" y="9525"/>
                      </a:cubicBezTo>
                      <a:cubicBezTo>
                        <a:pt x="15450" y="10327"/>
                        <a:pt x="17896" y="11249"/>
                        <a:pt x="18578" y="11369"/>
                      </a:cubicBezTo>
                      <a:close/>
                    </a:path>
                  </a:pathLst>
                </a:custGeom>
                <a:grpFill/>
                <a:ln w="3987" cap="flat">
                  <a:noFill/>
                  <a:prstDash val="solid"/>
                  <a:miter/>
                </a:ln>
              </p:spPr>
              <p:txBody>
                <a:bodyPr rtlCol="0" anchor="ctr"/>
                <a:lstStyle/>
                <a:p>
                  <a:endParaRPr lang="zh-CN" altLang="en-US"/>
                </a:p>
              </p:txBody>
            </p:sp>
            <p:sp>
              <p:nvSpPr>
                <p:cNvPr id="81" name="任意多边形: 形状 80">
                  <a:extLst>
                    <a:ext uri="{FF2B5EF4-FFF2-40B4-BE49-F238E27FC236}">
                      <a16:creationId xmlns:a16="http://schemas.microsoft.com/office/drawing/2014/main" id="{144B7706-165F-10C1-87E7-4F8919ECF97C}"/>
                    </a:ext>
                  </a:extLst>
                </p:cNvPr>
                <p:cNvSpPr>
                  <a:spLocks/>
                </p:cNvSpPr>
                <p:nvPr/>
              </p:nvSpPr>
              <p:spPr>
                <a:xfrm>
                  <a:off x="5549292" y="6259651"/>
                  <a:ext cx="40050" cy="44039"/>
                </a:xfrm>
                <a:custGeom>
                  <a:avLst/>
                  <a:gdLst>
                    <a:gd name="connsiteX0" fmla="*/ 1955 w 40050"/>
                    <a:gd name="connsiteY0" fmla="*/ 23324 h 44039"/>
                    <a:gd name="connsiteX1" fmla="*/ 4842 w 40050"/>
                    <a:gd name="connsiteY1" fmla="*/ 24246 h 44039"/>
                    <a:gd name="connsiteX2" fmla="*/ 10415 w 40050"/>
                    <a:gd name="connsiteY2" fmla="*/ 32466 h 44039"/>
                    <a:gd name="connsiteX3" fmla="*/ 13302 w 40050"/>
                    <a:gd name="connsiteY3" fmla="*/ 30982 h 44039"/>
                    <a:gd name="connsiteX4" fmla="*/ 16430 w 40050"/>
                    <a:gd name="connsiteY4" fmla="*/ 28175 h 44039"/>
                    <a:gd name="connsiteX5" fmla="*/ 6927 w 40050"/>
                    <a:gd name="connsiteY5" fmla="*/ 7526 h 44039"/>
                    <a:gd name="connsiteX6" fmla="*/ 6245 w 40050"/>
                    <a:gd name="connsiteY6" fmla="*/ 6483 h 44039"/>
                    <a:gd name="connsiteX7" fmla="*/ 7849 w 40050"/>
                    <a:gd name="connsiteY7" fmla="*/ 108 h 44039"/>
                    <a:gd name="connsiteX8" fmla="*/ 15027 w 40050"/>
                    <a:gd name="connsiteY8" fmla="*/ 3115 h 44039"/>
                    <a:gd name="connsiteX9" fmla="*/ 18635 w 40050"/>
                    <a:gd name="connsiteY9" fmla="*/ 14142 h 44039"/>
                    <a:gd name="connsiteX10" fmla="*/ 22685 w 40050"/>
                    <a:gd name="connsiteY10" fmla="*/ 22843 h 44039"/>
                    <a:gd name="connsiteX11" fmla="*/ 28499 w 40050"/>
                    <a:gd name="connsiteY11" fmla="*/ 19114 h 44039"/>
                    <a:gd name="connsiteX12" fmla="*/ 28258 w 40050"/>
                    <a:gd name="connsiteY12" fmla="*/ 10052 h 44039"/>
                    <a:gd name="connsiteX13" fmla="*/ 36157 w 40050"/>
                    <a:gd name="connsiteY13" fmla="*/ 11455 h 44039"/>
                    <a:gd name="connsiteX14" fmla="*/ 38483 w 40050"/>
                    <a:gd name="connsiteY14" fmla="*/ 19354 h 44039"/>
                    <a:gd name="connsiteX15" fmla="*/ 40007 w 40050"/>
                    <a:gd name="connsiteY15" fmla="*/ 24567 h 44039"/>
                    <a:gd name="connsiteX16" fmla="*/ 37561 w 40050"/>
                    <a:gd name="connsiteY16" fmla="*/ 32105 h 44039"/>
                    <a:gd name="connsiteX17" fmla="*/ 32228 w 40050"/>
                    <a:gd name="connsiteY17" fmla="*/ 26892 h 44039"/>
                    <a:gd name="connsiteX18" fmla="*/ 31065 w 40050"/>
                    <a:gd name="connsiteY18" fmla="*/ 25048 h 44039"/>
                    <a:gd name="connsiteX19" fmla="*/ 25973 w 40050"/>
                    <a:gd name="connsiteY19" fmla="*/ 28897 h 44039"/>
                    <a:gd name="connsiteX20" fmla="*/ 24449 w 40050"/>
                    <a:gd name="connsiteY20" fmla="*/ 32025 h 44039"/>
                    <a:gd name="connsiteX21" fmla="*/ 14706 w 40050"/>
                    <a:gd name="connsiteY21" fmla="*/ 38159 h 44039"/>
                    <a:gd name="connsiteX22" fmla="*/ 12861 w 40050"/>
                    <a:gd name="connsiteY22" fmla="*/ 42450 h 44039"/>
                    <a:gd name="connsiteX23" fmla="*/ 10295 w 40050"/>
                    <a:gd name="connsiteY23" fmla="*/ 43733 h 44039"/>
                    <a:gd name="connsiteX24" fmla="*/ 5403 w 40050"/>
                    <a:gd name="connsiteY24" fmla="*/ 41648 h 44039"/>
                    <a:gd name="connsiteX25" fmla="*/ 3559 w 40050"/>
                    <a:gd name="connsiteY25" fmla="*/ 36556 h 44039"/>
                    <a:gd name="connsiteX26" fmla="*/ 672 w 40050"/>
                    <a:gd name="connsiteY26" fmla="*/ 27053 h 44039"/>
                    <a:gd name="connsiteX27" fmla="*/ 1955 w 40050"/>
                    <a:gd name="connsiteY27" fmla="*/ 23364 h 44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0050" h="44039">
                      <a:moveTo>
                        <a:pt x="1955" y="23324"/>
                      </a:moveTo>
                      <a:cubicBezTo>
                        <a:pt x="2877" y="23203"/>
                        <a:pt x="3679" y="23324"/>
                        <a:pt x="4842" y="24246"/>
                      </a:cubicBezTo>
                      <a:cubicBezTo>
                        <a:pt x="7970" y="26331"/>
                        <a:pt x="8892" y="30381"/>
                        <a:pt x="10415" y="32466"/>
                      </a:cubicBezTo>
                      <a:cubicBezTo>
                        <a:pt x="10977" y="32466"/>
                        <a:pt x="12019" y="31784"/>
                        <a:pt x="13302" y="30982"/>
                      </a:cubicBezTo>
                      <a:cubicBezTo>
                        <a:pt x="14946" y="29819"/>
                        <a:pt x="16791" y="28657"/>
                        <a:pt x="16430" y="28175"/>
                      </a:cubicBezTo>
                      <a:cubicBezTo>
                        <a:pt x="15147" y="25730"/>
                        <a:pt x="8290" y="9611"/>
                        <a:pt x="6927" y="7526"/>
                      </a:cubicBezTo>
                      <a:cubicBezTo>
                        <a:pt x="6807" y="7285"/>
                        <a:pt x="6366" y="6724"/>
                        <a:pt x="6245" y="6483"/>
                      </a:cubicBezTo>
                      <a:cubicBezTo>
                        <a:pt x="3679" y="3115"/>
                        <a:pt x="6727" y="469"/>
                        <a:pt x="7849" y="108"/>
                      </a:cubicBezTo>
                      <a:cubicBezTo>
                        <a:pt x="9694" y="-454"/>
                        <a:pt x="14946" y="1271"/>
                        <a:pt x="15027" y="3115"/>
                      </a:cubicBezTo>
                      <a:cubicBezTo>
                        <a:pt x="14786" y="5080"/>
                        <a:pt x="16751" y="9731"/>
                        <a:pt x="18635" y="14142"/>
                      </a:cubicBezTo>
                      <a:cubicBezTo>
                        <a:pt x="20359" y="17871"/>
                        <a:pt x="21883" y="21559"/>
                        <a:pt x="22685" y="22843"/>
                      </a:cubicBezTo>
                      <a:cubicBezTo>
                        <a:pt x="23166" y="24005"/>
                        <a:pt x="27216" y="20517"/>
                        <a:pt x="28499" y="19114"/>
                      </a:cubicBezTo>
                      <a:cubicBezTo>
                        <a:pt x="30223" y="17951"/>
                        <a:pt x="27096" y="11936"/>
                        <a:pt x="28258" y="10052"/>
                      </a:cubicBezTo>
                      <a:cubicBezTo>
                        <a:pt x="28740" y="9130"/>
                        <a:pt x="33712" y="7846"/>
                        <a:pt x="36157" y="11455"/>
                      </a:cubicBezTo>
                      <a:cubicBezTo>
                        <a:pt x="37320" y="13540"/>
                        <a:pt x="37882" y="16547"/>
                        <a:pt x="38483" y="19354"/>
                      </a:cubicBezTo>
                      <a:cubicBezTo>
                        <a:pt x="38964" y="21319"/>
                        <a:pt x="39646" y="23765"/>
                        <a:pt x="40007" y="24567"/>
                      </a:cubicBezTo>
                      <a:cubicBezTo>
                        <a:pt x="40368" y="25489"/>
                        <a:pt x="38403" y="30701"/>
                        <a:pt x="37561" y="32105"/>
                      </a:cubicBezTo>
                      <a:cubicBezTo>
                        <a:pt x="35917" y="33388"/>
                        <a:pt x="33270" y="29218"/>
                        <a:pt x="32228" y="26892"/>
                      </a:cubicBezTo>
                      <a:cubicBezTo>
                        <a:pt x="31667" y="25609"/>
                        <a:pt x="31546" y="25168"/>
                        <a:pt x="31065" y="25048"/>
                      </a:cubicBezTo>
                      <a:cubicBezTo>
                        <a:pt x="29902" y="25409"/>
                        <a:pt x="27216" y="27253"/>
                        <a:pt x="25973" y="28897"/>
                      </a:cubicBezTo>
                      <a:cubicBezTo>
                        <a:pt x="25291" y="29699"/>
                        <a:pt x="25492" y="31223"/>
                        <a:pt x="24449" y="32025"/>
                      </a:cubicBezTo>
                      <a:cubicBezTo>
                        <a:pt x="19598" y="33989"/>
                        <a:pt x="15067" y="37117"/>
                        <a:pt x="14706" y="38159"/>
                      </a:cubicBezTo>
                      <a:cubicBezTo>
                        <a:pt x="14465" y="38721"/>
                        <a:pt x="12982" y="41768"/>
                        <a:pt x="12861" y="42450"/>
                      </a:cubicBezTo>
                      <a:cubicBezTo>
                        <a:pt x="12741" y="43131"/>
                        <a:pt x="10776" y="43372"/>
                        <a:pt x="10295" y="43733"/>
                      </a:cubicBezTo>
                      <a:cubicBezTo>
                        <a:pt x="9253" y="44775"/>
                        <a:pt x="7609" y="42931"/>
                        <a:pt x="5403" y="41648"/>
                      </a:cubicBezTo>
                      <a:cubicBezTo>
                        <a:pt x="3078" y="40485"/>
                        <a:pt x="3679" y="39001"/>
                        <a:pt x="3559" y="36556"/>
                      </a:cubicBezTo>
                      <a:cubicBezTo>
                        <a:pt x="3559" y="33869"/>
                        <a:pt x="2035" y="29699"/>
                        <a:pt x="672" y="27053"/>
                      </a:cubicBezTo>
                      <a:cubicBezTo>
                        <a:pt x="-10" y="25649"/>
                        <a:pt x="-852" y="24045"/>
                        <a:pt x="1955" y="23364"/>
                      </a:cubicBezTo>
                      <a:close/>
                    </a:path>
                  </a:pathLst>
                </a:custGeom>
                <a:grpFill/>
                <a:ln w="3987" cap="flat">
                  <a:noFill/>
                  <a:prstDash val="solid"/>
                  <a:miter/>
                </a:ln>
              </p:spPr>
              <p:txBody>
                <a:bodyPr rtlCol="0" anchor="ctr"/>
                <a:lstStyle/>
                <a:p>
                  <a:endParaRPr lang="zh-CN" altLang="en-US"/>
                </a:p>
              </p:txBody>
            </p:sp>
            <p:sp>
              <p:nvSpPr>
                <p:cNvPr id="82" name="任意多边形: 形状 81">
                  <a:extLst>
                    <a:ext uri="{FF2B5EF4-FFF2-40B4-BE49-F238E27FC236}">
                      <a16:creationId xmlns:a16="http://schemas.microsoft.com/office/drawing/2014/main" id="{31515793-84E3-A251-3F7C-42856F911D89}"/>
                    </a:ext>
                  </a:extLst>
                </p:cNvPr>
                <p:cNvSpPr>
                  <a:spLocks/>
                </p:cNvSpPr>
                <p:nvPr/>
              </p:nvSpPr>
              <p:spPr>
                <a:xfrm>
                  <a:off x="5490261" y="6284656"/>
                  <a:ext cx="49714" cy="55122"/>
                </a:xfrm>
                <a:custGeom>
                  <a:avLst/>
                  <a:gdLst>
                    <a:gd name="connsiteX0" fmla="*/ 5092 w 49714"/>
                    <a:gd name="connsiteY0" fmla="*/ 29393 h 55122"/>
                    <a:gd name="connsiteX1" fmla="*/ 6375 w 49714"/>
                    <a:gd name="connsiteY1" fmla="*/ 26627 h 55122"/>
                    <a:gd name="connsiteX2" fmla="*/ 8701 w 49714"/>
                    <a:gd name="connsiteY2" fmla="*/ 19089 h 55122"/>
                    <a:gd name="connsiteX3" fmla="*/ 3007 w 49714"/>
                    <a:gd name="connsiteY3" fmla="*/ 13996 h 55122"/>
                    <a:gd name="connsiteX4" fmla="*/ 1844 w 49714"/>
                    <a:gd name="connsiteY4" fmla="*/ 13315 h 55122"/>
                    <a:gd name="connsiteX5" fmla="*/ 0 w 49714"/>
                    <a:gd name="connsiteY5" fmla="*/ 10187 h 55122"/>
                    <a:gd name="connsiteX6" fmla="*/ 0 w 49714"/>
                    <a:gd name="connsiteY6" fmla="*/ 9706 h 55122"/>
                    <a:gd name="connsiteX7" fmla="*/ 1163 w 49714"/>
                    <a:gd name="connsiteY7" fmla="*/ 6017 h 55122"/>
                    <a:gd name="connsiteX8" fmla="*/ 7298 w 49714"/>
                    <a:gd name="connsiteY8" fmla="*/ 4975 h 55122"/>
                    <a:gd name="connsiteX9" fmla="*/ 13112 w 49714"/>
                    <a:gd name="connsiteY9" fmla="*/ 10668 h 55122"/>
                    <a:gd name="connsiteX10" fmla="*/ 13673 w 49714"/>
                    <a:gd name="connsiteY10" fmla="*/ 10227 h 55122"/>
                    <a:gd name="connsiteX11" fmla="*/ 13673 w 49714"/>
                    <a:gd name="connsiteY11" fmla="*/ 25664 h 55122"/>
                    <a:gd name="connsiteX12" fmla="*/ 13112 w 49714"/>
                    <a:gd name="connsiteY12" fmla="*/ 25183 h 55122"/>
                    <a:gd name="connsiteX13" fmla="*/ 12510 w 49714"/>
                    <a:gd name="connsiteY13" fmla="*/ 26466 h 55122"/>
                    <a:gd name="connsiteX14" fmla="*/ 9944 w 49714"/>
                    <a:gd name="connsiteY14" fmla="*/ 30195 h 55122"/>
                    <a:gd name="connsiteX15" fmla="*/ 13673 w 49714"/>
                    <a:gd name="connsiteY15" fmla="*/ 33323 h 55122"/>
                    <a:gd name="connsiteX16" fmla="*/ 13673 w 49714"/>
                    <a:gd name="connsiteY16" fmla="*/ 46194 h 55122"/>
                    <a:gd name="connsiteX17" fmla="*/ 12510 w 49714"/>
                    <a:gd name="connsiteY17" fmla="*/ 45833 h 55122"/>
                    <a:gd name="connsiteX18" fmla="*/ 7859 w 49714"/>
                    <a:gd name="connsiteY18" fmla="*/ 44309 h 55122"/>
                    <a:gd name="connsiteX19" fmla="*/ 6215 w 49714"/>
                    <a:gd name="connsiteY19" fmla="*/ 40620 h 55122"/>
                    <a:gd name="connsiteX20" fmla="*/ 5172 w 49714"/>
                    <a:gd name="connsiteY20" fmla="*/ 39137 h 55122"/>
                    <a:gd name="connsiteX21" fmla="*/ 1925 w 49714"/>
                    <a:gd name="connsiteY21" fmla="*/ 34245 h 55122"/>
                    <a:gd name="connsiteX22" fmla="*/ 5052 w 49714"/>
                    <a:gd name="connsiteY22" fmla="*/ 29474 h 55122"/>
                    <a:gd name="connsiteX23" fmla="*/ 13673 w 49714"/>
                    <a:gd name="connsiteY23" fmla="*/ 10147 h 55122"/>
                    <a:gd name="connsiteX24" fmla="*/ 16921 w 49714"/>
                    <a:gd name="connsiteY24" fmla="*/ 6899 h 55122"/>
                    <a:gd name="connsiteX25" fmla="*/ 19567 w 49714"/>
                    <a:gd name="connsiteY25" fmla="*/ 1446 h 55122"/>
                    <a:gd name="connsiteX26" fmla="*/ 20249 w 49714"/>
                    <a:gd name="connsiteY26" fmla="*/ 965 h 55122"/>
                    <a:gd name="connsiteX27" fmla="*/ 20249 w 49714"/>
                    <a:gd name="connsiteY27" fmla="*/ 10708 h 55122"/>
                    <a:gd name="connsiteX28" fmla="*/ 17121 w 49714"/>
                    <a:gd name="connsiteY28" fmla="*/ 14638 h 55122"/>
                    <a:gd name="connsiteX29" fmla="*/ 20249 w 49714"/>
                    <a:gd name="connsiteY29" fmla="*/ 18567 h 55122"/>
                    <a:gd name="connsiteX30" fmla="*/ 20249 w 49714"/>
                    <a:gd name="connsiteY30" fmla="*/ 45953 h 55122"/>
                    <a:gd name="connsiteX31" fmla="*/ 17683 w 49714"/>
                    <a:gd name="connsiteY31" fmla="*/ 47357 h 55122"/>
                    <a:gd name="connsiteX32" fmla="*/ 13633 w 49714"/>
                    <a:gd name="connsiteY32" fmla="*/ 46074 h 55122"/>
                    <a:gd name="connsiteX33" fmla="*/ 13633 w 49714"/>
                    <a:gd name="connsiteY33" fmla="*/ 33203 h 55122"/>
                    <a:gd name="connsiteX34" fmla="*/ 15036 w 49714"/>
                    <a:gd name="connsiteY34" fmla="*/ 33443 h 55122"/>
                    <a:gd name="connsiteX35" fmla="*/ 17482 w 49714"/>
                    <a:gd name="connsiteY35" fmla="*/ 29834 h 55122"/>
                    <a:gd name="connsiteX36" fmla="*/ 13633 w 49714"/>
                    <a:gd name="connsiteY36" fmla="*/ 25544 h 55122"/>
                    <a:gd name="connsiteX37" fmla="*/ 13633 w 49714"/>
                    <a:gd name="connsiteY37" fmla="*/ 10107 h 55122"/>
                    <a:gd name="connsiteX38" fmla="*/ 20289 w 49714"/>
                    <a:gd name="connsiteY38" fmla="*/ 965 h 55122"/>
                    <a:gd name="connsiteX39" fmla="*/ 28188 w 49714"/>
                    <a:gd name="connsiteY39" fmla="*/ 604 h 55122"/>
                    <a:gd name="connsiteX40" fmla="*/ 29712 w 49714"/>
                    <a:gd name="connsiteY40" fmla="*/ 4894 h 55122"/>
                    <a:gd name="connsiteX41" fmla="*/ 29230 w 49714"/>
                    <a:gd name="connsiteY41" fmla="*/ 5937 h 55122"/>
                    <a:gd name="connsiteX42" fmla="*/ 29792 w 49714"/>
                    <a:gd name="connsiteY42" fmla="*/ 11390 h 55122"/>
                    <a:gd name="connsiteX43" fmla="*/ 31997 w 49714"/>
                    <a:gd name="connsiteY43" fmla="*/ 12312 h 55122"/>
                    <a:gd name="connsiteX44" fmla="*/ 33842 w 49714"/>
                    <a:gd name="connsiteY44" fmla="*/ 17525 h 55122"/>
                    <a:gd name="connsiteX45" fmla="*/ 32679 w 49714"/>
                    <a:gd name="connsiteY45" fmla="*/ 19610 h 55122"/>
                    <a:gd name="connsiteX46" fmla="*/ 28950 w 49714"/>
                    <a:gd name="connsiteY46" fmla="*/ 27509 h 55122"/>
                    <a:gd name="connsiteX47" fmla="*/ 45991 w 49714"/>
                    <a:gd name="connsiteY47" fmla="*/ 45592 h 55122"/>
                    <a:gd name="connsiteX48" fmla="*/ 49239 w 49714"/>
                    <a:gd name="connsiteY48" fmla="*/ 54775 h 55122"/>
                    <a:gd name="connsiteX49" fmla="*/ 40297 w 49714"/>
                    <a:gd name="connsiteY49" fmla="*/ 50725 h 55122"/>
                    <a:gd name="connsiteX50" fmla="*/ 23497 w 49714"/>
                    <a:gd name="connsiteY50" fmla="*/ 34967 h 55122"/>
                    <a:gd name="connsiteX51" fmla="*/ 20850 w 49714"/>
                    <a:gd name="connsiteY51" fmla="*/ 40781 h 55122"/>
                    <a:gd name="connsiteX52" fmla="*/ 20850 w 49714"/>
                    <a:gd name="connsiteY52" fmla="*/ 42866 h 55122"/>
                    <a:gd name="connsiteX53" fmla="*/ 21091 w 49714"/>
                    <a:gd name="connsiteY53" fmla="*/ 44951 h 55122"/>
                    <a:gd name="connsiteX54" fmla="*/ 20289 w 49714"/>
                    <a:gd name="connsiteY54" fmla="*/ 45993 h 55122"/>
                    <a:gd name="connsiteX55" fmla="*/ 20289 w 49714"/>
                    <a:gd name="connsiteY55" fmla="*/ 18607 h 55122"/>
                    <a:gd name="connsiteX56" fmla="*/ 22133 w 49714"/>
                    <a:gd name="connsiteY56" fmla="*/ 19891 h 55122"/>
                    <a:gd name="connsiteX57" fmla="*/ 23296 w 49714"/>
                    <a:gd name="connsiteY57" fmla="*/ 15039 h 55122"/>
                    <a:gd name="connsiteX58" fmla="*/ 20650 w 49714"/>
                    <a:gd name="connsiteY58" fmla="*/ 10628 h 55122"/>
                    <a:gd name="connsiteX59" fmla="*/ 20289 w 49714"/>
                    <a:gd name="connsiteY59" fmla="*/ 10748 h 55122"/>
                    <a:gd name="connsiteX60" fmla="*/ 20289 w 49714"/>
                    <a:gd name="connsiteY60" fmla="*/ 1005 h 55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9714" h="55122">
                      <a:moveTo>
                        <a:pt x="5092" y="29393"/>
                      </a:moveTo>
                      <a:cubicBezTo>
                        <a:pt x="6014" y="28912"/>
                        <a:pt x="6135" y="27990"/>
                        <a:pt x="6375" y="26627"/>
                      </a:cubicBezTo>
                      <a:cubicBezTo>
                        <a:pt x="7418" y="22898"/>
                        <a:pt x="7538" y="21534"/>
                        <a:pt x="8701" y="19089"/>
                      </a:cubicBezTo>
                      <a:cubicBezTo>
                        <a:pt x="6857" y="17364"/>
                        <a:pt x="4771" y="15720"/>
                        <a:pt x="3007" y="13996"/>
                      </a:cubicBezTo>
                      <a:cubicBezTo>
                        <a:pt x="2646" y="13635"/>
                        <a:pt x="2205" y="13435"/>
                        <a:pt x="1844" y="13315"/>
                      </a:cubicBezTo>
                      <a:cubicBezTo>
                        <a:pt x="682" y="12954"/>
                        <a:pt x="0" y="11711"/>
                        <a:pt x="0" y="10187"/>
                      </a:cubicBezTo>
                      <a:lnTo>
                        <a:pt x="0" y="9706"/>
                      </a:lnTo>
                      <a:cubicBezTo>
                        <a:pt x="0" y="8543"/>
                        <a:pt x="361" y="7260"/>
                        <a:pt x="1163" y="6017"/>
                      </a:cubicBezTo>
                      <a:cubicBezTo>
                        <a:pt x="1604" y="5335"/>
                        <a:pt x="6014" y="3692"/>
                        <a:pt x="7298" y="4975"/>
                      </a:cubicBezTo>
                      <a:cubicBezTo>
                        <a:pt x="9142" y="6819"/>
                        <a:pt x="11107" y="9265"/>
                        <a:pt x="13112" y="10668"/>
                      </a:cubicBezTo>
                      <a:cubicBezTo>
                        <a:pt x="13232" y="10548"/>
                        <a:pt x="13472" y="10307"/>
                        <a:pt x="13673" y="10227"/>
                      </a:cubicBezTo>
                      <a:lnTo>
                        <a:pt x="13673" y="25664"/>
                      </a:lnTo>
                      <a:cubicBezTo>
                        <a:pt x="13432" y="25424"/>
                        <a:pt x="13192" y="25304"/>
                        <a:pt x="13112" y="25183"/>
                      </a:cubicBezTo>
                      <a:cubicBezTo>
                        <a:pt x="12430" y="25183"/>
                        <a:pt x="12510" y="26105"/>
                        <a:pt x="12510" y="26466"/>
                      </a:cubicBezTo>
                      <a:cubicBezTo>
                        <a:pt x="12069" y="28191"/>
                        <a:pt x="11107" y="29474"/>
                        <a:pt x="9944" y="30195"/>
                      </a:cubicBezTo>
                      <a:cubicBezTo>
                        <a:pt x="9262" y="30436"/>
                        <a:pt x="11909" y="32521"/>
                        <a:pt x="13673" y="33323"/>
                      </a:cubicBezTo>
                      <a:lnTo>
                        <a:pt x="13673" y="46194"/>
                      </a:lnTo>
                      <a:cubicBezTo>
                        <a:pt x="13312" y="46074"/>
                        <a:pt x="12991" y="45953"/>
                        <a:pt x="12510" y="45833"/>
                      </a:cubicBezTo>
                      <a:cubicBezTo>
                        <a:pt x="10786" y="45713"/>
                        <a:pt x="9262" y="45713"/>
                        <a:pt x="7859" y="44309"/>
                      </a:cubicBezTo>
                      <a:cubicBezTo>
                        <a:pt x="7057" y="42585"/>
                        <a:pt x="6576" y="41743"/>
                        <a:pt x="6215" y="40620"/>
                      </a:cubicBezTo>
                      <a:cubicBezTo>
                        <a:pt x="5974" y="40139"/>
                        <a:pt x="5654" y="39698"/>
                        <a:pt x="5172" y="39137"/>
                      </a:cubicBezTo>
                      <a:cubicBezTo>
                        <a:pt x="3769" y="37613"/>
                        <a:pt x="2727" y="36210"/>
                        <a:pt x="1925" y="34245"/>
                      </a:cubicBezTo>
                      <a:cubicBezTo>
                        <a:pt x="1564" y="33082"/>
                        <a:pt x="2286" y="29834"/>
                        <a:pt x="5052" y="29474"/>
                      </a:cubicBezTo>
                      <a:close/>
                      <a:moveTo>
                        <a:pt x="13673" y="10147"/>
                      </a:moveTo>
                      <a:cubicBezTo>
                        <a:pt x="14595" y="9345"/>
                        <a:pt x="15758" y="8182"/>
                        <a:pt x="16921" y="6899"/>
                      </a:cubicBezTo>
                      <a:cubicBezTo>
                        <a:pt x="17963" y="5376"/>
                        <a:pt x="18525" y="2729"/>
                        <a:pt x="19567" y="1446"/>
                      </a:cubicBezTo>
                      <a:cubicBezTo>
                        <a:pt x="19808" y="1206"/>
                        <a:pt x="20048" y="1085"/>
                        <a:pt x="20249" y="965"/>
                      </a:cubicBezTo>
                      <a:lnTo>
                        <a:pt x="20249" y="10708"/>
                      </a:lnTo>
                      <a:cubicBezTo>
                        <a:pt x="18725" y="11270"/>
                        <a:pt x="17482" y="13595"/>
                        <a:pt x="17121" y="14638"/>
                      </a:cubicBezTo>
                      <a:cubicBezTo>
                        <a:pt x="17242" y="15320"/>
                        <a:pt x="18885" y="17324"/>
                        <a:pt x="20249" y="18567"/>
                      </a:cubicBezTo>
                      <a:lnTo>
                        <a:pt x="20249" y="45953"/>
                      </a:lnTo>
                      <a:cubicBezTo>
                        <a:pt x="19567" y="46635"/>
                        <a:pt x="18645" y="47236"/>
                        <a:pt x="17683" y="47357"/>
                      </a:cubicBezTo>
                      <a:cubicBezTo>
                        <a:pt x="16640" y="47477"/>
                        <a:pt x="15477" y="46555"/>
                        <a:pt x="13633" y="46074"/>
                      </a:cubicBezTo>
                      <a:lnTo>
                        <a:pt x="13633" y="33203"/>
                      </a:lnTo>
                      <a:cubicBezTo>
                        <a:pt x="14194" y="33563"/>
                        <a:pt x="14796" y="33684"/>
                        <a:pt x="15036" y="33443"/>
                      </a:cubicBezTo>
                      <a:cubicBezTo>
                        <a:pt x="16760" y="32040"/>
                        <a:pt x="17001" y="31719"/>
                        <a:pt x="17482" y="29834"/>
                      </a:cubicBezTo>
                      <a:cubicBezTo>
                        <a:pt x="17723" y="29153"/>
                        <a:pt x="15036" y="26587"/>
                        <a:pt x="13633" y="25544"/>
                      </a:cubicBezTo>
                      <a:lnTo>
                        <a:pt x="13633" y="10107"/>
                      </a:lnTo>
                      <a:close/>
                      <a:moveTo>
                        <a:pt x="20289" y="965"/>
                      </a:moveTo>
                      <a:cubicBezTo>
                        <a:pt x="22374" y="-318"/>
                        <a:pt x="26303" y="-198"/>
                        <a:pt x="28188" y="604"/>
                      </a:cubicBezTo>
                      <a:cubicBezTo>
                        <a:pt x="29912" y="1526"/>
                        <a:pt x="30153" y="3491"/>
                        <a:pt x="29712" y="4894"/>
                      </a:cubicBezTo>
                      <a:lnTo>
                        <a:pt x="29230" y="5937"/>
                      </a:lnTo>
                      <a:cubicBezTo>
                        <a:pt x="28749" y="7340"/>
                        <a:pt x="29351" y="11029"/>
                        <a:pt x="29792" y="11390"/>
                      </a:cubicBezTo>
                      <a:cubicBezTo>
                        <a:pt x="30353" y="12072"/>
                        <a:pt x="30834" y="12553"/>
                        <a:pt x="31997" y="12312"/>
                      </a:cubicBezTo>
                      <a:cubicBezTo>
                        <a:pt x="32919" y="12433"/>
                        <a:pt x="34563" y="15921"/>
                        <a:pt x="33842" y="17525"/>
                      </a:cubicBezTo>
                      <a:cubicBezTo>
                        <a:pt x="33601" y="18086"/>
                        <a:pt x="33521" y="18688"/>
                        <a:pt x="32679" y="19610"/>
                      </a:cubicBezTo>
                      <a:cubicBezTo>
                        <a:pt x="30714" y="21454"/>
                        <a:pt x="29551" y="24462"/>
                        <a:pt x="28950" y="27509"/>
                      </a:cubicBezTo>
                      <a:cubicBezTo>
                        <a:pt x="34964" y="33523"/>
                        <a:pt x="40217" y="39458"/>
                        <a:pt x="45991" y="45592"/>
                      </a:cubicBezTo>
                      <a:cubicBezTo>
                        <a:pt x="48757" y="49081"/>
                        <a:pt x="50642" y="53010"/>
                        <a:pt x="49239" y="54775"/>
                      </a:cubicBezTo>
                      <a:cubicBezTo>
                        <a:pt x="48076" y="55817"/>
                        <a:pt x="44347" y="54534"/>
                        <a:pt x="40297" y="50725"/>
                      </a:cubicBezTo>
                      <a:lnTo>
                        <a:pt x="23497" y="34967"/>
                      </a:lnTo>
                      <a:cubicBezTo>
                        <a:pt x="22695" y="36250"/>
                        <a:pt x="21893" y="38335"/>
                        <a:pt x="20850" y="40781"/>
                      </a:cubicBezTo>
                      <a:lnTo>
                        <a:pt x="20850" y="42866"/>
                      </a:lnTo>
                      <a:cubicBezTo>
                        <a:pt x="20971" y="43547"/>
                        <a:pt x="21331" y="44390"/>
                        <a:pt x="21091" y="44951"/>
                      </a:cubicBezTo>
                      <a:cubicBezTo>
                        <a:pt x="20850" y="45312"/>
                        <a:pt x="20610" y="45633"/>
                        <a:pt x="20289" y="45993"/>
                      </a:cubicBezTo>
                      <a:lnTo>
                        <a:pt x="20289" y="18607"/>
                      </a:lnTo>
                      <a:cubicBezTo>
                        <a:pt x="21091" y="19409"/>
                        <a:pt x="21893" y="20011"/>
                        <a:pt x="22133" y="19891"/>
                      </a:cubicBezTo>
                      <a:cubicBezTo>
                        <a:pt x="23537" y="18848"/>
                        <a:pt x="23657" y="16081"/>
                        <a:pt x="23296" y="15039"/>
                      </a:cubicBezTo>
                      <a:cubicBezTo>
                        <a:pt x="22935" y="13515"/>
                        <a:pt x="22254" y="11310"/>
                        <a:pt x="20650" y="10628"/>
                      </a:cubicBezTo>
                      <a:cubicBezTo>
                        <a:pt x="20529" y="10748"/>
                        <a:pt x="20409" y="10748"/>
                        <a:pt x="20289" y="10748"/>
                      </a:cubicBezTo>
                      <a:lnTo>
                        <a:pt x="20289" y="1005"/>
                      </a:lnTo>
                      <a:close/>
                    </a:path>
                  </a:pathLst>
                </a:custGeom>
                <a:grpFill/>
                <a:ln w="3987" cap="flat">
                  <a:noFill/>
                  <a:prstDash val="solid"/>
                  <a:miter/>
                </a:ln>
              </p:spPr>
              <p:txBody>
                <a:bodyPr rtlCol="0" anchor="ctr"/>
                <a:lstStyle/>
                <a:p>
                  <a:endParaRPr lang="zh-CN" altLang="en-US"/>
                </a:p>
              </p:txBody>
            </p:sp>
            <p:sp>
              <p:nvSpPr>
                <p:cNvPr id="83" name="任意多边形: 形状 82">
                  <a:extLst>
                    <a:ext uri="{FF2B5EF4-FFF2-40B4-BE49-F238E27FC236}">
                      <a16:creationId xmlns:a16="http://schemas.microsoft.com/office/drawing/2014/main" id="{E438C0DD-E615-83D0-D956-2422B1632BB9}"/>
                    </a:ext>
                  </a:extLst>
                </p:cNvPr>
                <p:cNvSpPr>
                  <a:spLocks/>
                </p:cNvSpPr>
                <p:nvPr/>
              </p:nvSpPr>
              <p:spPr>
                <a:xfrm>
                  <a:off x="5406339" y="6209999"/>
                  <a:ext cx="397838" cy="397838"/>
                </a:xfrm>
                <a:custGeom>
                  <a:avLst/>
                  <a:gdLst>
                    <a:gd name="connsiteX0" fmla="*/ 198919 w 397838"/>
                    <a:gd name="connsiteY0" fmla="*/ 0 h 397838"/>
                    <a:gd name="connsiteX1" fmla="*/ 0 w 397838"/>
                    <a:gd name="connsiteY1" fmla="*/ 198919 h 397838"/>
                    <a:gd name="connsiteX2" fmla="*/ 198919 w 397838"/>
                    <a:gd name="connsiteY2" fmla="*/ 397838 h 397838"/>
                    <a:gd name="connsiteX3" fmla="*/ 397838 w 397838"/>
                    <a:gd name="connsiteY3" fmla="*/ 198919 h 397838"/>
                    <a:gd name="connsiteX4" fmla="*/ 198919 w 397838"/>
                    <a:gd name="connsiteY4" fmla="*/ 0 h 397838"/>
                    <a:gd name="connsiteX5" fmla="*/ 198919 w 397838"/>
                    <a:gd name="connsiteY5" fmla="*/ 384686 h 397838"/>
                    <a:gd name="connsiteX6" fmla="*/ 13152 w 397838"/>
                    <a:gd name="connsiteY6" fmla="*/ 198919 h 397838"/>
                    <a:gd name="connsiteX7" fmla="*/ 198919 w 397838"/>
                    <a:gd name="connsiteY7" fmla="*/ 13112 h 397838"/>
                    <a:gd name="connsiteX8" fmla="*/ 384687 w 397838"/>
                    <a:gd name="connsiteY8" fmla="*/ 198879 h 397838"/>
                    <a:gd name="connsiteX9" fmla="*/ 198919 w 397838"/>
                    <a:gd name="connsiteY9" fmla="*/ 384646 h 397838"/>
                    <a:gd name="connsiteX10" fmla="*/ 198919 w 397838"/>
                    <a:gd name="connsiteY10" fmla="*/ 18525 h 397838"/>
                    <a:gd name="connsiteX11" fmla="*/ 18525 w 397838"/>
                    <a:gd name="connsiteY11" fmla="*/ 198919 h 397838"/>
                    <a:gd name="connsiteX12" fmla="*/ 198919 w 397838"/>
                    <a:gd name="connsiteY12" fmla="*/ 379314 h 397838"/>
                    <a:gd name="connsiteX13" fmla="*/ 379314 w 397838"/>
                    <a:gd name="connsiteY13" fmla="*/ 198919 h 397838"/>
                    <a:gd name="connsiteX14" fmla="*/ 198919 w 397838"/>
                    <a:gd name="connsiteY14" fmla="*/ 18525 h 397838"/>
                    <a:gd name="connsiteX15" fmla="*/ 198919 w 397838"/>
                    <a:gd name="connsiteY15" fmla="*/ 375504 h 397838"/>
                    <a:gd name="connsiteX16" fmla="*/ 22334 w 397838"/>
                    <a:gd name="connsiteY16" fmla="*/ 198919 h 397838"/>
                    <a:gd name="connsiteX17" fmla="*/ 198919 w 397838"/>
                    <a:gd name="connsiteY17" fmla="*/ 22294 h 397838"/>
                    <a:gd name="connsiteX18" fmla="*/ 375504 w 397838"/>
                    <a:gd name="connsiteY18" fmla="*/ 198879 h 397838"/>
                    <a:gd name="connsiteX19" fmla="*/ 198919 w 397838"/>
                    <a:gd name="connsiteY19" fmla="*/ 375464 h 397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7838" h="397838">
                      <a:moveTo>
                        <a:pt x="198919" y="0"/>
                      </a:moveTo>
                      <a:cubicBezTo>
                        <a:pt x="89054" y="0"/>
                        <a:pt x="0" y="89054"/>
                        <a:pt x="0" y="198919"/>
                      </a:cubicBezTo>
                      <a:cubicBezTo>
                        <a:pt x="0" y="308784"/>
                        <a:pt x="89054" y="397838"/>
                        <a:pt x="198919" y="397838"/>
                      </a:cubicBezTo>
                      <a:cubicBezTo>
                        <a:pt x="308784" y="397838"/>
                        <a:pt x="397838" y="308784"/>
                        <a:pt x="397838" y="198919"/>
                      </a:cubicBezTo>
                      <a:cubicBezTo>
                        <a:pt x="397838" y="89054"/>
                        <a:pt x="308744" y="0"/>
                        <a:pt x="198919" y="0"/>
                      </a:cubicBezTo>
                      <a:close/>
                      <a:moveTo>
                        <a:pt x="198919" y="384686"/>
                      </a:moveTo>
                      <a:cubicBezTo>
                        <a:pt x="96312" y="384686"/>
                        <a:pt x="13152" y="301526"/>
                        <a:pt x="13152" y="198919"/>
                      </a:cubicBezTo>
                      <a:cubicBezTo>
                        <a:pt x="13152" y="96312"/>
                        <a:pt x="96312" y="13112"/>
                        <a:pt x="198919" y="13112"/>
                      </a:cubicBezTo>
                      <a:cubicBezTo>
                        <a:pt x="301526" y="13112"/>
                        <a:pt x="384687" y="96272"/>
                        <a:pt x="384687" y="198879"/>
                      </a:cubicBezTo>
                      <a:cubicBezTo>
                        <a:pt x="384687" y="301486"/>
                        <a:pt x="301526" y="384646"/>
                        <a:pt x="198919" y="384646"/>
                      </a:cubicBezTo>
                      <a:close/>
                      <a:moveTo>
                        <a:pt x="198919" y="18525"/>
                      </a:moveTo>
                      <a:cubicBezTo>
                        <a:pt x="99279" y="18525"/>
                        <a:pt x="18525" y="99279"/>
                        <a:pt x="18525" y="198919"/>
                      </a:cubicBezTo>
                      <a:cubicBezTo>
                        <a:pt x="18525" y="298559"/>
                        <a:pt x="99279" y="379314"/>
                        <a:pt x="198919" y="379314"/>
                      </a:cubicBezTo>
                      <a:cubicBezTo>
                        <a:pt x="298559" y="379314"/>
                        <a:pt x="379314" y="298559"/>
                        <a:pt x="379314" y="198919"/>
                      </a:cubicBezTo>
                      <a:cubicBezTo>
                        <a:pt x="379314" y="99279"/>
                        <a:pt x="298519" y="18525"/>
                        <a:pt x="198919" y="18525"/>
                      </a:cubicBezTo>
                      <a:close/>
                      <a:moveTo>
                        <a:pt x="198919" y="375504"/>
                      </a:moveTo>
                      <a:cubicBezTo>
                        <a:pt x="101364" y="375504"/>
                        <a:pt x="22334" y="296434"/>
                        <a:pt x="22334" y="198919"/>
                      </a:cubicBezTo>
                      <a:cubicBezTo>
                        <a:pt x="22334" y="101404"/>
                        <a:pt x="101364" y="22294"/>
                        <a:pt x="198919" y="22294"/>
                      </a:cubicBezTo>
                      <a:cubicBezTo>
                        <a:pt x="296474" y="22294"/>
                        <a:pt x="375504" y="101364"/>
                        <a:pt x="375504" y="198879"/>
                      </a:cubicBezTo>
                      <a:cubicBezTo>
                        <a:pt x="375504" y="296394"/>
                        <a:pt x="296434" y="375464"/>
                        <a:pt x="198919" y="375464"/>
                      </a:cubicBezTo>
                      <a:close/>
                    </a:path>
                  </a:pathLst>
                </a:custGeom>
                <a:grpFill/>
                <a:ln w="3987" cap="flat">
                  <a:noFill/>
                  <a:prstDash val="solid"/>
                  <a:miter/>
                </a:ln>
              </p:spPr>
              <p:txBody>
                <a:bodyPr rtlCol="0" anchor="ctr"/>
                <a:lstStyle/>
                <a:p>
                  <a:endParaRPr lang="zh-CN" altLang="en-US"/>
                </a:p>
              </p:txBody>
            </p:sp>
            <p:grpSp>
              <p:nvGrpSpPr>
                <p:cNvPr id="84" name="图形 4">
                  <a:extLst>
                    <a:ext uri="{FF2B5EF4-FFF2-40B4-BE49-F238E27FC236}">
                      <a16:creationId xmlns:a16="http://schemas.microsoft.com/office/drawing/2014/main" id="{5859E56E-0CE4-6B2C-2988-BA9C9566CBFC}"/>
                    </a:ext>
                  </a:extLst>
                </p:cNvPr>
                <p:cNvGrpSpPr>
                  <a:grpSpLocks/>
                </p:cNvGrpSpPr>
                <p:nvPr/>
              </p:nvGrpSpPr>
              <p:grpSpPr>
                <a:xfrm>
                  <a:off x="5448560" y="6352422"/>
                  <a:ext cx="317083" cy="217082"/>
                  <a:chOff x="5448560" y="6352422"/>
                  <a:chExt cx="317083" cy="217082"/>
                </a:xfrm>
                <a:grpFill/>
              </p:grpSpPr>
              <p:sp>
                <p:nvSpPr>
                  <p:cNvPr id="86" name="任意多边形: 形状 85">
                    <a:extLst>
                      <a:ext uri="{FF2B5EF4-FFF2-40B4-BE49-F238E27FC236}">
                        <a16:creationId xmlns:a16="http://schemas.microsoft.com/office/drawing/2014/main" id="{8DA586B9-BD05-13DF-F244-CB0728250206}"/>
                      </a:ext>
                    </a:extLst>
                  </p:cNvPr>
                  <p:cNvSpPr>
                    <a:spLocks/>
                  </p:cNvSpPr>
                  <p:nvPr/>
                </p:nvSpPr>
                <p:spPr>
                  <a:xfrm>
                    <a:off x="5455666" y="6352422"/>
                    <a:ext cx="32080" cy="27385"/>
                  </a:xfrm>
                  <a:custGeom>
                    <a:avLst/>
                    <a:gdLst>
                      <a:gd name="connsiteX0" fmla="*/ 28981 w 32080"/>
                      <a:gd name="connsiteY0" fmla="*/ 27386 h 27385"/>
                      <a:gd name="connsiteX1" fmla="*/ 19118 w 32080"/>
                      <a:gd name="connsiteY1" fmla="*/ 24820 h 27385"/>
                      <a:gd name="connsiteX2" fmla="*/ 19358 w 32080"/>
                      <a:gd name="connsiteY2" fmla="*/ 23938 h 27385"/>
                      <a:gd name="connsiteX3" fmla="*/ 26175 w 32080"/>
                      <a:gd name="connsiteY3" fmla="*/ 22534 h 27385"/>
                      <a:gd name="connsiteX4" fmla="*/ 29944 w 32080"/>
                      <a:gd name="connsiteY4" fmla="*/ 17843 h 27385"/>
                      <a:gd name="connsiteX5" fmla="*/ 29743 w 32080"/>
                      <a:gd name="connsiteY5" fmla="*/ 13994 h 27385"/>
                      <a:gd name="connsiteX6" fmla="*/ 27377 w 32080"/>
                      <a:gd name="connsiteY6" fmla="*/ 11909 h 27385"/>
                      <a:gd name="connsiteX7" fmla="*/ 25533 w 32080"/>
                      <a:gd name="connsiteY7" fmla="*/ 11909 h 27385"/>
                      <a:gd name="connsiteX8" fmla="*/ 22927 w 32080"/>
                      <a:gd name="connsiteY8" fmla="*/ 13352 h 27385"/>
                      <a:gd name="connsiteX9" fmla="*/ 19037 w 32080"/>
                      <a:gd name="connsiteY9" fmla="*/ 17322 h 27385"/>
                      <a:gd name="connsiteX10" fmla="*/ 12261 w 32080"/>
                      <a:gd name="connsiteY10" fmla="*/ 22895 h 27385"/>
                      <a:gd name="connsiteX11" fmla="*/ 6607 w 32080"/>
                      <a:gd name="connsiteY11" fmla="*/ 23216 h 27385"/>
                      <a:gd name="connsiteX12" fmla="*/ 1074 w 32080"/>
                      <a:gd name="connsiteY12" fmla="*/ 18525 h 27385"/>
                      <a:gd name="connsiteX13" fmla="*/ 513 w 32080"/>
                      <a:gd name="connsiteY13" fmla="*/ 10465 h 27385"/>
                      <a:gd name="connsiteX14" fmla="*/ 1555 w 32080"/>
                      <a:gd name="connsiteY14" fmla="*/ 7939 h 27385"/>
                      <a:gd name="connsiteX15" fmla="*/ 3480 w 32080"/>
                      <a:gd name="connsiteY15" fmla="*/ 5132 h 27385"/>
                      <a:gd name="connsiteX16" fmla="*/ 4402 w 32080"/>
                      <a:gd name="connsiteY16" fmla="*/ 3529 h 27385"/>
                      <a:gd name="connsiteX17" fmla="*/ 4322 w 32080"/>
                      <a:gd name="connsiteY17" fmla="*/ 2205 h 27385"/>
                      <a:gd name="connsiteX18" fmla="*/ 3279 w 32080"/>
                      <a:gd name="connsiteY18" fmla="*/ 802 h 27385"/>
                      <a:gd name="connsiteX19" fmla="*/ 3520 w 32080"/>
                      <a:gd name="connsiteY19" fmla="*/ 0 h 27385"/>
                      <a:gd name="connsiteX20" fmla="*/ 14627 w 32080"/>
                      <a:gd name="connsiteY20" fmla="*/ 3168 h 27385"/>
                      <a:gd name="connsiteX21" fmla="*/ 14386 w 32080"/>
                      <a:gd name="connsiteY21" fmla="*/ 3970 h 27385"/>
                      <a:gd name="connsiteX22" fmla="*/ 6206 w 32080"/>
                      <a:gd name="connsiteY22" fmla="*/ 5614 h 27385"/>
                      <a:gd name="connsiteX23" fmla="*/ 2077 w 32080"/>
                      <a:gd name="connsiteY23" fmla="*/ 10786 h 27385"/>
                      <a:gd name="connsiteX24" fmla="*/ 2277 w 32080"/>
                      <a:gd name="connsiteY24" fmla="*/ 15036 h 27385"/>
                      <a:gd name="connsiteX25" fmla="*/ 4963 w 32080"/>
                      <a:gd name="connsiteY25" fmla="*/ 17362 h 27385"/>
                      <a:gd name="connsiteX26" fmla="*/ 7129 w 32080"/>
                      <a:gd name="connsiteY26" fmla="*/ 17362 h 27385"/>
                      <a:gd name="connsiteX27" fmla="*/ 9454 w 32080"/>
                      <a:gd name="connsiteY27" fmla="*/ 16199 h 27385"/>
                      <a:gd name="connsiteX28" fmla="*/ 12862 w 32080"/>
                      <a:gd name="connsiteY28" fmla="*/ 12871 h 27385"/>
                      <a:gd name="connsiteX29" fmla="*/ 17875 w 32080"/>
                      <a:gd name="connsiteY29" fmla="*/ 8059 h 27385"/>
                      <a:gd name="connsiteX30" fmla="*/ 21724 w 32080"/>
                      <a:gd name="connsiteY30" fmla="*/ 6255 h 27385"/>
                      <a:gd name="connsiteX31" fmla="*/ 25774 w 32080"/>
                      <a:gd name="connsiteY31" fmla="*/ 6375 h 27385"/>
                      <a:gd name="connsiteX32" fmla="*/ 31026 w 32080"/>
                      <a:gd name="connsiteY32" fmla="*/ 10666 h 27385"/>
                      <a:gd name="connsiteX33" fmla="*/ 31628 w 32080"/>
                      <a:gd name="connsiteY33" fmla="*/ 17883 h 27385"/>
                      <a:gd name="connsiteX34" fmla="*/ 30505 w 32080"/>
                      <a:gd name="connsiteY34" fmla="*/ 20570 h 27385"/>
                      <a:gd name="connsiteX35" fmla="*/ 28821 w 32080"/>
                      <a:gd name="connsiteY35" fmla="*/ 22775 h 27385"/>
                      <a:gd name="connsiteX36" fmla="*/ 27538 w 32080"/>
                      <a:gd name="connsiteY36" fmla="*/ 24619 h 27385"/>
                      <a:gd name="connsiteX37" fmla="*/ 27618 w 32080"/>
                      <a:gd name="connsiteY37" fmla="*/ 25622 h 27385"/>
                      <a:gd name="connsiteX38" fmla="*/ 29102 w 32080"/>
                      <a:gd name="connsiteY38" fmla="*/ 26704 h 27385"/>
                      <a:gd name="connsiteX39" fmla="*/ 28901 w 32080"/>
                      <a:gd name="connsiteY39" fmla="*/ 27346 h 27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2080" h="27385">
                        <a:moveTo>
                          <a:pt x="28981" y="27386"/>
                        </a:moveTo>
                        <a:lnTo>
                          <a:pt x="19118" y="24820"/>
                        </a:lnTo>
                        <a:lnTo>
                          <a:pt x="19358" y="23938"/>
                        </a:lnTo>
                        <a:cubicBezTo>
                          <a:pt x="21924" y="24218"/>
                          <a:pt x="24210" y="23737"/>
                          <a:pt x="26175" y="22534"/>
                        </a:cubicBezTo>
                        <a:cubicBezTo>
                          <a:pt x="28139" y="21331"/>
                          <a:pt x="29382" y="19768"/>
                          <a:pt x="29944" y="17843"/>
                        </a:cubicBezTo>
                        <a:cubicBezTo>
                          <a:pt x="30385" y="16359"/>
                          <a:pt x="30305" y="15076"/>
                          <a:pt x="29743" y="13994"/>
                        </a:cubicBezTo>
                        <a:cubicBezTo>
                          <a:pt x="29182" y="12911"/>
                          <a:pt x="28420" y="12229"/>
                          <a:pt x="27377" y="11909"/>
                        </a:cubicBezTo>
                        <a:cubicBezTo>
                          <a:pt x="26736" y="11708"/>
                          <a:pt x="26094" y="11708"/>
                          <a:pt x="25533" y="11909"/>
                        </a:cubicBezTo>
                        <a:cubicBezTo>
                          <a:pt x="24731" y="12149"/>
                          <a:pt x="23889" y="12630"/>
                          <a:pt x="22927" y="13352"/>
                        </a:cubicBezTo>
                        <a:cubicBezTo>
                          <a:pt x="22245" y="13914"/>
                          <a:pt x="20962" y="15237"/>
                          <a:pt x="19037" y="17322"/>
                        </a:cubicBezTo>
                        <a:cubicBezTo>
                          <a:pt x="16351" y="20289"/>
                          <a:pt x="14105" y="22133"/>
                          <a:pt x="12261" y="22895"/>
                        </a:cubicBezTo>
                        <a:cubicBezTo>
                          <a:pt x="10417" y="23657"/>
                          <a:pt x="8532" y="23737"/>
                          <a:pt x="6607" y="23216"/>
                        </a:cubicBezTo>
                        <a:cubicBezTo>
                          <a:pt x="4162" y="22534"/>
                          <a:pt x="2317" y="20971"/>
                          <a:pt x="1074" y="18525"/>
                        </a:cubicBezTo>
                        <a:cubicBezTo>
                          <a:pt x="-129" y="16119"/>
                          <a:pt x="-329" y="13432"/>
                          <a:pt x="513" y="10465"/>
                        </a:cubicBezTo>
                        <a:cubicBezTo>
                          <a:pt x="753" y="9543"/>
                          <a:pt x="1114" y="8701"/>
                          <a:pt x="1555" y="7939"/>
                        </a:cubicBezTo>
                        <a:cubicBezTo>
                          <a:pt x="1996" y="7177"/>
                          <a:pt x="2638" y="6255"/>
                          <a:pt x="3480" y="5132"/>
                        </a:cubicBezTo>
                        <a:cubicBezTo>
                          <a:pt x="3961" y="4531"/>
                          <a:pt x="4282" y="4010"/>
                          <a:pt x="4402" y="3529"/>
                        </a:cubicBezTo>
                        <a:cubicBezTo>
                          <a:pt x="4522" y="3168"/>
                          <a:pt x="4482" y="2727"/>
                          <a:pt x="4322" y="2205"/>
                        </a:cubicBezTo>
                        <a:cubicBezTo>
                          <a:pt x="4162" y="1724"/>
                          <a:pt x="3801" y="1243"/>
                          <a:pt x="3279" y="802"/>
                        </a:cubicBezTo>
                        <a:lnTo>
                          <a:pt x="3520" y="0"/>
                        </a:lnTo>
                        <a:lnTo>
                          <a:pt x="14627" y="3168"/>
                        </a:lnTo>
                        <a:lnTo>
                          <a:pt x="14386" y="3970"/>
                        </a:lnTo>
                        <a:cubicBezTo>
                          <a:pt x="11098" y="3729"/>
                          <a:pt x="8372" y="4250"/>
                          <a:pt x="6206" y="5614"/>
                        </a:cubicBezTo>
                        <a:cubicBezTo>
                          <a:pt x="4041" y="6977"/>
                          <a:pt x="2678" y="8701"/>
                          <a:pt x="2077" y="10786"/>
                        </a:cubicBezTo>
                        <a:cubicBezTo>
                          <a:pt x="1595" y="12390"/>
                          <a:pt x="1676" y="13833"/>
                          <a:pt x="2277" y="15036"/>
                        </a:cubicBezTo>
                        <a:cubicBezTo>
                          <a:pt x="2878" y="16239"/>
                          <a:pt x="3761" y="17041"/>
                          <a:pt x="4963" y="17362"/>
                        </a:cubicBezTo>
                        <a:cubicBezTo>
                          <a:pt x="5645" y="17562"/>
                          <a:pt x="6367" y="17562"/>
                          <a:pt x="7129" y="17362"/>
                        </a:cubicBezTo>
                        <a:cubicBezTo>
                          <a:pt x="7891" y="17161"/>
                          <a:pt x="8652" y="16800"/>
                          <a:pt x="9454" y="16199"/>
                        </a:cubicBezTo>
                        <a:cubicBezTo>
                          <a:pt x="10256" y="15598"/>
                          <a:pt x="11379" y="14515"/>
                          <a:pt x="12862" y="12871"/>
                        </a:cubicBezTo>
                        <a:cubicBezTo>
                          <a:pt x="14948" y="10585"/>
                          <a:pt x="16591" y="8982"/>
                          <a:pt x="17875" y="8059"/>
                        </a:cubicBezTo>
                        <a:cubicBezTo>
                          <a:pt x="19118" y="7137"/>
                          <a:pt x="20441" y="6536"/>
                          <a:pt x="21724" y="6255"/>
                        </a:cubicBezTo>
                        <a:cubicBezTo>
                          <a:pt x="23047" y="5934"/>
                          <a:pt x="24410" y="6014"/>
                          <a:pt x="25774" y="6375"/>
                        </a:cubicBezTo>
                        <a:cubicBezTo>
                          <a:pt x="28099" y="7057"/>
                          <a:pt x="29863" y="8460"/>
                          <a:pt x="31026" y="10666"/>
                        </a:cubicBezTo>
                        <a:cubicBezTo>
                          <a:pt x="32189" y="12871"/>
                          <a:pt x="32390" y="15277"/>
                          <a:pt x="31628" y="17883"/>
                        </a:cubicBezTo>
                        <a:cubicBezTo>
                          <a:pt x="31347" y="18845"/>
                          <a:pt x="30986" y="19728"/>
                          <a:pt x="30505" y="20570"/>
                        </a:cubicBezTo>
                        <a:cubicBezTo>
                          <a:pt x="30144" y="21211"/>
                          <a:pt x="29583" y="21933"/>
                          <a:pt x="28821" y="22775"/>
                        </a:cubicBezTo>
                        <a:cubicBezTo>
                          <a:pt x="28059" y="23617"/>
                          <a:pt x="27658" y="24218"/>
                          <a:pt x="27538" y="24619"/>
                        </a:cubicBezTo>
                        <a:cubicBezTo>
                          <a:pt x="27418" y="24980"/>
                          <a:pt x="27458" y="25341"/>
                          <a:pt x="27618" y="25622"/>
                        </a:cubicBezTo>
                        <a:cubicBezTo>
                          <a:pt x="27778" y="25902"/>
                          <a:pt x="28300" y="26263"/>
                          <a:pt x="29102" y="26704"/>
                        </a:cubicBezTo>
                        <a:lnTo>
                          <a:pt x="28901" y="27346"/>
                        </a:lnTo>
                        <a:close/>
                      </a:path>
                    </a:pathLst>
                  </a:custGeom>
                  <a:grpFill/>
                  <a:ln w="3987" cap="flat">
                    <a:noFill/>
                    <a:prstDash val="solid"/>
                    <a:miter/>
                  </a:ln>
                </p:spPr>
                <p:txBody>
                  <a:bodyPr rtlCol="0" anchor="ctr"/>
                  <a:lstStyle/>
                  <a:p>
                    <a:endParaRPr lang="zh-CN" altLang="en-US"/>
                  </a:p>
                </p:txBody>
              </p:sp>
              <p:sp>
                <p:nvSpPr>
                  <p:cNvPr id="87" name="任意多边形: 形状 86">
                    <a:extLst>
                      <a:ext uri="{FF2B5EF4-FFF2-40B4-BE49-F238E27FC236}">
                        <a16:creationId xmlns:a16="http://schemas.microsoft.com/office/drawing/2014/main" id="{97E85E67-EE2A-53E0-CD6B-83D0F191E4B2}"/>
                      </a:ext>
                    </a:extLst>
                  </p:cNvPr>
                  <p:cNvSpPr>
                    <a:spLocks/>
                  </p:cNvSpPr>
                  <p:nvPr/>
                </p:nvSpPr>
                <p:spPr>
                  <a:xfrm>
                    <a:off x="5449973" y="6380329"/>
                    <a:ext cx="33311" cy="31355"/>
                  </a:xfrm>
                  <a:custGeom>
                    <a:avLst/>
                    <a:gdLst>
                      <a:gd name="connsiteX0" fmla="*/ 33271 w 33311"/>
                      <a:gd name="connsiteY0" fmla="*/ 160 h 31355"/>
                      <a:gd name="connsiteX1" fmla="*/ 31146 w 33311"/>
                      <a:gd name="connsiteY1" fmla="*/ 15798 h 31355"/>
                      <a:gd name="connsiteX2" fmla="*/ 30304 w 33311"/>
                      <a:gd name="connsiteY2" fmla="*/ 15678 h 31355"/>
                      <a:gd name="connsiteX3" fmla="*/ 30424 w 33311"/>
                      <a:gd name="connsiteY3" fmla="*/ 14916 h 31355"/>
                      <a:gd name="connsiteX4" fmla="*/ 30424 w 33311"/>
                      <a:gd name="connsiteY4" fmla="*/ 12430 h 31355"/>
                      <a:gd name="connsiteX5" fmla="*/ 29542 w 33311"/>
                      <a:gd name="connsiteY5" fmla="*/ 11347 h 31355"/>
                      <a:gd name="connsiteX6" fmla="*/ 26334 w 33311"/>
                      <a:gd name="connsiteY6" fmla="*/ 10626 h 31355"/>
                      <a:gd name="connsiteX7" fmla="*/ 11499 w 33311"/>
                      <a:gd name="connsiteY7" fmla="*/ 8621 h 31355"/>
                      <a:gd name="connsiteX8" fmla="*/ 6046 w 33311"/>
                      <a:gd name="connsiteY8" fmla="*/ 8500 h 31355"/>
                      <a:gd name="connsiteX9" fmla="*/ 3600 w 33311"/>
                      <a:gd name="connsiteY9" fmla="*/ 10225 h 31355"/>
                      <a:gd name="connsiteX10" fmla="*/ 2236 w 33311"/>
                      <a:gd name="connsiteY10" fmla="*/ 13673 h 31355"/>
                      <a:gd name="connsiteX11" fmla="*/ 2758 w 33311"/>
                      <a:gd name="connsiteY11" fmla="*/ 18003 h 31355"/>
                      <a:gd name="connsiteX12" fmla="*/ 5444 w 33311"/>
                      <a:gd name="connsiteY12" fmla="*/ 21011 h 31355"/>
                      <a:gd name="connsiteX13" fmla="*/ 12100 w 33311"/>
                      <a:gd name="connsiteY13" fmla="*/ 22775 h 31355"/>
                      <a:gd name="connsiteX14" fmla="*/ 24450 w 33311"/>
                      <a:gd name="connsiteY14" fmla="*/ 24459 h 31355"/>
                      <a:gd name="connsiteX15" fmla="*/ 27417 w 33311"/>
                      <a:gd name="connsiteY15" fmla="*/ 24459 h 31355"/>
                      <a:gd name="connsiteX16" fmla="*/ 28780 w 33311"/>
                      <a:gd name="connsiteY16" fmla="*/ 23537 h 31355"/>
                      <a:gd name="connsiteX17" fmla="*/ 29662 w 33311"/>
                      <a:gd name="connsiteY17" fmla="*/ 20770 h 31355"/>
                      <a:gd name="connsiteX18" fmla="*/ 30505 w 33311"/>
                      <a:gd name="connsiteY18" fmla="*/ 20890 h 31355"/>
                      <a:gd name="connsiteX19" fmla="*/ 29061 w 33311"/>
                      <a:gd name="connsiteY19" fmla="*/ 31356 h 31355"/>
                      <a:gd name="connsiteX20" fmla="*/ 28219 w 33311"/>
                      <a:gd name="connsiteY20" fmla="*/ 31235 h 31355"/>
                      <a:gd name="connsiteX21" fmla="*/ 28299 w 33311"/>
                      <a:gd name="connsiteY21" fmla="*/ 30594 h 31355"/>
                      <a:gd name="connsiteX22" fmla="*/ 28059 w 33311"/>
                      <a:gd name="connsiteY22" fmla="*/ 28388 h 31355"/>
                      <a:gd name="connsiteX23" fmla="*/ 26695 w 33311"/>
                      <a:gd name="connsiteY23" fmla="*/ 26945 h 31355"/>
                      <a:gd name="connsiteX24" fmla="*/ 24169 w 33311"/>
                      <a:gd name="connsiteY24" fmla="*/ 26303 h 31355"/>
                      <a:gd name="connsiteX25" fmla="*/ 12662 w 33311"/>
                      <a:gd name="connsiteY25" fmla="*/ 24740 h 31355"/>
                      <a:gd name="connsiteX26" fmla="*/ 5043 w 33311"/>
                      <a:gd name="connsiteY26" fmla="*/ 22975 h 31355"/>
                      <a:gd name="connsiteX27" fmla="*/ 1154 w 33311"/>
                      <a:gd name="connsiteY27" fmla="*/ 18966 h 31355"/>
                      <a:gd name="connsiteX28" fmla="*/ 192 w 33311"/>
                      <a:gd name="connsiteY28" fmla="*/ 11267 h 31355"/>
                      <a:gd name="connsiteX29" fmla="*/ 2076 w 33311"/>
                      <a:gd name="connsiteY29" fmla="*/ 5333 h 31355"/>
                      <a:gd name="connsiteX30" fmla="*/ 6286 w 33311"/>
                      <a:gd name="connsiteY30" fmla="*/ 1684 h 31355"/>
                      <a:gd name="connsiteX31" fmla="*/ 12461 w 33311"/>
                      <a:gd name="connsiteY31" fmla="*/ 1283 h 31355"/>
                      <a:gd name="connsiteX32" fmla="*/ 27297 w 33311"/>
                      <a:gd name="connsiteY32" fmla="*/ 3288 h 31355"/>
                      <a:gd name="connsiteX33" fmla="*/ 30585 w 33311"/>
                      <a:gd name="connsiteY33" fmla="*/ 3448 h 31355"/>
                      <a:gd name="connsiteX34" fmla="*/ 31748 w 33311"/>
                      <a:gd name="connsiteY34" fmla="*/ 2566 h 31355"/>
                      <a:gd name="connsiteX35" fmla="*/ 32469 w 33311"/>
                      <a:gd name="connsiteY35" fmla="*/ 0 h 31355"/>
                      <a:gd name="connsiteX36" fmla="*/ 33311 w 33311"/>
                      <a:gd name="connsiteY36" fmla="*/ 120 h 31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3311" h="31355">
                        <a:moveTo>
                          <a:pt x="33271" y="160"/>
                        </a:moveTo>
                        <a:lnTo>
                          <a:pt x="31146" y="15798"/>
                        </a:lnTo>
                        <a:lnTo>
                          <a:pt x="30304" y="15678"/>
                        </a:lnTo>
                        <a:lnTo>
                          <a:pt x="30424" y="14916"/>
                        </a:lnTo>
                        <a:cubicBezTo>
                          <a:pt x="30585" y="13753"/>
                          <a:pt x="30585" y="12911"/>
                          <a:pt x="30424" y="12430"/>
                        </a:cubicBezTo>
                        <a:cubicBezTo>
                          <a:pt x="30224" y="11949"/>
                          <a:pt x="29943" y="11588"/>
                          <a:pt x="29542" y="11347"/>
                        </a:cubicBezTo>
                        <a:cubicBezTo>
                          <a:pt x="29141" y="11107"/>
                          <a:pt x="28059" y="10866"/>
                          <a:pt x="26334" y="10626"/>
                        </a:cubicBezTo>
                        <a:lnTo>
                          <a:pt x="11499" y="8621"/>
                        </a:lnTo>
                        <a:cubicBezTo>
                          <a:pt x="8772" y="8260"/>
                          <a:pt x="6968" y="8220"/>
                          <a:pt x="6046" y="8500"/>
                        </a:cubicBezTo>
                        <a:cubicBezTo>
                          <a:pt x="5123" y="8781"/>
                          <a:pt x="4281" y="9383"/>
                          <a:pt x="3600" y="10225"/>
                        </a:cubicBezTo>
                        <a:cubicBezTo>
                          <a:pt x="2878" y="11067"/>
                          <a:pt x="2437" y="12229"/>
                          <a:pt x="2236" y="13673"/>
                        </a:cubicBezTo>
                        <a:cubicBezTo>
                          <a:pt x="1996" y="15317"/>
                          <a:pt x="2196" y="16760"/>
                          <a:pt x="2758" y="18003"/>
                        </a:cubicBezTo>
                        <a:cubicBezTo>
                          <a:pt x="3359" y="19246"/>
                          <a:pt x="4241" y="20249"/>
                          <a:pt x="5444" y="21011"/>
                        </a:cubicBezTo>
                        <a:cubicBezTo>
                          <a:pt x="6647" y="21772"/>
                          <a:pt x="8892" y="22334"/>
                          <a:pt x="12100" y="22775"/>
                        </a:cubicBezTo>
                        <a:lnTo>
                          <a:pt x="24450" y="24459"/>
                        </a:lnTo>
                        <a:cubicBezTo>
                          <a:pt x="25813" y="24659"/>
                          <a:pt x="26776" y="24619"/>
                          <a:pt x="27417" y="24459"/>
                        </a:cubicBezTo>
                        <a:cubicBezTo>
                          <a:pt x="28019" y="24258"/>
                          <a:pt x="28500" y="23938"/>
                          <a:pt x="28780" y="23537"/>
                        </a:cubicBezTo>
                        <a:cubicBezTo>
                          <a:pt x="29221" y="22895"/>
                          <a:pt x="29502" y="21973"/>
                          <a:pt x="29662" y="20770"/>
                        </a:cubicBezTo>
                        <a:lnTo>
                          <a:pt x="30505" y="20890"/>
                        </a:lnTo>
                        <a:lnTo>
                          <a:pt x="29061" y="31356"/>
                        </a:lnTo>
                        <a:lnTo>
                          <a:pt x="28219" y="31235"/>
                        </a:lnTo>
                        <a:lnTo>
                          <a:pt x="28299" y="30594"/>
                        </a:lnTo>
                        <a:cubicBezTo>
                          <a:pt x="28419" y="29752"/>
                          <a:pt x="28339" y="29030"/>
                          <a:pt x="28059" y="28388"/>
                        </a:cubicBezTo>
                        <a:cubicBezTo>
                          <a:pt x="27778" y="27787"/>
                          <a:pt x="27337" y="27306"/>
                          <a:pt x="26695" y="26945"/>
                        </a:cubicBezTo>
                        <a:cubicBezTo>
                          <a:pt x="26254" y="26704"/>
                          <a:pt x="25412" y="26464"/>
                          <a:pt x="24169" y="26303"/>
                        </a:cubicBezTo>
                        <a:lnTo>
                          <a:pt x="12662" y="24740"/>
                        </a:lnTo>
                        <a:cubicBezTo>
                          <a:pt x="9093" y="24258"/>
                          <a:pt x="6567" y="23657"/>
                          <a:pt x="5043" y="22975"/>
                        </a:cubicBezTo>
                        <a:cubicBezTo>
                          <a:pt x="3520" y="22294"/>
                          <a:pt x="2236" y="20930"/>
                          <a:pt x="1154" y="18966"/>
                        </a:cubicBezTo>
                        <a:cubicBezTo>
                          <a:pt x="71" y="16961"/>
                          <a:pt x="-250" y="14395"/>
                          <a:pt x="192" y="11267"/>
                        </a:cubicBezTo>
                        <a:cubicBezTo>
                          <a:pt x="552" y="8661"/>
                          <a:pt x="1194" y="6656"/>
                          <a:pt x="2076" y="5333"/>
                        </a:cubicBezTo>
                        <a:cubicBezTo>
                          <a:pt x="3279" y="3529"/>
                          <a:pt x="4722" y="2286"/>
                          <a:pt x="6286" y="1684"/>
                        </a:cubicBezTo>
                        <a:cubicBezTo>
                          <a:pt x="7890" y="1083"/>
                          <a:pt x="9935" y="962"/>
                          <a:pt x="12461" y="1283"/>
                        </a:cubicBezTo>
                        <a:lnTo>
                          <a:pt x="27297" y="3288"/>
                        </a:lnTo>
                        <a:cubicBezTo>
                          <a:pt x="29021" y="3529"/>
                          <a:pt x="30144" y="3569"/>
                          <a:pt x="30585" y="3448"/>
                        </a:cubicBezTo>
                        <a:cubicBezTo>
                          <a:pt x="31026" y="3328"/>
                          <a:pt x="31427" y="3007"/>
                          <a:pt x="31748" y="2566"/>
                        </a:cubicBezTo>
                        <a:cubicBezTo>
                          <a:pt x="32068" y="2125"/>
                          <a:pt x="32309" y="1283"/>
                          <a:pt x="32469" y="0"/>
                        </a:cubicBezTo>
                        <a:lnTo>
                          <a:pt x="33311" y="120"/>
                        </a:lnTo>
                        <a:close/>
                      </a:path>
                    </a:pathLst>
                  </a:custGeom>
                  <a:grpFill/>
                  <a:ln w="3987" cap="flat">
                    <a:noFill/>
                    <a:prstDash val="solid"/>
                    <a:miter/>
                  </a:ln>
                </p:spPr>
                <p:txBody>
                  <a:bodyPr rtlCol="0" anchor="ctr"/>
                  <a:lstStyle/>
                  <a:p>
                    <a:endParaRPr lang="zh-CN" altLang="en-US"/>
                  </a:p>
                </p:txBody>
              </p:sp>
              <p:sp>
                <p:nvSpPr>
                  <p:cNvPr id="88" name="任意多边形: 形状 87">
                    <a:extLst>
                      <a:ext uri="{FF2B5EF4-FFF2-40B4-BE49-F238E27FC236}">
                        <a16:creationId xmlns:a16="http://schemas.microsoft.com/office/drawing/2014/main" id="{5DE7A04D-AB2C-3463-852C-6324CD07E073}"/>
                      </a:ext>
                    </a:extLst>
                  </p:cNvPr>
                  <p:cNvSpPr>
                    <a:spLocks/>
                  </p:cNvSpPr>
                  <p:nvPr/>
                </p:nvSpPr>
                <p:spPr>
                  <a:xfrm>
                    <a:off x="5448560" y="6406752"/>
                    <a:ext cx="32157" cy="31475"/>
                  </a:xfrm>
                  <a:custGeom>
                    <a:avLst/>
                    <a:gdLst>
                      <a:gd name="connsiteX0" fmla="*/ 31075 w 32157"/>
                      <a:gd name="connsiteY0" fmla="*/ 10706 h 31475"/>
                      <a:gd name="connsiteX1" fmla="*/ 12911 w 32157"/>
                      <a:gd name="connsiteY1" fmla="*/ 26744 h 31475"/>
                      <a:gd name="connsiteX2" fmla="*/ 26023 w 32157"/>
                      <a:gd name="connsiteY2" fmla="*/ 26063 h 31475"/>
                      <a:gd name="connsiteX3" fmla="*/ 29712 w 32157"/>
                      <a:gd name="connsiteY3" fmla="*/ 25100 h 31475"/>
                      <a:gd name="connsiteX4" fmla="*/ 30794 w 32157"/>
                      <a:gd name="connsiteY4" fmla="*/ 21412 h 31475"/>
                      <a:gd name="connsiteX5" fmla="*/ 31636 w 32157"/>
                      <a:gd name="connsiteY5" fmla="*/ 21412 h 31475"/>
                      <a:gd name="connsiteX6" fmla="*/ 32157 w 32157"/>
                      <a:gd name="connsiteY6" fmla="*/ 31476 h 31475"/>
                      <a:gd name="connsiteX7" fmla="*/ 31315 w 32157"/>
                      <a:gd name="connsiteY7" fmla="*/ 31476 h 31475"/>
                      <a:gd name="connsiteX8" fmla="*/ 30554 w 32157"/>
                      <a:gd name="connsiteY8" fmla="*/ 28950 h 31475"/>
                      <a:gd name="connsiteX9" fmla="*/ 29230 w 32157"/>
                      <a:gd name="connsiteY9" fmla="*/ 27987 h 31475"/>
                      <a:gd name="connsiteX10" fmla="*/ 26143 w 32157"/>
                      <a:gd name="connsiteY10" fmla="*/ 27787 h 31475"/>
                      <a:gd name="connsiteX11" fmla="*/ 722 w 32157"/>
                      <a:gd name="connsiteY11" fmla="*/ 29070 h 31475"/>
                      <a:gd name="connsiteX12" fmla="*/ 722 w 32157"/>
                      <a:gd name="connsiteY12" fmla="*/ 28308 h 31475"/>
                      <a:gd name="connsiteX13" fmla="*/ 25060 w 32157"/>
                      <a:gd name="connsiteY13" fmla="*/ 6375 h 31475"/>
                      <a:gd name="connsiteX14" fmla="*/ 5654 w 32157"/>
                      <a:gd name="connsiteY14" fmla="*/ 7378 h 31475"/>
                      <a:gd name="connsiteX15" fmla="*/ 2165 w 32157"/>
                      <a:gd name="connsiteY15" fmla="*/ 8781 h 31475"/>
                      <a:gd name="connsiteX16" fmla="*/ 1363 w 32157"/>
                      <a:gd name="connsiteY16" fmla="*/ 11588 h 31475"/>
                      <a:gd name="connsiteX17" fmla="*/ 1363 w 32157"/>
                      <a:gd name="connsiteY17" fmla="*/ 12310 h 31475"/>
                      <a:gd name="connsiteX18" fmla="*/ 561 w 32157"/>
                      <a:gd name="connsiteY18" fmla="*/ 12350 h 31475"/>
                      <a:gd name="connsiteX19" fmla="*/ 0 w 32157"/>
                      <a:gd name="connsiteY19" fmla="*/ 1524 h 31475"/>
                      <a:gd name="connsiteX20" fmla="*/ 842 w 32157"/>
                      <a:gd name="connsiteY20" fmla="*/ 1524 h 31475"/>
                      <a:gd name="connsiteX21" fmla="*/ 2045 w 32157"/>
                      <a:gd name="connsiteY21" fmla="*/ 4932 h 31475"/>
                      <a:gd name="connsiteX22" fmla="*/ 5533 w 32157"/>
                      <a:gd name="connsiteY22" fmla="*/ 5734 h 31475"/>
                      <a:gd name="connsiteX23" fmla="*/ 27065 w 32157"/>
                      <a:gd name="connsiteY23" fmla="*/ 4651 h 31475"/>
                      <a:gd name="connsiteX24" fmla="*/ 27827 w 32157"/>
                      <a:gd name="connsiteY24" fmla="*/ 3970 h 31475"/>
                      <a:gd name="connsiteX25" fmla="*/ 29351 w 32157"/>
                      <a:gd name="connsiteY25" fmla="*/ 2165 h 31475"/>
                      <a:gd name="connsiteX26" fmla="*/ 29671 w 32157"/>
                      <a:gd name="connsiteY26" fmla="*/ 0 h 31475"/>
                      <a:gd name="connsiteX27" fmla="*/ 30513 w 32157"/>
                      <a:gd name="connsiteY27" fmla="*/ 0 h 31475"/>
                      <a:gd name="connsiteX28" fmla="*/ 31075 w 32157"/>
                      <a:gd name="connsiteY28" fmla="*/ 10786 h 3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2157" h="31475">
                        <a:moveTo>
                          <a:pt x="31075" y="10706"/>
                        </a:moveTo>
                        <a:lnTo>
                          <a:pt x="12911" y="26744"/>
                        </a:lnTo>
                        <a:lnTo>
                          <a:pt x="26023" y="26063"/>
                        </a:lnTo>
                        <a:cubicBezTo>
                          <a:pt x="27867" y="25983"/>
                          <a:pt x="29070" y="25662"/>
                          <a:pt x="29712" y="25100"/>
                        </a:cubicBezTo>
                        <a:cubicBezTo>
                          <a:pt x="30554" y="24339"/>
                          <a:pt x="30914" y="23096"/>
                          <a:pt x="30794" y="21412"/>
                        </a:cubicBezTo>
                        <a:lnTo>
                          <a:pt x="31636" y="21412"/>
                        </a:lnTo>
                        <a:cubicBezTo>
                          <a:pt x="31636" y="21412"/>
                          <a:pt x="32157" y="31476"/>
                          <a:pt x="32157" y="31476"/>
                        </a:cubicBezTo>
                        <a:lnTo>
                          <a:pt x="31315" y="31476"/>
                        </a:lnTo>
                        <a:cubicBezTo>
                          <a:pt x="31075" y="30233"/>
                          <a:pt x="30834" y="29391"/>
                          <a:pt x="30554" y="28950"/>
                        </a:cubicBezTo>
                        <a:cubicBezTo>
                          <a:pt x="30273" y="28509"/>
                          <a:pt x="29832" y="28188"/>
                          <a:pt x="29230" y="27987"/>
                        </a:cubicBezTo>
                        <a:cubicBezTo>
                          <a:pt x="28629" y="27787"/>
                          <a:pt x="27586" y="27707"/>
                          <a:pt x="26143" y="27787"/>
                        </a:cubicBezTo>
                        <a:lnTo>
                          <a:pt x="722" y="29070"/>
                        </a:lnTo>
                        <a:lnTo>
                          <a:pt x="722" y="28308"/>
                        </a:lnTo>
                        <a:cubicBezTo>
                          <a:pt x="722" y="28308"/>
                          <a:pt x="25060" y="6375"/>
                          <a:pt x="25060" y="6375"/>
                        </a:cubicBezTo>
                        <a:lnTo>
                          <a:pt x="5654" y="7378"/>
                        </a:lnTo>
                        <a:cubicBezTo>
                          <a:pt x="3889" y="7458"/>
                          <a:pt x="2727" y="7939"/>
                          <a:pt x="2165" y="8781"/>
                        </a:cubicBezTo>
                        <a:cubicBezTo>
                          <a:pt x="1604" y="9623"/>
                          <a:pt x="1323" y="10545"/>
                          <a:pt x="1363" y="11588"/>
                        </a:cubicBezTo>
                        <a:lnTo>
                          <a:pt x="1363" y="12310"/>
                        </a:lnTo>
                        <a:cubicBezTo>
                          <a:pt x="1363" y="12310"/>
                          <a:pt x="561" y="12350"/>
                          <a:pt x="561" y="12350"/>
                        </a:cubicBezTo>
                        <a:lnTo>
                          <a:pt x="0" y="1524"/>
                        </a:lnTo>
                        <a:lnTo>
                          <a:pt x="842" y="1524"/>
                        </a:lnTo>
                        <a:cubicBezTo>
                          <a:pt x="922" y="3168"/>
                          <a:pt x="1363" y="4330"/>
                          <a:pt x="2045" y="4932"/>
                        </a:cubicBezTo>
                        <a:cubicBezTo>
                          <a:pt x="2767" y="5573"/>
                          <a:pt x="3929" y="5814"/>
                          <a:pt x="5533" y="5734"/>
                        </a:cubicBezTo>
                        <a:lnTo>
                          <a:pt x="27065" y="4651"/>
                        </a:lnTo>
                        <a:lnTo>
                          <a:pt x="27827" y="3970"/>
                        </a:lnTo>
                        <a:cubicBezTo>
                          <a:pt x="28589" y="3288"/>
                          <a:pt x="29110" y="2686"/>
                          <a:pt x="29351" y="2165"/>
                        </a:cubicBezTo>
                        <a:cubicBezTo>
                          <a:pt x="29591" y="1644"/>
                          <a:pt x="29671" y="922"/>
                          <a:pt x="29671" y="0"/>
                        </a:cubicBezTo>
                        <a:lnTo>
                          <a:pt x="30513" y="0"/>
                        </a:lnTo>
                        <a:cubicBezTo>
                          <a:pt x="30513" y="0"/>
                          <a:pt x="31075" y="10786"/>
                          <a:pt x="31075" y="10786"/>
                        </a:cubicBezTo>
                        <a:close/>
                      </a:path>
                    </a:pathLst>
                  </a:custGeom>
                  <a:grpFill/>
                  <a:ln w="3987" cap="flat">
                    <a:noFill/>
                    <a:prstDash val="solid"/>
                    <a:miter/>
                  </a:ln>
                </p:spPr>
                <p:txBody>
                  <a:bodyPr rtlCol="0" anchor="ctr"/>
                  <a:lstStyle/>
                  <a:p>
                    <a:endParaRPr lang="zh-CN" altLang="en-US"/>
                  </a:p>
                </p:txBody>
              </p:sp>
              <p:sp>
                <p:nvSpPr>
                  <p:cNvPr id="89" name="任意多边形: 形状 88">
                    <a:extLst>
                      <a:ext uri="{FF2B5EF4-FFF2-40B4-BE49-F238E27FC236}">
                        <a16:creationId xmlns:a16="http://schemas.microsoft.com/office/drawing/2014/main" id="{B856C185-07E3-47A1-743A-26E8578EB868}"/>
                      </a:ext>
                    </a:extLst>
                  </p:cNvPr>
                  <p:cNvSpPr>
                    <a:spLocks/>
                  </p:cNvSpPr>
                  <p:nvPr/>
                </p:nvSpPr>
                <p:spPr>
                  <a:xfrm>
                    <a:off x="5456379" y="6445285"/>
                    <a:ext cx="37570" cy="34362"/>
                  </a:xfrm>
                  <a:custGeom>
                    <a:avLst/>
                    <a:gdLst>
                      <a:gd name="connsiteX0" fmla="*/ 37570 w 37570"/>
                      <a:gd name="connsiteY0" fmla="*/ 30153 h 34362"/>
                      <a:gd name="connsiteX1" fmla="*/ 36809 w 37570"/>
                      <a:gd name="connsiteY1" fmla="*/ 30473 h 34362"/>
                      <a:gd name="connsiteX2" fmla="*/ 35125 w 37570"/>
                      <a:gd name="connsiteY2" fmla="*/ 28629 h 34362"/>
                      <a:gd name="connsiteX3" fmla="*/ 28990 w 37570"/>
                      <a:gd name="connsiteY3" fmla="*/ 27226 h 34362"/>
                      <a:gd name="connsiteX4" fmla="*/ 16239 w 37570"/>
                      <a:gd name="connsiteY4" fmla="*/ 25141 h 34362"/>
                      <a:gd name="connsiteX5" fmla="*/ 9383 w 37570"/>
                      <a:gd name="connsiteY5" fmla="*/ 27867 h 34362"/>
                      <a:gd name="connsiteX6" fmla="*/ 6736 w 37570"/>
                      <a:gd name="connsiteY6" fmla="*/ 29190 h 34362"/>
                      <a:gd name="connsiteX7" fmla="*/ 6135 w 37570"/>
                      <a:gd name="connsiteY7" fmla="*/ 30473 h 34362"/>
                      <a:gd name="connsiteX8" fmla="*/ 6456 w 37570"/>
                      <a:gd name="connsiteY8" fmla="*/ 32438 h 34362"/>
                      <a:gd name="connsiteX9" fmla="*/ 7097 w 37570"/>
                      <a:gd name="connsiteY9" fmla="*/ 34042 h 34362"/>
                      <a:gd name="connsiteX10" fmla="*/ 6335 w 37570"/>
                      <a:gd name="connsiteY10" fmla="*/ 34363 h 34362"/>
                      <a:gd name="connsiteX11" fmla="*/ 0 w 37570"/>
                      <a:gd name="connsiteY11" fmla="*/ 18404 h 34362"/>
                      <a:gd name="connsiteX12" fmla="*/ 762 w 37570"/>
                      <a:gd name="connsiteY12" fmla="*/ 18084 h 34362"/>
                      <a:gd name="connsiteX13" fmla="*/ 1363 w 37570"/>
                      <a:gd name="connsiteY13" fmla="*/ 19567 h 34362"/>
                      <a:gd name="connsiteX14" fmla="*/ 2606 w 37570"/>
                      <a:gd name="connsiteY14" fmla="*/ 21371 h 34362"/>
                      <a:gd name="connsiteX15" fmla="*/ 3970 w 37570"/>
                      <a:gd name="connsiteY15" fmla="*/ 21813 h 34362"/>
                      <a:gd name="connsiteX16" fmla="*/ 6696 w 37570"/>
                      <a:gd name="connsiteY16" fmla="*/ 21011 h 34362"/>
                      <a:gd name="connsiteX17" fmla="*/ 12390 w 37570"/>
                      <a:gd name="connsiteY17" fmla="*/ 18765 h 34362"/>
                      <a:gd name="connsiteX18" fmla="*/ 21893 w 37570"/>
                      <a:gd name="connsiteY18" fmla="*/ 7257 h 34362"/>
                      <a:gd name="connsiteX19" fmla="*/ 25020 w 37570"/>
                      <a:gd name="connsiteY19" fmla="*/ 2767 h 34362"/>
                      <a:gd name="connsiteX20" fmla="*/ 24820 w 37570"/>
                      <a:gd name="connsiteY20" fmla="*/ 321 h 34362"/>
                      <a:gd name="connsiteX21" fmla="*/ 25582 w 37570"/>
                      <a:gd name="connsiteY21" fmla="*/ 0 h 34362"/>
                      <a:gd name="connsiteX22" fmla="*/ 30995 w 37570"/>
                      <a:gd name="connsiteY22" fmla="*/ 13633 h 34362"/>
                      <a:gd name="connsiteX23" fmla="*/ 30233 w 37570"/>
                      <a:gd name="connsiteY23" fmla="*/ 13954 h 34362"/>
                      <a:gd name="connsiteX24" fmla="*/ 29992 w 37570"/>
                      <a:gd name="connsiteY24" fmla="*/ 13352 h 34362"/>
                      <a:gd name="connsiteX25" fmla="*/ 28950 w 37570"/>
                      <a:gd name="connsiteY25" fmla="*/ 11748 h 34362"/>
                      <a:gd name="connsiteX26" fmla="*/ 27987 w 37570"/>
                      <a:gd name="connsiteY26" fmla="*/ 11548 h 34362"/>
                      <a:gd name="connsiteX27" fmla="*/ 24860 w 37570"/>
                      <a:gd name="connsiteY27" fmla="*/ 14715 h 34362"/>
                      <a:gd name="connsiteX28" fmla="*/ 17482 w 37570"/>
                      <a:gd name="connsiteY28" fmla="*/ 23577 h 34362"/>
                      <a:gd name="connsiteX29" fmla="*/ 28108 w 37570"/>
                      <a:gd name="connsiteY29" fmla="*/ 25301 h 34362"/>
                      <a:gd name="connsiteX30" fmla="*/ 33040 w 37570"/>
                      <a:gd name="connsiteY30" fmla="*/ 25542 h 34362"/>
                      <a:gd name="connsiteX31" fmla="*/ 33761 w 37570"/>
                      <a:gd name="connsiteY31" fmla="*/ 24619 h 34362"/>
                      <a:gd name="connsiteX32" fmla="*/ 33360 w 37570"/>
                      <a:gd name="connsiteY32" fmla="*/ 21732 h 34362"/>
                      <a:gd name="connsiteX33" fmla="*/ 34122 w 37570"/>
                      <a:gd name="connsiteY33" fmla="*/ 21412 h 34362"/>
                      <a:gd name="connsiteX34" fmla="*/ 37570 w 37570"/>
                      <a:gd name="connsiteY34" fmla="*/ 30072 h 34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570" h="34362">
                        <a:moveTo>
                          <a:pt x="37570" y="30153"/>
                        </a:moveTo>
                        <a:lnTo>
                          <a:pt x="36809" y="30473"/>
                        </a:lnTo>
                        <a:cubicBezTo>
                          <a:pt x="36327" y="29591"/>
                          <a:pt x="35766" y="28990"/>
                          <a:pt x="35125" y="28629"/>
                        </a:cubicBezTo>
                        <a:cubicBezTo>
                          <a:pt x="34242" y="28148"/>
                          <a:pt x="32238" y="27707"/>
                          <a:pt x="28990" y="27226"/>
                        </a:cubicBezTo>
                        <a:lnTo>
                          <a:pt x="16239" y="25141"/>
                        </a:lnTo>
                        <a:lnTo>
                          <a:pt x="9383" y="27867"/>
                        </a:lnTo>
                        <a:cubicBezTo>
                          <a:pt x="7899" y="28428"/>
                          <a:pt x="7017" y="28870"/>
                          <a:pt x="6736" y="29190"/>
                        </a:cubicBezTo>
                        <a:cubicBezTo>
                          <a:pt x="6456" y="29471"/>
                          <a:pt x="6255" y="29912"/>
                          <a:pt x="6135" y="30473"/>
                        </a:cubicBezTo>
                        <a:cubicBezTo>
                          <a:pt x="6055" y="31035"/>
                          <a:pt x="6135" y="31676"/>
                          <a:pt x="6456" y="32438"/>
                        </a:cubicBezTo>
                        <a:lnTo>
                          <a:pt x="7097" y="34042"/>
                        </a:lnTo>
                        <a:lnTo>
                          <a:pt x="6335" y="34363"/>
                        </a:lnTo>
                        <a:lnTo>
                          <a:pt x="0" y="18404"/>
                        </a:lnTo>
                        <a:lnTo>
                          <a:pt x="762" y="18084"/>
                        </a:lnTo>
                        <a:lnTo>
                          <a:pt x="1363" y="19567"/>
                        </a:lnTo>
                        <a:cubicBezTo>
                          <a:pt x="1684" y="20409"/>
                          <a:pt x="2125" y="21011"/>
                          <a:pt x="2606" y="21371"/>
                        </a:cubicBezTo>
                        <a:cubicBezTo>
                          <a:pt x="2927" y="21652"/>
                          <a:pt x="3408" y="21813"/>
                          <a:pt x="3970" y="21813"/>
                        </a:cubicBezTo>
                        <a:cubicBezTo>
                          <a:pt x="4371" y="21813"/>
                          <a:pt x="5293" y="21572"/>
                          <a:pt x="6696" y="21011"/>
                        </a:cubicBezTo>
                        <a:lnTo>
                          <a:pt x="12390" y="18765"/>
                        </a:lnTo>
                        <a:lnTo>
                          <a:pt x="21893" y="7257"/>
                        </a:lnTo>
                        <a:cubicBezTo>
                          <a:pt x="23777" y="4972"/>
                          <a:pt x="24820" y="3488"/>
                          <a:pt x="25020" y="2767"/>
                        </a:cubicBezTo>
                        <a:cubicBezTo>
                          <a:pt x="25221" y="2045"/>
                          <a:pt x="25181" y="1243"/>
                          <a:pt x="24820" y="321"/>
                        </a:cubicBezTo>
                        <a:lnTo>
                          <a:pt x="25582" y="0"/>
                        </a:lnTo>
                        <a:lnTo>
                          <a:pt x="30995" y="13633"/>
                        </a:lnTo>
                        <a:lnTo>
                          <a:pt x="30233" y="13954"/>
                        </a:lnTo>
                        <a:lnTo>
                          <a:pt x="29992" y="13352"/>
                        </a:lnTo>
                        <a:cubicBezTo>
                          <a:pt x="29671" y="12510"/>
                          <a:pt x="29311" y="11989"/>
                          <a:pt x="28950" y="11748"/>
                        </a:cubicBezTo>
                        <a:cubicBezTo>
                          <a:pt x="28589" y="11508"/>
                          <a:pt x="28268" y="11468"/>
                          <a:pt x="27987" y="11548"/>
                        </a:cubicBezTo>
                        <a:cubicBezTo>
                          <a:pt x="27466" y="11748"/>
                          <a:pt x="26424" y="12791"/>
                          <a:pt x="24860" y="14715"/>
                        </a:cubicBezTo>
                        <a:lnTo>
                          <a:pt x="17482" y="23577"/>
                        </a:lnTo>
                        <a:lnTo>
                          <a:pt x="28108" y="25301"/>
                        </a:lnTo>
                        <a:cubicBezTo>
                          <a:pt x="30714" y="25742"/>
                          <a:pt x="32358" y="25822"/>
                          <a:pt x="33040" y="25542"/>
                        </a:cubicBezTo>
                        <a:cubicBezTo>
                          <a:pt x="33400" y="25381"/>
                          <a:pt x="33681" y="25100"/>
                          <a:pt x="33761" y="24619"/>
                        </a:cubicBezTo>
                        <a:cubicBezTo>
                          <a:pt x="33922" y="24018"/>
                          <a:pt x="33761" y="23056"/>
                          <a:pt x="33360" y="21732"/>
                        </a:cubicBezTo>
                        <a:lnTo>
                          <a:pt x="34122" y="21412"/>
                        </a:lnTo>
                        <a:lnTo>
                          <a:pt x="37570" y="30072"/>
                        </a:lnTo>
                        <a:close/>
                      </a:path>
                    </a:pathLst>
                  </a:custGeom>
                  <a:grpFill/>
                  <a:ln w="3987" cap="flat">
                    <a:noFill/>
                    <a:prstDash val="solid"/>
                    <a:miter/>
                  </a:ln>
                </p:spPr>
                <p:txBody>
                  <a:bodyPr rtlCol="0" anchor="ctr"/>
                  <a:lstStyle/>
                  <a:p>
                    <a:endParaRPr lang="zh-CN" altLang="en-US"/>
                  </a:p>
                </p:txBody>
              </p:sp>
              <p:sp>
                <p:nvSpPr>
                  <p:cNvPr id="90" name="任意多边形: 形状 89">
                    <a:extLst>
                      <a:ext uri="{FF2B5EF4-FFF2-40B4-BE49-F238E27FC236}">
                        <a16:creationId xmlns:a16="http://schemas.microsoft.com/office/drawing/2014/main" id="{E92FE27D-472E-84FF-D149-3F223A735DFD}"/>
                      </a:ext>
                    </a:extLst>
                  </p:cNvPr>
                  <p:cNvSpPr>
                    <a:spLocks/>
                  </p:cNvSpPr>
                  <p:nvPr/>
                </p:nvSpPr>
                <p:spPr>
                  <a:xfrm>
                    <a:off x="5463596" y="6479648"/>
                    <a:ext cx="35244" cy="30553"/>
                  </a:xfrm>
                  <a:custGeom>
                    <a:avLst/>
                    <a:gdLst>
                      <a:gd name="connsiteX0" fmla="*/ 17562 w 35244"/>
                      <a:gd name="connsiteY0" fmla="*/ 14435 h 30553"/>
                      <a:gd name="connsiteX1" fmla="*/ 11708 w 35244"/>
                      <a:gd name="connsiteY1" fmla="*/ 5373 h 30553"/>
                      <a:gd name="connsiteX2" fmla="*/ 8500 w 35244"/>
                      <a:gd name="connsiteY2" fmla="*/ 5894 h 30553"/>
                      <a:gd name="connsiteX3" fmla="*/ 6095 w 35244"/>
                      <a:gd name="connsiteY3" fmla="*/ 6696 h 30553"/>
                      <a:gd name="connsiteX4" fmla="*/ 5052 w 35244"/>
                      <a:gd name="connsiteY4" fmla="*/ 8621 h 30553"/>
                      <a:gd name="connsiteX5" fmla="*/ 6215 w 35244"/>
                      <a:gd name="connsiteY5" fmla="*/ 11428 h 30553"/>
                      <a:gd name="connsiteX6" fmla="*/ 5533 w 35244"/>
                      <a:gd name="connsiteY6" fmla="*/ 11869 h 30553"/>
                      <a:gd name="connsiteX7" fmla="*/ 0 w 35244"/>
                      <a:gd name="connsiteY7" fmla="*/ 3328 h 30553"/>
                      <a:gd name="connsiteX8" fmla="*/ 682 w 35244"/>
                      <a:gd name="connsiteY8" fmla="*/ 2887 h 30553"/>
                      <a:gd name="connsiteX9" fmla="*/ 3288 w 35244"/>
                      <a:gd name="connsiteY9" fmla="*/ 4411 h 30553"/>
                      <a:gd name="connsiteX10" fmla="*/ 8581 w 35244"/>
                      <a:gd name="connsiteY10" fmla="*/ 4090 h 30553"/>
                      <a:gd name="connsiteX11" fmla="*/ 35004 w 35244"/>
                      <a:gd name="connsiteY11" fmla="*/ 0 h 30553"/>
                      <a:gd name="connsiteX12" fmla="*/ 35245 w 35244"/>
                      <a:gd name="connsiteY12" fmla="*/ 361 h 30553"/>
                      <a:gd name="connsiteX13" fmla="*/ 20169 w 35244"/>
                      <a:gd name="connsiteY13" fmla="*/ 23256 h 30553"/>
                      <a:gd name="connsiteX14" fmla="*/ 17803 w 35244"/>
                      <a:gd name="connsiteY14" fmla="*/ 27867 h 30553"/>
                      <a:gd name="connsiteX15" fmla="*/ 18284 w 35244"/>
                      <a:gd name="connsiteY15" fmla="*/ 30113 h 30553"/>
                      <a:gd name="connsiteX16" fmla="*/ 17602 w 35244"/>
                      <a:gd name="connsiteY16" fmla="*/ 30554 h 30553"/>
                      <a:gd name="connsiteX17" fmla="*/ 9583 w 35244"/>
                      <a:gd name="connsiteY17" fmla="*/ 18124 h 30553"/>
                      <a:gd name="connsiteX18" fmla="*/ 10305 w 35244"/>
                      <a:gd name="connsiteY18" fmla="*/ 17683 h 30553"/>
                      <a:gd name="connsiteX19" fmla="*/ 10626 w 35244"/>
                      <a:gd name="connsiteY19" fmla="*/ 18204 h 30553"/>
                      <a:gd name="connsiteX20" fmla="*/ 12390 w 35244"/>
                      <a:gd name="connsiteY20" fmla="*/ 20048 h 30553"/>
                      <a:gd name="connsiteX21" fmla="*/ 13513 w 35244"/>
                      <a:gd name="connsiteY21" fmla="*/ 19888 h 30553"/>
                      <a:gd name="connsiteX22" fmla="*/ 14154 w 35244"/>
                      <a:gd name="connsiteY22" fmla="*/ 19327 h 30553"/>
                      <a:gd name="connsiteX23" fmla="*/ 15197 w 35244"/>
                      <a:gd name="connsiteY23" fmla="*/ 17843 h 30553"/>
                      <a:gd name="connsiteX24" fmla="*/ 17522 w 35244"/>
                      <a:gd name="connsiteY24" fmla="*/ 14395 h 30553"/>
                      <a:gd name="connsiteX25" fmla="*/ 18565 w 35244"/>
                      <a:gd name="connsiteY25" fmla="*/ 12871 h 30553"/>
                      <a:gd name="connsiteX26" fmla="*/ 24940 w 35244"/>
                      <a:gd name="connsiteY26" fmla="*/ 3328 h 30553"/>
                      <a:gd name="connsiteX27" fmla="*/ 13553 w 35244"/>
                      <a:gd name="connsiteY27" fmla="*/ 5092 h 30553"/>
                      <a:gd name="connsiteX28" fmla="*/ 18565 w 35244"/>
                      <a:gd name="connsiteY28" fmla="*/ 12871 h 30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5244" h="30553">
                        <a:moveTo>
                          <a:pt x="17562" y="14435"/>
                        </a:moveTo>
                        <a:lnTo>
                          <a:pt x="11708" y="5373"/>
                        </a:lnTo>
                        <a:lnTo>
                          <a:pt x="8500" y="5894"/>
                        </a:lnTo>
                        <a:cubicBezTo>
                          <a:pt x="7418" y="6095"/>
                          <a:pt x="6656" y="6335"/>
                          <a:pt x="6095" y="6696"/>
                        </a:cubicBezTo>
                        <a:cubicBezTo>
                          <a:pt x="5373" y="7177"/>
                          <a:pt x="5012" y="7779"/>
                          <a:pt x="5052" y="8621"/>
                        </a:cubicBezTo>
                        <a:cubicBezTo>
                          <a:pt x="5052" y="9102"/>
                          <a:pt x="5453" y="10024"/>
                          <a:pt x="6215" y="11428"/>
                        </a:cubicBezTo>
                        <a:lnTo>
                          <a:pt x="5533" y="11869"/>
                        </a:lnTo>
                        <a:lnTo>
                          <a:pt x="0" y="3328"/>
                        </a:lnTo>
                        <a:lnTo>
                          <a:pt x="682" y="2887"/>
                        </a:lnTo>
                        <a:cubicBezTo>
                          <a:pt x="1403" y="3729"/>
                          <a:pt x="2286" y="4210"/>
                          <a:pt x="3288" y="4411"/>
                        </a:cubicBezTo>
                        <a:cubicBezTo>
                          <a:pt x="4290" y="4611"/>
                          <a:pt x="6055" y="4491"/>
                          <a:pt x="8581" y="4090"/>
                        </a:cubicBezTo>
                        <a:lnTo>
                          <a:pt x="35004" y="0"/>
                        </a:lnTo>
                        <a:lnTo>
                          <a:pt x="35245" y="361"/>
                        </a:lnTo>
                        <a:lnTo>
                          <a:pt x="20169" y="23256"/>
                        </a:lnTo>
                        <a:cubicBezTo>
                          <a:pt x="18765" y="25421"/>
                          <a:pt x="17963" y="26945"/>
                          <a:pt x="17803" y="27867"/>
                        </a:cubicBezTo>
                        <a:cubicBezTo>
                          <a:pt x="17683" y="28549"/>
                          <a:pt x="17843" y="29311"/>
                          <a:pt x="18284" y="30113"/>
                        </a:cubicBezTo>
                        <a:lnTo>
                          <a:pt x="17602" y="30554"/>
                        </a:lnTo>
                        <a:lnTo>
                          <a:pt x="9583" y="18124"/>
                        </a:lnTo>
                        <a:lnTo>
                          <a:pt x="10305" y="17683"/>
                        </a:lnTo>
                        <a:lnTo>
                          <a:pt x="10626" y="18204"/>
                        </a:lnTo>
                        <a:cubicBezTo>
                          <a:pt x="11267" y="19206"/>
                          <a:pt x="11869" y="19808"/>
                          <a:pt x="12390" y="20048"/>
                        </a:cubicBezTo>
                        <a:cubicBezTo>
                          <a:pt x="12751" y="20209"/>
                          <a:pt x="13152" y="20128"/>
                          <a:pt x="13513" y="19888"/>
                        </a:cubicBezTo>
                        <a:cubicBezTo>
                          <a:pt x="13753" y="19728"/>
                          <a:pt x="13954" y="19567"/>
                          <a:pt x="14154" y="19327"/>
                        </a:cubicBezTo>
                        <a:cubicBezTo>
                          <a:pt x="14234" y="19246"/>
                          <a:pt x="14595" y="18725"/>
                          <a:pt x="15197" y="17843"/>
                        </a:cubicBezTo>
                        <a:lnTo>
                          <a:pt x="17522" y="14395"/>
                        </a:lnTo>
                        <a:close/>
                        <a:moveTo>
                          <a:pt x="18565" y="12871"/>
                        </a:moveTo>
                        <a:lnTo>
                          <a:pt x="24940" y="3328"/>
                        </a:lnTo>
                        <a:lnTo>
                          <a:pt x="13553" y="5092"/>
                        </a:lnTo>
                        <a:lnTo>
                          <a:pt x="18565" y="12871"/>
                        </a:lnTo>
                        <a:close/>
                      </a:path>
                    </a:pathLst>
                  </a:custGeom>
                  <a:grpFill/>
                  <a:ln w="3987" cap="flat">
                    <a:noFill/>
                    <a:prstDash val="solid"/>
                    <a:miter/>
                  </a:ln>
                </p:spPr>
                <p:txBody>
                  <a:bodyPr rtlCol="0" anchor="ctr"/>
                  <a:lstStyle/>
                  <a:p>
                    <a:endParaRPr lang="zh-CN" altLang="en-US"/>
                  </a:p>
                </p:txBody>
              </p:sp>
              <p:sp>
                <p:nvSpPr>
                  <p:cNvPr id="91" name="任意多边形: 形状 90">
                    <a:extLst>
                      <a:ext uri="{FF2B5EF4-FFF2-40B4-BE49-F238E27FC236}">
                        <a16:creationId xmlns:a16="http://schemas.microsoft.com/office/drawing/2014/main" id="{EC3DBB2F-B9BD-91F1-0010-06FC17C03D9C}"/>
                      </a:ext>
                    </a:extLst>
                  </p:cNvPr>
                  <p:cNvSpPr>
                    <a:spLocks/>
                  </p:cNvSpPr>
                  <p:nvPr/>
                </p:nvSpPr>
                <p:spPr>
                  <a:xfrm>
                    <a:off x="5484126" y="6487427"/>
                    <a:ext cx="37089" cy="36728"/>
                  </a:xfrm>
                  <a:custGeom>
                    <a:avLst/>
                    <a:gdLst>
                      <a:gd name="connsiteX0" fmla="*/ 37089 w 37089"/>
                      <a:gd name="connsiteY0" fmla="*/ 19888 h 36728"/>
                      <a:gd name="connsiteX1" fmla="*/ 31075 w 37089"/>
                      <a:gd name="connsiteY1" fmla="*/ 25582 h 36728"/>
                      <a:gd name="connsiteX2" fmla="*/ 30513 w 37089"/>
                      <a:gd name="connsiteY2" fmla="*/ 24980 h 36728"/>
                      <a:gd name="connsiteX3" fmla="*/ 32398 w 37089"/>
                      <a:gd name="connsiteY3" fmla="*/ 20970 h 36728"/>
                      <a:gd name="connsiteX4" fmla="*/ 32198 w 37089"/>
                      <a:gd name="connsiteY4" fmla="*/ 17843 h 36728"/>
                      <a:gd name="connsiteX5" fmla="*/ 30433 w 37089"/>
                      <a:gd name="connsiteY5" fmla="*/ 15397 h 36728"/>
                      <a:gd name="connsiteX6" fmla="*/ 28870 w 37089"/>
                      <a:gd name="connsiteY6" fmla="*/ 13753 h 36728"/>
                      <a:gd name="connsiteX7" fmla="*/ 11788 w 37089"/>
                      <a:gd name="connsiteY7" fmla="*/ 29992 h 36728"/>
                      <a:gd name="connsiteX8" fmla="*/ 9864 w 37089"/>
                      <a:gd name="connsiteY8" fmla="*/ 32198 h 36728"/>
                      <a:gd name="connsiteX9" fmla="*/ 9824 w 37089"/>
                      <a:gd name="connsiteY9" fmla="*/ 33641 h 36728"/>
                      <a:gd name="connsiteX10" fmla="*/ 10906 w 37089"/>
                      <a:gd name="connsiteY10" fmla="*/ 35445 h 36728"/>
                      <a:gd name="connsiteX11" fmla="*/ 11628 w 37089"/>
                      <a:gd name="connsiteY11" fmla="*/ 36167 h 36728"/>
                      <a:gd name="connsiteX12" fmla="*/ 11027 w 37089"/>
                      <a:gd name="connsiteY12" fmla="*/ 36728 h 36728"/>
                      <a:gd name="connsiteX13" fmla="*/ 0 w 37089"/>
                      <a:gd name="connsiteY13" fmla="*/ 25141 h 36728"/>
                      <a:gd name="connsiteX14" fmla="*/ 601 w 37089"/>
                      <a:gd name="connsiteY14" fmla="*/ 24579 h 36728"/>
                      <a:gd name="connsiteX15" fmla="*/ 1283 w 37089"/>
                      <a:gd name="connsiteY15" fmla="*/ 25301 h 36728"/>
                      <a:gd name="connsiteX16" fmla="*/ 3087 w 37089"/>
                      <a:gd name="connsiteY16" fmla="*/ 26544 h 36728"/>
                      <a:gd name="connsiteX17" fmla="*/ 4491 w 37089"/>
                      <a:gd name="connsiteY17" fmla="*/ 26464 h 36728"/>
                      <a:gd name="connsiteX18" fmla="*/ 6736 w 37089"/>
                      <a:gd name="connsiteY18" fmla="*/ 24699 h 36728"/>
                      <a:gd name="connsiteX19" fmla="*/ 23817 w 37089"/>
                      <a:gd name="connsiteY19" fmla="*/ 8460 h 36728"/>
                      <a:gd name="connsiteX20" fmla="*/ 22294 w 37089"/>
                      <a:gd name="connsiteY20" fmla="*/ 6857 h 36728"/>
                      <a:gd name="connsiteX21" fmla="*/ 18244 w 37089"/>
                      <a:gd name="connsiteY21" fmla="*/ 4491 h 36728"/>
                      <a:gd name="connsiteX22" fmla="*/ 12751 w 37089"/>
                      <a:gd name="connsiteY22" fmla="*/ 6295 h 36728"/>
                      <a:gd name="connsiteX23" fmla="*/ 12149 w 37089"/>
                      <a:gd name="connsiteY23" fmla="*/ 5694 h 36728"/>
                      <a:gd name="connsiteX24" fmla="*/ 18164 w 37089"/>
                      <a:gd name="connsiteY24" fmla="*/ 0 h 36728"/>
                      <a:gd name="connsiteX25" fmla="*/ 37089 w 37089"/>
                      <a:gd name="connsiteY25" fmla="*/ 19888 h 3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7089" h="36728">
                        <a:moveTo>
                          <a:pt x="37089" y="19888"/>
                        </a:moveTo>
                        <a:lnTo>
                          <a:pt x="31075" y="25582"/>
                        </a:lnTo>
                        <a:lnTo>
                          <a:pt x="30513" y="24980"/>
                        </a:lnTo>
                        <a:cubicBezTo>
                          <a:pt x="31556" y="23296"/>
                          <a:pt x="32198" y="21973"/>
                          <a:pt x="32398" y="20970"/>
                        </a:cubicBezTo>
                        <a:cubicBezTo>
                          <a:pt x="32599" y="19968"/>
                          <a:pt x="32518" y="18926"/>
                          <a:pt x="32198" y="17843"/>
                        </a:cubicBezTo>
                        <a:cubicBezTo>
                          <a:pt x="31997" y="17242"/>
                          <a:pt x="31396" y="16440"/>
                          <a:pt x="30433" y="15397"/>
                        </a:cubicBezTo>
                        <a:lnTo>
                          <a:pt x="28870" y="13753"/>
                        </a:lnTo>
                        <a:lnTo>
                          <a:pt x="11788" y="29992"/>
                        </a:lnTo>
                        <a:cubicBezTo>
                          <a:pt x="10666" y="31075"/>
                          <a:pt x="10024" y="31797"/>
                          <a:pt x="9864" y="32198"/>
                        </a:cubicBezTo>
                        <a:cubicBezTo>
                          <a:pt x="9703" y="32598"/>
                          <a:pt x="9663" y="33080"/>
                          <a:pt x="9824" y="33641"/>
                        </a:cubicBezTo>
                        <a:cubicBezTo>
                          <a:pt x="9944" y="34202"/>
                          <a:pt x="10345" y="34804"/>
                          <a:pt x="10906" y="35445"/>
                        </a:cubicBezTo>
                        <a:lnTo>
                          <a:pt x="11628" y="36167"/>
                        </a:lnTo>
                        <a:lnTo>
                          <a:pt x="11027" y="36728"/>
                        </a:lnTo>
                        <a:lnTo>
                          <a:pt x="0" y="25141"/>
                        </a:lnTo>
                        <a:lnTo>
                          <a:pt x="601" y="24579"/>
                        </a:lnTo>
                        <a:lnTo>
                          <a:pt x="1283" y="25301"/>
                        </a:lnTo>
                        <a:cubicBezTo>
                          <a:pt x="1885" y="25942"/>
                          <a:pt x="2486" y="26343"/>
                          <a:pt x="3087" y="26544"/>
                        </a:cubicBezTo>
                        <a:cubicBezTo>
                          <a:pt x="3488" y="26664"/>
                          <a:pt x="3970" y="26664"/>
                          <a:pt x="4491" y="26464"/>
                        </a:cubicBezTo>
                        <a:cubicBezTo>
                          <a:pt x="4852" y="26343"/>
                          <a:pt x="5614" y="25742"/>
                          <a:pt x="6736" y="24699"/>
                        </a:cubicBezTo>
                        <a:lnTo>
                          <a:pt x="23817" y="8460"/>
                        </a:lnTo>
                        <a:lnTo>
                          <a:pt x="22294" y="6857"/>
                        </a:lnTo>
                        <a:cubicBezTo>
                          <a:pt x="20890" y="5373"/>
                          <a:pt x="19527" y="4571"/>
                          <a:pt x="18244" y="4491"/>
                        </a:cubicBezTo>
                        <a:cubicBezTo>
                          <a:pt x="16480" y="4371"/>
                          <a:pt x="14635" y="4972"/>
                          <a:pt x="12751" y="6295"/>
                        </a:cubicBezTo>
                        <a:lnTo>
                          <a:pt x="12149" y="5694"/>
                        </a:lnTo>
                        <a:lnTo>
                          <a:pt x="18164" y="0"/>
                        </a:lnTo>
                        <a:lnTo>
                          <a:pt x="37089" y="19888"/>
                        </a:lnTo>
                        <a:close/>
                      </a:path>
                    </a:pathLst>
                  </a:custGeom>
                  <a:grpFill/>
                  <a:ln w="3987" cap="flat">
                    <a:noFill/>
                    <a:prstDash val="solid"/>
                    <a:miter/>
                  </a:ln>
                </p:spPr>
                <p:txBody>
                  <a:bodyPr rtlCol="0" anchor="ctr"/>
                  <a:lstStyle/>
                  <a:p>
                    <a:endParaRPr lang="zh-CN" altLang="en-US"/>
                  </a:p>
                </p:txBody>
              </p:sp>
              <p:sp>
                <p:nvSpPr>
                  <p:cNvPr id="92" name="任意多边形: 形状 91">
                    <a:extLst>
                      <a:ext uri="{FF2B5EF4-FFF2-40B4-BE49-F238E27FC236}">
                        <a16:creationId xmlns:a16="http://schemas.microsoft.com/office/drawing/2014/main" id="{41849123-0204-29CF-049A-E57E2B85D11B}"/>
                      </a:ext>
                    </a:extLst>
                  </p:cNvPr>
                  <p:cNvSpPr>
                    <a:spLocks/>
                  </p:cNvSpPr>
                  <p:nvPr/>
                </p:nvSpPr>
                <p:spPr>
                  <a:xfrm>
                    <a:off x="5510229" y="6518582"/>
                    <a:ext cx="11146" cy="9903"/>
                  </a:xfrm>
                  <a:custGeom>
                    <a:avLst/>
                    <a:gdLst>
                      <a:gd name="connsiteX0" fmla="*/ 8741 w 11146"/>
                      <a:gd name="connsiteY0" fmla="*/ 9904 h 9903"/>
                      <a:gd name="connsiteX1" fmla="*/ 0 w 11146"/>
                      <a:gd name="connsiteY1" fmla="*/ 3128 h 9903"/>
                      <a:gd name="connsiteX2" fmla="*/ 2406 w 11146"/>
                      <a:gd name="connsiteY2" fmla="*/ 0 h 9903"/>
                      <a:gd name="connsiteX3" fmla="*/ 11147 w 11146"/>
                      <a:gd name="connsiteY3" fmla="*/ 6776 h 9903"/>
                      <a:gd name="connsiteX4" fmla="*/ 8741 w 11146"/>
                      <a:gd name="connsiteY4" fmla="*/ 9864 h 9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6" h="9903">
                        <a:moveTo>
                          <a:pt x="8741" y="9904"/>
                        </a:moveTo>
                        <a:lnTo>
                          <a:pt x="0" y="3128"/>
                        </a:lnTo>
                        <a:lnTo>
                          <a:pt x="2406" y="0"/>
                        </a:lnTo>
                        <a:lnTo>
                          <a:pt x="11147" y="6776"/>
                        </a:lnTo>
                        <a:lnTo>
                          <a:pt x="8741" y="9864"/>
                        </a:lnTo>
                        <a:close/>
                      </a:path>
                    </a:pathLst>
                  </a:custGeom>
                  <a:grpFill/>
                  <a:ln w="3987" cap="flat">
                    <a:noFill/>
                    <a:prstDash val="solid"/>
                    <a:miter/>
                  </a:ln>
                </p:spPr>
                <p:txBody>
                  <a:bodyPr rtlCol="0" anchor="ctr"/>
                  <a:lstStyle/>
                  <a:p>
                    <a:endParaRPr lang="zh-CN" altLang="en-US"/>
                  </a:p>
                </p:txBody>
              </p:sp>
              <p:sp>
                <p:nvSpPr>
                  <p:cNvPr id="93" name="任意多边形: 形状 92">
                    <a:extLst>
                      <a:ext uri="{FF2B5EF4-FFF2-40B4-BE49-F238E27FC236}">
                        <a16:creationId xmlns:a16="http://schemas.microsoft.com/office/drawing/2014/main" id="{E4B8B11F-D832-B10E-DD2A-4057D89E4AE1}"/>
                      </a:ext>
                    </a:extLst>
                  </p:cNvPr>
                  <p:cNvSpPr>
                    <a:spLocks/>
                  </p:cNvSpPr>
                  <p:nvPr/>
                </p:nvSpPr>
                <p:spPr>
                  <a:xfrm>
                    <a:off x="5513477" y="6516445"/>
                    <a:ext cx="33119" cy="31338"/>
                  </a:xfrm>
                  <a:custGeom>
                    <a:avLst/>
                    <a:gdLst>
                      <a:gd name="connsiteX0" fmla="*/ 33120 w 33119"/>
                      <a:gd name="connsiteY0" fmla="*/ 6507 h 31338"/>
                      <a:gd name="connsiteX1" fmla="*/ 28028 w 33119"/>
                      <a:gd name="connsiteY1" fmla="*/ 15368 h 31338"/>
                      <a:gd name="connsiteX2" fmla="*/ 27226 w 33119"/>
                      <a:gd name="connsiteY2" fmla="*/ 14887 h 31338"/>
                      <a:gd name="connsiteX3" fmla="*/ 27667 w 33119"/>
                      <a:gd name="connsiteY3" fmla="*/ 7950 h 31338"/>
                      <a:gd name="connsiteX4" fmla="*/ 24138 w 33119"/>
                      <a:gd name="connsiteY4" fmla="*/ 3099 h 31338"/>
                      <a:gd name="connsiteX5" fmla="*/ 20369 w 33119"/>
                      <a:gd name="connsiteY5" fmla="*/ 2257 h 31338"/>
                      <a:gd name="connsiteX6" fmla="*/ 17763 w 33119"/>
                      <a:gd name="connsiteY6" fmla="*/ 3981 h 31338"/>
                      <a:gd name="connsiteX7" fmla="*/ 17242 w 33119"/>
                      <a:gd name="connsiteY7" fmla="*/ 5785 h 31338"/>
                      <a:gd name="connsiteX8" fmla="*/ 17923 w 33119"/>
                      <a:gd name="connsiteY8" fmla="*/ 8672 h 31338"/>
                      <a:gd name="connsiteX9" fmla="*/ 20730 w 33119"/>
                      <a:gd name="connsiteY9" fmla="*/ 13484 h 31338"/>
                      <a:gd name="connsiteX10" fmla="*/ 24339 w 33119"/>
                      <a:gd name="connsiteY10" fmla="*/ 21503 h 31338"/>
                      <a:gd name="connsiteX11" fmla="*/ 23136 w 33119"/>
                      <a:gd name="connsiteY11" fmla="*/ 27036 h 31338"/>
                      <a:gd name="connsiteX12" fmla="*/ 17161 w 33119"/>
                      <a:gd name="connsiteY12" fmla="*/ 31126 h 31338"/>
                      <a:gd name="connsiteX13" fmla="*/ 9222 w 33119"/>
                      <a:gd name="connsiteY13" fmla="*/ 29562 h 31338"/>
                      <a:gd name="connsiteX14" fmla="*/ 7057 w 33119"/>
                      <a:gd name="connsiteY14" fmla="*/ 27878 h 31338"/>
                      <a:gd name="connsiteX15" fmla="*/ 4892 w 33119"/>
                      <a:gd name="connsiteY15" fmla="*/ 25232 h 31338"/>
                      <a:gd name="connsiteX16" fmla="*/ 3609 w 33119"/>
                      <a:gd name="connsiteY16" fmla="*/ 23909 h 31338"/>
                      <a:gd name="connsiteX17" fmla="*/ 2326 w 33119"/>
                      <a:gd name="connsiteY17" fmla="*/ 23668 h 31338"/>
                      <a:gd name="connsiteX18" fmla="*/ 722 w 33119"/>
                      <a:gd name="connsiteY18" fmla="*/ 24310 h 31338"/>
                      <a:gd name="connsiteX19" fmla="*/ 0 w 33119"/>
                      <a:gd name="connsiteY19" fmla="*/ 23869 h 31338"/>
                      <a:gd name="connsiteX20" fmla="*/ 6014 w 33119"/>
                      <a:gd name="connsiteY20" fmla="*/ 14005 h 31338"/>
                      <a:gd name="connsiteX21" fmla="*/ 6736 w 33119"/>
                      <a:gd name="connsiteY21" fmla="*/ 14446 h 31338"/>
                      <a:gd name="connsiteX22" fmla="*/ 6135 w 33119"/>
                      <a:gd name="connsiteY22" fmla="*/ 22786 h 31338"/>
                      <a:gd name="connsiteX23" fmla="*/ 10024 w 33119"/>
                      <a:gd name="connsiteY23" fmla="*/ 28159 h 31338"/>
                      <a:gd name="connsiteX24" fmla="*/ 14194 w 33119"/>
                      <a:gd name="connsiteY24" fmla="*/ 29081 h 31338"/>
                      <a:gd name="connsiteX25" fmla="*/ 17121 w 33119"/>
                      <a:gd name="connsiteY25" fmla="*/ 27117 h 31338"/>
                      <a:gd name="connsiteX26" fmla="*/ 17723 w 33119"/>
                      <a:gd name="connsiteY26" fmla="*/ 25032 h 31338"/>
                      <a:gd name="connsiteX27" fmla="*/ 17242 w 33119"/>
                      <a:gd name="connsiteY27" fmla="*/ 22465 h 31338"/>
                      <a:gd name="connsiteX28" fmla="*/ 14916 w 33119"/>
                      <a:gd name="connsiteY28" fmla="*/ 18295 h 31338"/>
                      <a:gd name="connsiteX29" fmla="*/ 11628 w 33119"/>
                      <a:gd name="connsiteY29" fmla="*/ 12201 h 31338"/>
                      <a:gd name="connsiteX30" fmla="*/ 10906 w 33119"/>
                      <a:gd name="connsiteY30" fmla="*/ 7990 h 31338"/>
                      <a:gd name="connsiteX31" fmla="*/ 12109 w 33119"/>
                      <a:gd name="connsiteY31" fmla="*/ 4141 h 31338"/>
                      <a:gd name="connsiteX32" fmla="*/ 17642 w 33119"/>
                      <a:gd name="connsiteY32" fmla="*/ 212 h 31338"/>
                      <a:gd name="connsiteX33" fmla="*/ 24740 w 33119"/>
                      <a:gd name="connsiteY33" fmla="*/ 1535 h 31338"/>
                      <a:gd name="connsiteX34" fmla="*/ 27025 w 33119"/>
                      <a:gd name="connsiteY34" fmla="*/ 3339 h 31338"/>
                      <a:gd name="connsiteX35" fmla="*/ 28709 w 33119"/>
                      <a:gd name="connsiteY35" fmla="*/ 5545 h 31338"/>
                      <a:gd name="connsiteX36" fmla="*/ 30153 w 33119"/>
                      <a:gd name="connsiteY36" fmla="*/ 7269 h 31338"/>
                      <a:gd name="connsiteX37" fmla="*/ 31115 w 33119"/>
                      <a:gd name="connsiteY37" fmla="*/ 7429 h 31338"/>
                      <a:gd name="connsiteX38" fmla="*/ 32558 w 33119"/>
                      <a:gd name="connsiteY38" fmla="*/ 6266 h 31338"/>
                      <a:gd name="connsiteX39" fmla="*/ 33120 w 33119"/>
                      <a:gd name="connsiteY39" fmla="*/ 6627 h 31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3119" h="31338">
                        <a:moveTo>
                          <a:pt x="33120" y="6507"/>
                        </a:moveTo>
                        <a:lnTo>
                          <a:pt x="28028" y="15368"/>
                        </a:lnTo>
                        <a:lnTo>
                          <a:pt x="27226" y="14887"/>
                        </a:lnTo>
                        <a:cubicBezTo>
                          <a:pt x="28188" y="12481"/>
                          <a:pt x="28348" y="10156"/>
                          <a:pt x="27667" y="7950"/>
                        </a:cubicBezTo>
                        <a:cubicBezTo>
                          <a:pt x="27025" y="5745"/>
                          <a:pt x="25862" y="4101"/>
                          <a:pt x="24138" y="3099"/>
                        </a:cubicBezTo>
                        <a:cubicBezTo>
                          <a:pt x="22815" y="2297"/>
                          <a:pt x="21572" y="2016"/>
                          <a:pt x="20369" y="2257"/>
                        </a:cubicBezTo>
                        <a:cubicBezTo>
                          <a:pt x="19166" y="2497"/>
                          <a:pt x="18324" y="3059"/>
                          <a:pt x="17763" y="3981"/>
                        </a:cubicBezTo>
                        <a:cubicBezTo>
                          <a:pt x="17402" y="4542"/>
                          <a:pt x="17242" y="5144"/>
                          <a:pt x="17242" y="5785"/>
                        </a:cubicBezTo>
                        <a:cubicBezTo>
                          <a:pt x="17242" y="6627"/>
                          <a:pt x="17482" y="7590"/>
                          <a:pt x="17923" y="8672"/>
                        </a:cubicBezTo>
                        <a:cubicBezTo>
                          <a:pt x="18284" y="9474"/>
                          <a:pt x="19206" y="11078"/>
                          <a:pt x="20730" y="13484"/>
                        </a:cubicBezTo>
                        <a:cubicBezTo>
                          <a:pt x="22855" y="16852"/>
                          <a:pt x="24058" y="19498"/>
                          <a:pt x="24339" y="21503"/>
                        </a:cubicBezTo>
                        <a:cubicBezTo>
                          <a:pt x="24579" y="23468"/>
                          <a:pt x="24178" y="25352"/>
                          <a:pt x="23136" y="27036"/>
                        </a:cubicBezTo>
                        <a:cubicBezTo>
                          <a:pt x="21813" y="29202"/>
                          <a:pt x="19808" y="30565"/>
                          <a:pt x="17161" y="31126"/>
                        </a:cubicBezTo>
                        <a:cubicBezTo>
                          <a:pt x="14515" y="31688"/>
                          <a:pt x="11869" y="31126"/>
                          <a:pt x="9222" y="29562"/>
                        </a:cubicBezTo>
                        <a:cubicBezTo>
                          <a:pt x="8380" y="29081"/>
                          <a:pt x="7658" y="28520"/>
                          <a:pt x="7057" y="27878"/>
                        </a:cubicBezTo>
                        <a:cubicBezTo>
                          <a:pt x="6415" y="27277"/>
                          <a:pt x="5694" y="26395"/>
                          <a:pt x="4892" y="25232"/>
                        </a:cubicBezTo>
                        <a:cubicBezTo>
                          <a:pt x="4451" y="24590"/>
                          <a:pt x="4010" y="24149"/>
                          <a:pt x="3609" y="23909"/>
                        </a:cubicBezTo>
                        <a:cubicBezTo>
                          <a:pt x="3288" y="23708"/>
                          <a:pt x="2847" y="23628"/>
                          <a:pt x="2326" y="23668"/>
                        </a:cubicBezTo>
                        <a:cubicBezTo>
                          <a:pt x="1804" y="23668"/>
                          <a:pt x="1243" y="23909"/>
                          <a:pt x="722" y="24310"/>
                        </a:cubicBezTo>
                        <a:lnTo>
                          <a:pt x="0" y="23869"/>
                        </a:lnTo>
                        <a:lnTo>
                          <a:pt x="6014" y="14005"/>
                        </a:lnTo>
                        <a:lnTo>
                          <a:pt x="6736" y="14446"/>
                        </a:lnTo>
                        <a:cubicBezTo>
                          <a:pt x="5614" y="17574"/>
                          <a:pt x="5413" y="20340"/>
                          <a:pt x="6135" y="22786"/>
                        </a:cubicBezTo>
                        <a:cubicBezTo>
                          <a:pt x="6857" y="25232"/>
                          <a:pt x="8140" y="26996"/>
                          <a:pt x="10024" y="28159"/>
                        </a:cubicBezTo>
                        <a:cubicBezTo>
                          <a:pt x="11468" y="29041"/>
                          <a:pt x="12831" y="29322"/>
                          <a:pt x="14194" y="29081"/>
                        </a:cubicBezTo>
                        <a:cubicBezTo>
                          <a:pt x="15517" y="28801"/>
                          <a:pt x="16520" y="28159"/>
                          <a:pt x="17121" y="27117"/>
                        </a:cubicBezTo>
                        <a:cubicBezTo>
                          <a:pt x="17482" y="26515"/>
                          <a:pt x="17683" y="25793"/>
                          <a:pt x="17723" y="25032"/>
                        </a:cubicBezTo>
                        <a:cubicBezTo>
                          <a:pt x="17723" y="24270"/>
                          <a:pt x="17562" y="23388"/>
                          <a:pt x="17242" y="22465"/>
                        </a:cubicBezTo>
                        <a:cubicBezTo>
                          <a:pt x="16881" y="21543"/>
                          <a:pt x="16119" y="20140"/>
                          <a:pt x="14916" y="18295"/>
                        </a:cubicBezTo>
                        <a:cubicBezTo>
                          <a:pt x="13272" y="15689"/>
                          <a:pt x="12149" y="13644"/>
                          <a:pt x="11628" y="12201"/>
                        </a:cubicBezTo>
                        <a:cubicBezTo>
                          <a:pt x="11067" y="10757"/>
                          <a:pt x="10826" y="9354"/>
                          <a:pt x="10906" y="7990"/>
                        </a:cubicBezTo>
                        <a:cubicBezTo>
                          <a:pt x="10986" y="6627"/>
                          <a:pt x="11347" y="5344"/>
                          <a:pt x="12109" y="4141"/>
                        </a:cubicBezTo>
                        <a:cubicBezTo>
                          <a:pt x="13392" y="2056"/>
                          <a:pt x="15197" y="773"/>
                          <a:pt x="17642" y="212"/>
                        </a:cubicBezTo>
                        <a:cubicBezTo>
                          <a:pt x="20048" y="-310"/>
                          <a:pt x="22414" y="132"/>
                          <a:pt x="24740" y="1535"/>
                        </a:cubicBezTo>
                        <a:cubicBezTo>
                          <a:pt x="25582" y="2056"/>
                          <a:pt x="26343" y="2658"/>
                          <a:pt x="27025" y="3339"/>
                        </a:cubicBezTo>
                        <a:cubicBezTo>
                          <a:pt x="27546" y="3861"/>
                          <a:pt x="28108" y="4582"/>
                          <a:pt x="28709" y="5545"/>
                        </a:cubicBezTo>
                        <a:cubicBezTo>
                          <a:pt x="29311" y="6507"/>
                          <a:pt x="29792" y="7068"/>
                          <a:pt x="30153" y="7269"/>
                        </a:cubicBezTo>
                        <a:cubicBezTo>
                          <a:pt x="30473" y="7469"/>
                          <a:pt x="30794" y="7549"/>
                          <a:pt x="31115" y="7429"/>
                        </a:cubicBezTo>
                        <a:cubicBezTo>
                          <a:pt x="31436" y="7349"/>
                          <a:pt x="31917" y="6948"/>
                          <a:pt x="32558" y="6266"/>
                        </a:cubicBezTo>
                        <a:lnTo>
                          <a:pt x="33120" y="6627"/>
                        </a:lnTo>
                        <a:close/>
                      </a:path>
                    </a:pathLst>
                  </a:custGeom>
                  <a:grpFill/>
                  <a:ln w="3987" cap="flat">
                    <a:noFill/>
                    <a:prstDash val="solid"/>
                    <a:miter/>
                  </a:ln>
                </p:spPr>
                <p:txBody>
                  <a:bodyPr rtlCol="0" anchor="ctr"/>
                  <a:lstStyle/>
                  <a:p>
                    <a:endParaRPr lang="zh-CN" altLang="en-US"/>
                  </a:p>
                </p:txBody>
              </p:sp>
              <p:sp>
                <p:nvSpPr>
                  <p:cNvPr id="94" name="任意多边形: 形状 93">
                    <a:extLst>
                      <a:ext uri="{FF2B5EF4-FFF2-40B4-BE49-F238E27FC236}">
                        <a16:creationId xmlns:a16="http://schemas.microsoft.com/office/drawing/2014/main" id="{41B3DBFB-3991-5AAF-3690-B7E32AE10725}"/>
                      </a:ext>
                    </a:extLst>
                  </p:cNvPr>
                  <p:cNvSpPr>
                    <a:spLocks/>
                  </p:cNvSpPr>
                  <p:nvPr/>
                </p:nvSpPr>
                <p:spPr>
                  <a:xfrm>
                    <a:off x="5534567" y="6523995"/>
                    <a:ext cx="35164" cy="38171"/>
                  </a:xfrm>
                  <a:custGeom>
                    <a:avLst/>
                    <a:gdLst>
                      <a:gd name="connsiteX0" fmla="*/ 21612 w 35164"/>
                      <a:gd name="connsiteY0" fmla="*/ 5934 h 38171"/>
                      <a:gd name="connsiteX1" fmla="*/ 17001 w 35164"/>
                      <a:gd name="connsiteY1" fmla="*/ 17482 h 38171"/>
                      <a:gd name="connsiteX2" fmla="*/ 17562 w 35164"/>
                      <a:gd name="connsiteY2" fmla="*/ 17723 h 38171"/>
                      <a:gd name="connsiteX3" fmla="*/ 22173 w 35164"/>
                      <a:gd name="connsiteY3" fmla="*/ 17602 h 38171"/>
                      <a:gd name="connsiteX4" fmla="*/ 25702 w 35164"/>
                      <a:gd name="connsiteY4" fmla="*/ 13232 h 38171"/>
                      <a:gd name="connsiteX5" fmla="*/ 26504 w 35164"/>
                      <a:gd name="connsiteY5" fmla="*/ 13553 h 38171"/>
                      <a:gd name="connsiteX6" fmla="*/ 20570 w 35164"/>
                      <a:gd name="connsiteY6" fmla="*/ 28428 h 38171"/>
                      <a:gd name="connsiteX7" fmla="*/ 19768 w 35164"/>
                      <a:gd name="connsiteY7" fmla="*/ 28108 h 38171"/>
                      <a:gd name="connsiteX8" fmla="*/ 20289 w 35164"/>
                      <a:gd name="connsiteY8" fmla="*/ 23697 h 38171"/>
                      <a:gd name="connsiteX9" fmla="*/ 19246 w 35164"/>
                      <a:gd name="connsiteY9" fmla="*/ 20850 h 38171"/>
                      <a:gd name="connsiteX10" fmla="*/ 16359 w 35164"/>
                      <a:gd name="connsiteY10" fmla="*/ 19086 h 38171"/>
                      <a:gd name="connsiteX11" fmla="*/ 13152 w 35164"/>
                      <a:gd name="connsiteY11" fmla="*/ 27065 h 38171"/>
                      <a:gd name="connsiteX12" fmla="*/ 12189 w 35164"/>
                      <a:gd name="connsiteY12" fmla="*/ 30032 h 38171"/>
                      <a:gd name="connsiteX13" fmla="*/ 12590 w 35164"/>
                      <a:gd name="connsiteY13" fmla="*/ 31195 h 38171"/>
                      <a:gd name="connsiteX14" fmla="*/ 14194 w 35164"/>
                      <a:gd name="connsiteY14" fmla="*/ 32238 h 38171"/>
                      <a:gd name="connsiteX15" fmla="*/ 15878 w 35164"/>
                      <a:gd name="connsiteY15" fmla="*/ 32919 h 38171"/>
                      <a:gd name="connsiteX16" fmla="*/ 22975 w 35164"/>
                      <a:gd name="connsiteY16" fmla="*/ 33601 h 38171"/>
                      <a:gd name="connsiteX17" fmla="*/ 28669 w 35164"/>
                      <a:gd name="connsiteY17" fmla="*/ 29351 h 38171"/>
                      <a:gd name="connsiteX18" fmla="*/ 29431 w 35164"/>
                      <a:gd name="connsiteY18" fmla="*/ 29671 h 38171"/>
                      <a:gd name="connsiteX19" fmla="*/ 24539 w 35164"/>
                      <a:gd name="connsiteY19" fmla="*/ 38172 h 38171"/>
                      <a:gd name="connsiteX20" fmla="*/ 0 w 35164"/>
                      <a:gd name="connsiteY20" fmla="*/ 28388 h 38171"/>
                      <a:gd name="connsiteX21" fmla="*/ 321 w 35164"/>
                      <a:gd name="connsiteY21" fmla="*/ 27627 h 38171"/>
                      <a:gd name="connsiteX22" fmla="*/ 1283 w 35164"/>
                      <a:gd name="connsiteY22" fmla="*/ 27987 h 38171"/>
                      <a:gd name="connsiteX23" fmla="*/ 3448 w 35164"/>
                      <a:gd name="connsiteY23" fmla="*/ 28348 h 38171"/>
                      <a:gd name="connsiteX24" fmla="*/ 4691 w 35164"/>
                      <a:gd name="connsiteY24" fmla="*/ 27667 h 38171"/>
                      <a:gd name="connsiteX25" fmla="*/ 5974 w 35164"/>
                      <a:gd name="connsiteY25" fmla="*/ 25100 h 38171"/>
                      <a:gd name="connsiteX26" fmla="*/ 13432 w 35164"/>
                      <a:gd name="connsiteY26" fmla="*/ 6415 h 38171"/>
                      <a:gd name="connsiteX27" fmla="*/ 14274 w 35164"/>
                      <a:gd name="connsiteY27" fmla="*/ 4010 h 38171"/>
                      <a:gd name="connsiteX28" fmla="*/ 13954 w 35164"/>
                      <a:gd name="connsiteY28" fmla="*/ 2566 h 38171"/>
                      <a:gd name="connsiteX29" fmla="*/ 12029 w 35164"/>
                      <a:gd name="connsiteY29" fmla="*/ 1123 h 38171"/>
                      <a:gd name="connsiteX30" fmla="*/ 11067 w 35164"/>
                      <a:gd name="connsiteY30" fmla="*/ 762 h 38171"/>
                      <a:gd name="connsiteX31" fmla="*/ 11387 w 35164"/>
                      <a:gd name="connsiteY31" fmla="*/ 0 h 38171"/>
                      <a:gd name="connsiteX32" fmla="*/ 35165 w 35164"/>
                      <a:gd name="connsiteY32" fmla="*/ 9463 h 38171"/>
                      <a:gd name="connsiteX33" fmla="*/ 31837 w 35164"/>
                      <a:gd name="connsiteY33" fmla="*/ 17843 h 38171"/>
                      <a:gd name="connsiteX34" fmla="*/ 31035 w 35164"/>
                      <a:gd name="connsiteY34" fmla="*/ 17522 h 38171"/>
                      <a:gd name="connsiteX35" fmla="*/ 31075 w 35164"/>
                      <a:gd name="connsiteY35" fmla="*/ 12430 h 38171"/>
                      <a:gd name="connsiteX36" fmla="*/ 28749 w 35164"/>
                      <a:gd name="connsiteY36" fmla="*/ 9222 h 38171"/>
                      <a:gd name="connsiteX37" fmla="*/ 24499 w 35164"/>
                      <a:gd name="connsiteY37" fmla="*/ 7097 h 38171"/>
                      <a:gd name="connsiteX38" fmla="*/ 21572 w 35164"/>
                      <a:gd name="connsiteY38" fmla="*/ 5934 h 38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5164" h="38171">
                        <a:moveTo>
                          <a:pt x="21612" y="5934"/>
                        </a:moveTo>
                        <a:lnTo>
                          <a:pt x="17001" y="17482"/>
                        </a:lnTo>
                        <a:lnTo>
                          <a:pt x="17562" y="17723"/>
                        </a:lnTo>
                        <a:cubicBezTo>
                          <a:pt x="19367" y="18444"/>
                          <a:pt x="20890" y="18404"/>
                          <a:pt x="22173" y="17602"/>
                        </a:cubicBezTo>
                        <a:cubicBezTo>
                          <a:pt x="23416" y="16800"/>
                          <a:pt x="24619" y="15317"/>
                          <a:pt x="25702" y="13232"/>
                        </a:cubicBezTo>
                        <a:lnTo>
                          <a:pt x="26504" y="13553"/>
                        </a:lnTo>
                        <a:lnTo>
                          <a:pt x="20570" y="28428"/>
                        </a:lnTo>
                        <a:lnTo>
                          <a:pt x="19768" y="28108"/>
                        </a:lnTo>
                        <a:cubicBezTo>
                          <a:pt x="20249" y="26424"/>
                          <a:pt x="20409" y="24940"/>
                          <a:pt x="20289" y="23697"/>
                        </a:cubicBezTo>
                        <a:cubicBezTo>
                          <a:pt x="20169" y="22454"/>
                          <a:pt x="19808" y="21492"/>
                          <a:pt x="19246" y="20850"/>
                        </a:cubicBezTo>
                        <a:cubicBezTo>
                          <a:pt x="18685" y="20209"/>
                          <a:pt x="17723" y="19607"/>
                          <a:pt x="16359" y="19086"/>
                        </a:cubicBezTo>
                        <a:lnTo>
                          <a:pt x="13152" y="27065"/>
                        </a:lnTo>
                        <a:cubicBezTo>
                          <a:pt x="12550" y="28629"/>
                          <a:pt x="12229" y="29631"/>
                          <a:pt x="12189" y="30032"/>
                        </a:cubicBezTo>
                        <a:cubicBezTo>
                          <a:pt x="12189" y="30433"/>
                          <a:pt x="12310" y="30834"/>
                          <a:pt x="12590" y="31195"/>
                        </a:cubicBezTo>
                        <a:cubicBezTo>
                          <a:pt x="12871" y="31556"/>
                          <a:pt x="13392" y="31917"/>
                          <a:pt x="14194" y="32238"/>
                        </a:cubicBezTo>
                        <a:lnTo>
                          <a:pt x="15878" y="32919"/>
                        </a:lnTo>
                        <a:cubicBezTo>
                          <a:pt x="18525" y="33962"/>
                          <a:pt x="20890" y="34202"/>
                          <a:pt x="22975" y="33601"/>
                        </a:cubicBezTo>
                        <a:cubicBezTo>
                          <a:pt x="25060" y="32999"/>
                          <a:pt x="26945" y="31596"/>
                          <a:pt x="28669" y="29351"/>
                        </a:cubicBezTo>
                        <a:lnTo>
                          <a:pt x="29431" y="29671"/>
                        </a:lnTo>
                        <a:lnTo>
                          <a:pt x="24539" y="38172"/>
                        </a:lnTo>
                        <a:lnTo>
                          <a:pt x="0" y="28388"/>
                        </a:lnTo>
                        <a:lnTo>
                          <a:pt x="321" y="27627"/>
                        </a:lnTo>
                        <a:lnTo>
                          <a:pt x="1283" y="27987"/>
                        </a:lnTo>
                        <a:cubicBezTo>
                          <a:pt x="2085" y="28308"/>
                          <a:pt x="2847" y="28428"/>
                          <a:pt x="3448" y="28348"/>
                        </a:cubicBezTo>
                        <a:cubicBezTo>
                          <a:pt x="3889" y="28308"/>
                          <a:pt x="4290" y="28068"/>
                          <a:pt x="4691" y="27667"/>
                        </a:cubicBezTo>
                        <a:cubicBezTo>
                          <a:pt x="4972" y="27386"/>
                          <a:pt x="5413" y="26544"/>
                          <a:pt x="5974" y="25100"/>
                        </a:cubicBezTo>
                        <a:lnTo>
                          <a:pt x="13432" y="6415"/>
                        </a:lnTo>
                        <a:cubicBezTo>
                          <a:pt x="13954" y="5132"/>
                          <a:pt x="14234" y="4330"/>
                          <a:pt x="14274" y="4010"/>
                        </a:cubicBezTo>
                        <a:cubicBezTo>
                          <a:pt x="14314" y="3448"/>
                          <a:pt x="14234" y="3007"/>
                          <a:pt x="13954" y="2566"/>
                        </a:cubicBezTo>
                        <a:cubicBezTo>
                          <a:pt x="13593" y="1965"/>
                          <a:pt x="12911" y="1484"/>
                          <a:pt x="12029" y="1123"/>
                        </a:cubicBezTo>
                        <a:lnTo>
                          <a:pt x="11067" y="762"/>
                        </a:lnTo>
                        <a:lnTo>
                          <a:pt x="11387" y="0"/>
                        </a:lnTo>
                        <a:lnTo>
                          <a:pt x="35165" y="9463"/>
                        </a:lnTo>
                        <a:lnTo>
                          <a:pt x="31837" y="17843"/>
                        </a:lnTo>
                        <a:lnTo>
                          <a:pt x="31035" y="17522"/>
                        </a:lnTo>
                        <a:cubicBezTo>
                          <a:pt x="31436" y="15317"/>
                          <a:pt x="31476" y="13633"/>
                          <a:pt x="31075" y="12430"/>
                        </a:cubicBezTo>
                        <a:cubicBezTo>
                          <a:pt x="30714" y="11267"/>
                          <a:pt x="29912" y="10185"/>
                          <a:pt x="28749" y="9222"/>
                        </a:cubicBezTo>
                        <a:cubicBezTo>
                          <a:pt x="28068" y="8661"/>
                          <a:pt x="26664" y="7939"/>
                          <a:pt x="24499" y="7097"/>
                        </a:cubicBezTo>
                        <a:lnTo>
                          <a:pt x="21572" y="5934"/>
                        </a:lnTo>
                        <a:close/>
                      </a:path>
                    </a:pathLst>
                  </a:custGeom>
                  <a:grpFill/>
                  <a:ln w="3987" cap="flat">
                    <a:noFill/>
                    <a:prstDash val="solid"/>
                    <a:miter/>
                  </a:ln>
                </p:spPr>
                <p:txBody>
                  <a:bodyPr rtlCol="0" anchor="ctr"/>
                  <a:lstStyle/>
                  <a:p>
                    <a:endParaRPr lang="zh-CN" altLang="en-US"/>
                  </a:p>
                </p:txBody>
              </p:sp>
              <p:sp>
                <p:nvSpPr>
                  <p:cNvPr id="95" name="任意多边形: 形状 94">
                    <a:extLst>
                      <a:ext uri="{FF2B5EF4-FFF2-40B4-BE49-F238E27FC236}">
                        <a16:creationId xmlns:a16="http://schemas.microsoft.com/office/drawing/2014/main" id="{0D50EA6A-22CD-BE61-2556-3AED60DE87B0}"/>
                      </a:ext>
                    </a:extLst>
                  </p:cNvPr>
                  <p:cNvSpPr>
                    <a:spLocks/>
                  </p:cNvSpPr>
                  <p:nvPr/>
                </p:nvSpPr>
                <p:spPr>
                  <a:xfrm>
                    <a:off x="5563958" y="6533899"/>
                    <a:ext cx="36608" cy="35605"/>
                  </a:xfrm>
                  <a:custGeom>
                    <a:avLst/>
                    <a:gdLst>
                      <a:gd name="connsiteX0" fmla="*/ 16159 w 36608"/>
                      <a:gd name="connsiteY0" fmla="*/ 1925 h 35605"/>
                      <a:gd name="connsiteX1" fmla="*/ 27586 w 36608"/>
                      <a:gd name="connsiteY1" fmla="*/ 23256 h 35605"/>
                      <a:gd name="connsiteX2" fmla="*/ 29952 w 36608"/>
                      <a:gd name="connsiteY2" fmla="*/ 10345 h 35605"/>
                      <a:gd name="connsiteX3" fmla="*/ 29832 w 36608"/>
                      <a:gd name="connsiteY3" fmla="*/ 6536 h 35605"/>
                      <a:gd name="connsiteX4" fmla="*/ 26504 w 36608"/>
                      <a:gd name="connsiteY4" fmla="*/ 4651 h 35605"/>
                      <a:gd name="connsiteX5" fmla="*/ 26664 w 36608"/>
                      <a:gd name="connsiteY5" fmla="*/ 3809 h 35605"/>
                      <a:gd name="connsiteX6" fmla="*/ 36608 w 36608"/>
                      <a:gd name="connsiteY6" fmla="*/ 5614 h 35605"/>
                      <a:gd name="connsiteX7" fmla="*/ 36448 w 36608"/>
                      <a:gd name="connsiteY7" fmla="*/ 6415 h 35605"/>
                      <a:gd name="connsiteX8" fmla="*/ 33761 w 36608"/>
                      <a:gd name="connsiteY8" fmla="*/ 6576 h 35605"/>
                      <a:gd name="connsiteX9" fmla="*/ 32518 w 36608"/>
                      <a:gd name="connsiteY9" fmla="*/ 7658 h 35605"/>
                      <a:gd name="connsiteX10" fmla="*/ 31596 w 36608"/>
                      <a:gd name="connsiteY10" fmla="*/ 10585 h 35605"/>
                      <a:gd name="connsiteX11" fmla="*/ 27025 w 36608"/>
                      <a:gd name="connsiteY11" fmla="*/ 35606 h 35605"/>
                      <a:gd name="connsiteX12" fmla="*/ 26263 w 36608"/>
                      <a:gd name="connsiteY12" fmla="*/ 35485 h 35605"/>
                      <a:gd name="connsiteX13" fmla="*/ 10465 w 36608"/>
                      <a:gd name="connsiteY13" fmla="*/ 6736 h 35605"/>
                      <a:gd name="connsiteX14" fmla="*/ 6977 w 36608"/>
                      <a:gd name="connsiteY14" fmla="*/ 25862 h 35605"/>
                      <a:gd name="connsiteX15" fmla="*/ 7538 w 36608"/>
                      <a:gd name="connsiteY15" fmla="*/ 29591 h 35605"/>
                      <a:gd name="connsiteX16" fmla="*/ 10104 w 36608"/>
                      <a:gd name="connsiteY16" fmla="*/ 30995 h 35605"/>
                      <a:gd name="connsiteX17" fmla="*/ 10826 w 36608"/>
                      <a:gd name="connsiteY17" fmla="*/ 31115 h 35605"/>
                      <a:gd name="connsiteX18" fmla="*/ 10666 w 36608"/>
                      <a:gd name="connsiteY18" fmla="*/ 31957 h 35605"/>
                      <a:gd name="connsiteX19" fmla="*/ 0 w 36608"/>
                      <a:gd name="connsiteY19" fmla="*/ 30032 h 35605"/>
                      <a:gd name="connsiteX20" fmla="*/ 160 w 36608"/>
                      <a:gd name="connsiteY20" fmla="*/ 29230 h 35605"/>
                      <a:gd name="connsiteX21" fmla="*/ 3809 w 36608"/>
                      <a:gd name="connsiteY21" fmla="*/ 28829 h 35605"/>
                      <a:gd name="connsiteX22" fmla="*/ 5413 w 36608"/>
                      <a:gd name="connsiteY22" fmla="*/ 25622 h 35605"/>
                      <a:gd name="connsiteX23" fmla="*/ 9262 w 36608"/>
                      <a:gd name="connsiteY23" fmla="*/ 4411 h 35605"/>
                      <a:gd name="connsiteX24" fmla="*/ 8781 w 36608"/>
                      <a:gd name="connsiteY24" fmla="*/ 3488 h 35605"/>
                      <a:gd name="connsiteX25" fmla="*/ 7378 w 36608"/>
                      <a:gd name="connsiteY25" fmla="*/ 1604 h 35605"/>
                      <a:gd name="connsiteX26" fmla="*/ 5333 w 36608"/>
                      <a:gd name="connsiteY26" fmla="*/ 802 h 35605"/>
                      <a:gd name="connsiteX27" fmla="*/ 5493 w 36608"/>
                      <a:gd name="connsiteY27" fmla="*/ 0 h 35605"/>
                      <a:gd name="connsiteX28" fmla="*/ 16159 w 36608"/>
                      <a:gd name="connsiteY28" fmla="*/ 1925 h 35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608" h="35605">
                        <a:moveTo>
                          <a:pt x="16159" y="1925"/>
                        </a:moveTo>
                        <a:lnTo>
                          <a:pt x="27586" y="23256"/>
                        </a:lnTo>
                        <a:lnTo>
                          <a:pt x="29952" y="10345"/>
                        </a:lnTo>
                        <a:cubicBezTo>
                          <a:pt x="30273" y="8541"/>
                          <a:pt x="30233" y="7257"/>
                          <a:pt x="29832" y="6536"/>
                        </a:cubicBezTo>
                        <a:cubicBezTo>
                          <a:pt x="29270" y="5533"/>
                          <a:pt x="28148" y="4932"/>
                          <a:pt x="26504" y="4651"/>
                        </a:cubicBezTo>
                        <a:lnTo>
                          <a:pt x="26664" y="3809"/>
                        </a:lnTo>
                        <a:lnTo>
                          <a:pt x="36608" y="5614"/>
                        </a:lnTo>
                        <a:lnTo>
                          <a:pt x="36448" y="6415"/>
                        </a:lnTo>
                        <a:cubicBezTo>
                          <a:pt x="35165" y="6335"/>
                          <a:pt x="34242" y="6415"/>
                          <a:pt x="33761" y="6576"/>
                        </a:cubicBezTo>
                        <a:cubicBezTo>
                          <a:pt x="33280" y="6736"/>
                          <a:pt x="32879" y="7097"/>
                          <a:pt x="32518" y="7658"/>
                        </a:cubicBezTo>
                        <a:cubicBezTo>
                          <a:pt x="32157" y="8180"/>
                          <a:pt x="31877" y="9182"/>
                          <a:pt x="31596" y="10585"/>
                        </a:cubicBezTo>
                        <a:lnTo>
                          <a:pt x="27025" y="35606"/>
                        </a:lnTo>
                        <a:lnTo>
                          <a:pt x="26263" y="35485"/>
                        </a:lnTo>
                        <a:lnTo>
                          <a:pt x="10465" y="6736"/>
                        </a:lnTo>
                        <a:lnTo>
                          <a:pt x="6977" y="25862"/>
                        </a:lnTo>
                        <a:cubicBezTo>
                          <a:pt x="6656" y="27586"/>
                          <a:pt x="6857" y="28829"/>
                          <a:pt x="7538" y="29591"/>
                        </a:cubicBezTo>
                        <a:cubicBezTo>
                          <a:pt x="8220" y="30353"/>
                          <a:pt x="9062" y="30794"/>
                          <a:pt x="10104" y="30995"/>
                        </a:cubicBezTo>
                        <a:lnTo>
                          <a:pt x="10826" y="31115"/>
                        </a:lnTo>
                        <a:lnTo>
                          <a:pt x="10666" y="31957"/>
                        </a:lnTo>
                        <a:lnTo>
                          <a:pt x="0" y="30032"/>
                        </a:lnTo>
                        <a:lnTo>
                          <a:pt x="160" y="29230"/>
                        </a:lnTo>
                        <a:cubicBezTo>
                          <a:pt x="1804" y="29511"/>
                          <a:pt x="3047" y="29391"/>
                          <a:pt x="3809" y="28829"/>
                        </a:cubicBezTo>
                        <a:cubicBezTo>
                          <a:pt x="4571" y="28268"/>
                          <a:pt x="5092" y="27226"/>
                          <a:pt x="5413" y="25622"/>
                        </a:cubicBezTo>
                        <a:lnTo>
                          <a:pt x="9262" y="4411"/>
                        </a:lnTo>
                        <a:lnTo>
                          <a:pt x="8781" y="3488"/>
                        </a:lnTo>
                        <a:cubicBezTo>
                          <a:pt x="8300" y="2566"/>
                          <a:pt x="7819" y="1965"/>
                          <a:pt x="7378" y="1604"/>
                        </a:cubicBezTo>
                        <a:cubicBezTo>
                          <a:pt x="6937" y="1283"/>
                          <a:pt x="6255" y="1002"/>
                          <a:pt x="5333" y="802"/>
                        </a:cubicBezTo>
                        <a:lnTo>
                          <a:pt x="5493" y="0"/>
                        </a:lnTo>
                        <a:lnTo>
                          <a:pt x="16159" y="1925"/>
                        </a:lnTo>
                        <a:close/>
                      </a:path>
                    </a:pathLst>
                  </a:custGeom>
                  <a:grpFill/>
                  <a:ln w="3987" cap="flat">
                    <a:noFill/>
                    <a:prstDash val="solid"/>
                    <a:miter/>
                  </a:ln>
                </p:spPr>
                <p:txBody>
                  <a:bodyPr rtlCol="0" anchor="ctr"/>
                  <a:lstStyle/>
                  <a:p>
                    <a:endParaRPr lang="zh-CN" altLang="en-US"/>
                  </a:p>
                </p:txBody>
              </p:sp>
              <p:sp>
                <p:nvSpPr>
                  <p:cNvPr id="96" name="任意多边形: 形状 95">
                    <a:extLst>
                      <a:ext uri="{FF2B5EF4-FFF2-40B4-BE49-F238E27FC236}">
                        <a16:creationId xmlns:a16="http://schemas.microsoft.com/office/drawing/2014/main" id="{AD9A2DDF-794A-E19A-93DA-AEA81428CAC8}"/>
                      </a:ext>
                    </a:extLst>
                  </p:cNvPr>
                  <p:cNvSpPr>
                    <a:spLocks/>
                  </p:cNvSpPr>
                  <p:nvPr/>
                </p:nvSpPr>
                <p:spPr>
                  <a:xfrm>
                    <a:off x="5609347" y="6535021"/>
                    <a:ext cx="31235" cy="33600"/>
                  </a:xfrm>
                  <a:custGeom>
                    <a:avLst/>
                    <a:gdLst>
                      <a:gd name="connsiteX0" fmla="*/ 40 w 31235"/>
                      <a:gd name="connsiteY0" fmla="*/ 4531 h 33600"/>
                      <a:gd name="connsiteX1" fmla="*/ 15638 w 31235"/>
                      <a:gd name="connsiteY1" fmla="*/ 2245 h 33600"/>
                      <a:gd name="connsiteX2" fmla="*/ 15758 w 31235"/>
                      <a:gd name="connsiteY2" fmla="*/ 3087 h 33600"/>
                      <a:gd name="connsiteX3" fmla="*/ 14956 w 31235"/>
                      <a:gd name="connsiteY3" fmla="*/ 3208 h 33600"/>
                      <a:gd name="connsiteX4" fmla="*/ 12590 w 31235"/>
                      <a:gd name="connsiteY4" fmla="*/ 3929 h 33600"/>
                      <a:gd name="connsiteX5" fmla="*/ 11788 w 31235"/>
                      <a:gd name="connsiteY5" fmla="*/ 5092 h 33600"/>
                      <a:gd name="connsiteX6" fmla="*/ 11989 w 31235"/>
                      <a:gd name="connsiteY6" fmla="*/ 8380 h 33600"/>
                      <a:gd name="connsiteX7" fmla="*/ 14154 w 31235"/>
                      <a:gd name="connsiteY7" fmla="*/ 23176 h 33600"/>
                      <a:gd name="connsiteX8" fmla="*/ 15557 w 31235"/>
                      <a:gd name="connsiteY8" fmla="*/ 28469 h 33600"/>
                      <a:gd name="connsiteX9" fmla="*/ 17883 w 31235"/>
                      <a:gd name="connsiteY9" fmla="*/ 30353 h 33600"/>
                      <a:gd name="connsiteX10" fmla="*/ 21572 w 31235"/>
                      <a:gd name="connsiteY10" fmla="*/ 30714 h 33600"/>
                      <a:gd name="connsiteX11" fmla="*/ 25582 w 31235"/>
                      <a:gd name="connsiteY11" fmla="*/ 28990 h 33600"/>
                      <a:gd name="connsiteX12" fmla="*/ 27707 w 31235"/>
                      <a:gd name="connsiteY12" fmla="*/ 25582 h 33600"/>
                      <a:gd name="connsiteX13" fmla="*/ 27586 w 31235"/>
                      <a:gd name="connsiteY13" fmla="*/ 18685 h 33600"/>
                      <a:gd name="connsiteX14" fmla="*/ 25782 w 31235"/>
                      <a:gd name="connsiteY14" fmla="*/ 6335 h 33600"/>
                      <a:gd name="connsiteX15" fmla="*/ 24940 w 31235"/>
                      <a:gd name="connsiteY15" fmla="*/ 3488 h 33600"/>
                      <a:gd name="connsiteX16" fmla="*/ 23697 w 31235"/>
                      <a:gd name="connsiteY16" fmla="*/ 2446 h 33600"/>
                      <a:gd name="connsiteX17" fmla="*/ 20770 w 31235"/>
                      <a:gd name="connsiteY17" fmla="*/ 2326 h 33600"/>
                      <a:gd name="connsiteX18" fmla="*/ 20650 w 31235"/>
                      <a:gd name="connsiteY18" fmla="*/ 1524 h 33600"/>
                      <a:gd name="connsiteX19" fmla="*/ 31115 w 31235"/>
                      <a:gd name="connsiteY19" fmla="*/ 0 h 33600"/>
                      <a:gd name="connsiteX20" fmla="*/ 31235 w 31235"/>
                      <a:gd name="connsiteY20" fmla="*/ 842 h 33600"/>
                      <a:gd name="connsiteX21" fmla="*/ 30594 w 31235"/>
                      <a:gd name="connsiteY21" fmla="*/ 922 h 33600"/>
                      <a:gd name="connsiteX22" fmla="*/ 28549 w 31235"/>
                      <a:gd name="connsiteY22" fmla="*/ 1764 h 33600"/>
                      <a:gd name="connsiteX23" fmla="*/ 27546 w 31235"/>
                      <a:gd name="connsiteY23" fmla="*/ 3488 h 33600"/>
                      <a:gd name="connsiteX24" fmla="*/ 27627 w 31235"/>
                      <a:gd name="connsiteY24" fmla="*/ 6095 h 33600"/>
                      <a:gd name="connsiteX25" fmla="*/ 29311 w 31235"/>
                      <a:gd name="connsiteY25" fmla="*/ 17602 h 33600"/>
                      <a:gd name="connsiteX26" fmla="*/ 29752 w 31235"/>
                      <a:gd name="connsiteY26" fmla="*/ 25421 h 33600"/>
                      <a:gd name="connsiteX27" fmla="*/ 26985 w 31235"/>
                      <a:gd name="connsiteY27" fmla="*/ 30273 h 33600"/>
                      <a:gd name="connsiteX28" fmla="*/ 19848 w 31235"/>
                      <a:gd name="connsiteY28" fmla="*/ 33360 h 33600"/>
                      <a:gd name="connsiteX29" fmla="*/ 13633 w 31235"/>
                      <a:gd name="connsiteY29" fmla="*/ 33200 h 33600"/>
                      <a:gd name="connsiteX30" fmla="*/ 8982 w 31235"/>
                      <a:gd name="connsiteY30" fmla="*/ 30153 h 33600"/>
                      <a:gd name="connsiteX31" fmla="*/ 6897 w 31235"/>
                      <a:gd name="connsiteY31" fmla="*/ 24339 h 33600"/>
                      <a:gd name="connsiteX32" fmla="*/ 4731 w 31235"/>
                      <a:gd name="connsiteY32" fmla="*/ 9543 h 33600"/>
                      <a:gd name="connsiteX33" fmla="*/ 3970 w 31235"/>
                      <a:gd name="connsiteY33" fmla="*/ 6335 h 33600"/>
                      <a:gd name="connsiteX34" fmla="*/ 2807 w 31235"/>
                      <a:gd name="connsiteY34" fmla="*/ 5453 h 33600"/>
                      <a:gd name="connsiteX35" fmla="*/ 120 w 31235"/>
                      <a:gd name="connsiteY35" fmla="*/ 5453 h 33600"/>
                      <a:gd name="connsiteX36" fmla="*/ 0 w 31235"/>
                      <a:gd name="connsiteY36" fmla="*/ 4611 h 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1235" h="33600">
                        <a:moveTo>
                          <a:pt x="40" y="4531"/>
                        </a:moveTo>
                        <a:lnTo>
                          <a:pt x="15638" y="2245"/>
                        </a:lnTo>
                        <a:lnTo>
                          <a:pt x="15758" y="3087"/>
                        </a:lnTo>
                        <a:lnTo>
                          <a:pt x="14956" y="3208"/>
                        </a:lnTo>
                        <a:cubicBezTo>
                          <a:pt x="13793" y="3368"/>
                          <a:pt x="12991" y="3609"/>
                          <a:pt x="12590" y="3929"/>
                        </a:cubicBezTo>
                        <a:cubicBezTo>
                          <a:pt x="12189" y="4250"/>
                          <a:pt x="11909" y="4611"/>
                          <a:pt x="11788" y="5092"/>
                        </a:cubicBezTo>
                        <a:cubicBezTo>
                          <a:pt x="11668" y="5533"/>
                          <a:pt x="11708" y="6656"/>
                          <a:pt x="11989" y="8380"/>
                        </a:cubicBezTo>
                        <a:lnTo>
                          <a:pt x="14154" y="23176"/>
                        </a:lnTo>
                        <a:cubicBezTo>
                          <a:pt x="14555" y="25902"/>
                          <a:pt x="15036" y="27627"/>
                          <a:pt x="15557" y="28469"/>
                        </a:cubicBezTo>
                        <a:cubicBezTo>
                          <a:pt x="16119" y="29271"/>
                          <a:pt x="16881" y="29912"/>
                          <a:pt x="17883" y="30353"/>
                        </a:cubicBezTo>
                        <a:cubicBezTo>
                          <a:pt x="18885" y="30794"/>
                          <a:pt x="20128" y="30914"/>
                          <a:pt x="21572" y="30714"/>
                        </a:cubicBezTo>
                        <a:cubicBezTo>
                          <a:pt x="23216" y="30473"/>
                          <a:pt x="24539" y="29912"/>
                          <a:pt x="25582" y="28990"/>
                        </a:cubicBezTo>
                        <a:cubicBezTo>
                          <a:pt x="26624" y="28068"/>
                          <a:pt x="27346" y="26945"/>
                          <a:pt x="27707" y="25582"/>
                        </a:cubicBezTo>
                        <a:cubicBezTo>
                          <a:pt x="28068" y="24218"/>
                          <a:pt x="28027" y="21893"/>
                          <a:pt x="27586" y="18685"/>
                        </a:cubicBezTo>
                        <a:lnTo>
                          <a:pt x="25782" y="6335"/>
                        </a:lnTo>
                        <a:cubicBezTo>
                          <a:pt x="25582" y="4972"/>
                          <a:pt x="25301" y="4050"/>
                          <a:pt x="24940" y="3488"/>
                        </a:cubicBezTo>
                        <a:cubicBezTo>
                          <a:pt x="24579" y="2927"/>
                          <a:pt x="24138" y="2606"/>
                          <a:pt x="23697" y="2446"/>
                        </a:cubicBezTo>
                        <a:cubicBezTo>
                          <a:pt x="22975" y="2205"/>
                          <a:pt x="22013" y="2165"/>
                          <a:pt x="20770" y="2326"/>
                        </a:cubicBezTo>
                        <a:lnTo>
                          <a:pt x="20650" y="1524"/>
                        </a:lnTo>
                        <a:lnTo>
                          <a:pt x="31115" y="0"/>
                        </a:lnTo>
                        <a:lnTo>
                          <a:pt x="31235" y="842"/>
                        </a:lnTo>
                        <a:lnTo>
                          <a:pt x="30594" y="922"/>
                        </a:lnTo>
                        <a:cubicBezTo>
                          <a:pt x="29752" y="1043"/>
                          <a:pt x="29070" y="1323"/>
                          <a:pt x="28549" y="1764"/>
                        </a:cubicBezTo>
                        <a:cubicBezTo>
                          <a:pt x="28027" y="2205"/>
                          <a:pt x="27707" y="2767"/>
                          <a:pt x="27546" y="3488"/>
                        </a:cubicBezTo>
                        <a:cubicBezTo>
                          <a:pt x="27426" y="4010"/>
                          <a:pt x="27466" y="4852"/>
                          <a:pt x="27627" y="6095"/>
                        </a:cubicBezTo>
                        <a:lnTo>
                          <a:pt x="29311" y="17602"/>
                        </a:lnTo>
                        <a:cubicBezTo>
                          <a:pt x="29832" y="21171"/>
                          <a:pt x="29992" y="23777"/>
                          <a:pt x="29752" y="25421"/>
                        </a:cubicBezTo>
                        <a:cubicBezTo>
                          <a:pt x="29511" y="27065"/>
                          <a:pt x="28589" y="28669"/>
                          <a:pt x="26985" y="30273"/>
                        </a:cubicBezTo>
                        <a:cubicBezTo>
                          <a:pt x="25381" y="31877"/>
                          <a:pt x="22975" y="32879"/>
                          <a:pt x="19848" y="33360"/>
                        </a:cubicBezTo>
                        <a:cubicBezTo>
                          <a:pt x="17242" y="33721"/>
                          <a:pt x="15156" y="33681"/>
                          <a:pt x="13633" y="33200"/>
                        </a:cubicBezTo>
                        <a:cubicBezTo>
                          <a:pt x="11548" y="32558"/>
                          <a:pt x="9984" y="31516"/>
                          <a:pt x="8982" y="30153"/>
                        </a:cubicBezTo>
                        <a:cubicBezTo>
                          <a:pt x="7979" y="28789"/>
                          <a:pt x="7257" y="26865"/>
                          <a:pt x="6897" y="24339"/>
                        </a:cubicBezTo>
                        <a:lnTo>
                          <a:pt x="4731" y="9543"/>
                        </a:lnTo>
                        <a:cubicBezTo>
                          <a:pt x="4491" y="7819"/>
                          <a:pt x="4210" y="6736"/>
                          <a:pt x="3970" y="6335"/>
                        </a:cubicBezTo>
                        <a:cubicBezTo>
                          <a:pt x="3729" y="5934"/>
                          <a:pt x="3328" y="5654"/>
                          <a:pt x="2807" y="5453"/>
                        </a:cubicBezTo>
                        <a:cubicBezTo>
                          <a:pt x="2286" y="5253"/>
                          <a:pt x="1403" y="5293"/>
                          <a:pt x="120" y="5453"/>
                        </a:cubicBezTo>
                        <a:lnTo>
                          <a:pt x="0" y="4611"/>
                        </a:lnTo>
                        <a:close/>
                      </a:path>
                    </a:pathLst>
                  </a:custGeom>
                  <a:grpFill/>
                  <a:ln w="3987" cap="flat">
                    <a:noFill/>
                    <a:prstDash val="solid"/>
                    <a:miter/>
                  </a:ln>
                </p:spPr>
                <p:txBody>
                  <a:bodyPr rtlCol="0" anchor="ctr"/>
                  <a:lstStyle/>
                  <a:p>
                    <a:endParaRPr lang="zh-CN" altLang="en-US"/>
                  </a:p>
                </p:txBody>
              </p:sp>
              <p:sp>
                <p:nvSpPr>
                  <p:cNvPr id="97" name="任意多边形: 形状 96">
                    <a:extLst>
                      <a:ext uri="{FF2B5EF4-FFF2-40B4-BE49-F238E27FC236}">
                        <a16:creationId xmlns:a16="http://schemas.microsoft.com/office/drawing/2014/main" id="{C5E6813F-5A6A-4B44-E0FB-5F10792DA0B3}"/>
                      </a:ext>
                    </a:extLst>
                  </p:cNvPr>
                  <p:cNvSpPr>
                    <a:spLocks/>
                  </p:cNvSpPr>
                  <p:nvPr/>
                </p:nvSpPr>
                <p:spPr>
                  <a:xfrm>
                    <a:off x="5637776" y="6524837"/>
                    <a:ext cx="36568" cy="39615"/>
                  </a:xfrm>
                  <a:custGeom>
                    <a:avLst/>
                    <a:gdLst>
                      <a:gd name="connsiteX0" fmla="*/ 10144 w 36568"/>
                      <a:gd name="connsiteY0" fmla="*/ 7097 h 39615"/>
                      <a:gd name="connsiteX1" fmla="*/ 30794 w 36568"/>
                      <a:gd name="connsiteY1" fmla="*/ 19768 h 39615"/>
                      <a:gd name="connsiteX2" fmla="*/ 26303 w 36568"/>
                      <a:gd name="connsiteY2" fmla="*/ 7418 h 39615"/>
                      <a:gd name="connsiteX3" fmla="*/ 24299 w 36568"/>
                      <a:gd name="connsiteY3" fmla="*/ 4210 h 39615"/>
                      <a:gd name="connsiteX4" fmla="*/ 20449 w 36568"/>
                      <a:gd name="connsiteY4" fmla="*/ 4250 h 39615"/>
                      <a:gd name="connsiteX5" fmla="*/ 20169 w 36568"/>
                      <a:gd name="connsiteY5" fmla="*/ 3448 h 39615"/>
                      <a:gd name="connsiteX6" fmla="*/ 29671 w 36568"/>
                      <a:gd name="connsiteY6" fmla="*/ 0 h 39615"/>
                      <a:gd name="connsiteX7" fmla="*/ 29952 w 36568"/>
                      <a:gd name="connsiteY7" fmla="*/ 802 h 39615"/>
                      <a:gd name="connsiteX8" fmla="*/ 27707 w 36568"/>
                      <a:gd name="connsiteY8" fmla="*/ 2286 h 39615"/>
                      <a:gd name="connsiteX9" fmla="*/ 27185 w 36568"/>
                      <a:gd name="connsiteY9" fmla="*/ 3849 h 39615"/>
                      <a:gd name="connsiteX10" fmla="*/ 27867 w 36568"/>
                      <a:gd name="connsiteY10" fmla="*/ 6857 h 39615"/>
                      <a:gd name="connsiteX11" fmla="*/ 36568 w 36568"/>
                      <a:gd name="connsiteY11" fmla="*/ 30794 h 39615"/>
                      <a:gd name="connsiteX12" fmla="*/ 35846 w 36568"/>
                      <a:gd name="connsiteY12" fmla="*/ 31075 h 39615"/>
                      <a:gd name="connsiteX13" fmla="*/ 7699 w 36568"/>
                      <a:gd name="connsiteY13" fmla="*/ 14234 h 39615"/>
                      <a:gd name="connsiteX14" fmla="*/ 14355 w 36568"/>
                      <a:gd name="connsiteY14" fmla="*/ 32478 h 39615"/>
                      <a:gd name="connsiteX15" fmla="*/ 16720 w 36568"/>
                      <a:gd name="connsiteY15" fmla="*/ 35405 h 39615"/>
                      <a:gd name="connsiteX16" fmla="*/ 19647 w 36568"/>
                      <a:gd name="connsiteY16" fmla="*/ 35325 h 39615"/>
                      <a:gd name="connsiteX17" fmla="*/ 20329 w 36568"/>
                      <a:gd name="connsiteY17" fmla="*/ 35084 h 39615"/>
                      <a:gd name="connsiteX18" fmla="*/ 20610 w 36568"/>
                      <a:gd name="connsiteY18" fmla="*/ 35886 h 39615"/>
                      <a:gd name="connsiteX19" fmla="*/ 10425 w 36568"/>
                      <a:gd name="connsiteY19" fmla="*/ 39615 h 39615"/>
                      <a:gd name="connsiteX20" fmla="*/ 10144 w 36568"/>
                      <a:gd name="connsiteY20" fmla="*/ 38813 h 39615"/>
                      <a:gd name="connsiteX21" fmla="*/ 13112 w 36568"/>
                      <a:gd name="connsiteY21" fmla="*/ 36648 h 39615"/>
                      <a:gd name="connsiteX22" fmla="*/ 12871 w 36568"/>
                      <a:gd name="connsiteY22" fmla="*/ 33080 h 39615"/>
                      <a:gd name="connsiteX23" fmla="*/ 5493 w 36568"/>
                      <a:gd name="connsiteY23" fmla="*/ 12791 h 39615"/>
                      <a:gd name="connsiteX24" fmla="*/ 4611 w 36568"/>
                      <a:gd name="connsiteY24" fmla="*/ 12270 h 39615"/>
                      <a:gd name="connsiteX25" fmla="*/ 2446 w 36568"/>
                      <a:gd name="connsiteY25" fmla="*/ 11347 h 39615"/>
                      <a:gd name="connsiteX26" fmla="*/ 281 w 36568"/>
                      <a:gd name="connsiteY26" fmla="*/ 11668 h 39615"/>
                      <a:gd name="connsiteX27" fmla="*/ 0 w 36568"/>
                      <a:gd name="connsiteY27" fmla="*/ 10866 h 39615"/>
                      <a:gd name="connsiteX28" fmla="*/ 10185 w 36568"/>
                      <a:gd name="connsiteY28" fmla="*/ 7137 h 39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568" h="39615">
                        <a:moveTo>
                          <a:pt x="10144" y="7097"/>
                        </a:moveTo>
                        <a:lnTo>
                          <a:pt x="30794" y="19768"/>
                        </a:lnTo>
                        <a:lnTo>
                          <a:pt x="26303" y="7418"/>
                        </a:lnTo>
                        <a:cubicBezTo>
                          <a:pt x="25662" y="5694"/>
                          <a:pt x="24980" y="4611"/>
                          <a:pt x="24299" y="4210"/>
                        </a:cubicBezTo>
                        <a:cubicBezTo>
                          <a:pt x="23336" y="3649"/>
                          <a:pt x="22053" y="3649"/>
                          <a:pt x="20449" y="4250"/>
                        </a:cubicBezTo>
                        <a:lnTo>
                          <a:pt x="20169" y="3448"/>
                        </a:lnTo>
                        <a:lnTo>
                          <a:pt x="29671" y="0"/>
                        </a:lnTo>
                        <a:lnTo>
                          <a:pt x="29952" y="802"/>
                        </a:lnTo>
                        <a:cubicBezTo>
                          <a:pt x="28789" y="1403"/>
                          <a:pt x="28068" y="1885"/>
                          <a:pt x="27707" y="2286"/>
                        </a:cubicBezTo>
                        <a:cubicBezTo>
                          <a:pt x="27386" y="2686"/>
                          <a:pt x="27185" y="3208"/>
                          <a:pt x="27185" y="3849"/>
                        </a:cubicBezTo>
                        <a:cubicBezTo>
                          <a:pt x="27185" y="4491"/>
                          <a:pt x="27386" y="5493"/>
                          <a:pt x="27867" y="6857"/>
                        </a:cubicBezTo>
                        <a:lnTo>
                          <a:pt x="36568" y="30794"/>
                        </a:lnTo>
                        <a:lnTo>
                          <a:pt x="35846" y="31075"/>
                        </a:lnTo>
                        <a:lnTo>
                          <a:pt x="7699" y="14234"/>
                        </a:lnTo>
                        <a:lnTo>
                          <a:pt x="14355" y="32478"/>
                        </a:lnTo>
                        <a:cubicBezTo>
                          <a:pt x="14956" y="34122"/>
                          <a:pt x="15758" y="35125"/>
                          <a:pt x="16720" y="35405"/>
                        </a:cubicBezTo>
                        <a:cubicBezTo>
                          <a:pt x="17683" y="35726"/>
                          <a:pt x="18645" y="35686"/>
                          <a:pt x="19647" y="35325"/>
                        </a:cubicBezTo>
                        <a:lnTo>
                          <a:pt x="20329" y="35084"/>
                        </a:lnTo>
                        <a:lnTo>
                          <a:pt x="20610" y="35886"/>
                        </a:lnTo>
                        <a:lnTo>
                          <a:pt x="10425" y="39615"/>
                        </a:lnTo>
                        <a:lnTo>
                          <a:pt x="10144" y="38813"/>
                        </a:lnTo>
                        <a:cubicBezTo>
                          <a:pt x="11708" y="38212"/>
                          <a:pt x="12711" y="37490"/>
                          <a:pt x="13112" y="36648"/>
                        </a:cubicBezTo>
                        <a:cubicBezTo>
                          <a:pt x="13513" y="35806"/>
                          <a:pt x="13432" y="34603"/>
                          <a:pt x="12871" y="33080"/>
                        </a:cubicBezTo>
                        <a:lnTo>
                          <a:pt x="5493" y="12791"/>
                        </a:lnTo>
                        <a:lnTo>
                          <a:pt x="4611" y="12270"/>
                        </a:lnTo>
                        <a:cubicBezTo>
                          <a:pt x="3729" y="11708"/>
                          <a:pt x="3007" y="11428"/>
                          <a:pt x="2446" y="11347"/>
                        </a:cubicBezTo>
                        <a:cubicBezTo>
                          <a:pt x="1885" y="11267"/>
                          <a:pt x="1163" y="11347"/>
                          <a:pt x="281" y="11668"/>
                        </a:cubicBezTo>
                        <a:lnTo>
                          <a:pt x="0" y="10866"/>
                        </a:lnTo>
                        <a:lnTo>
                          <a:pt x="10185" y="7137"/>
                        </a:lnTo>
                        <a:close/>
                      </a:path>
                    </a:pathLst>
                  </a:custGeom>
                  <a:grpFill/>
                  <a:ln w="3987" cap="flat">
                    <a:noFill/>
                    <a:prstDash val="solid"/>
                    <a:miter/>
                  </a:ln>
                </p:spPr>
                <p:txBody>
                  <a:bodyPr rtlCol="0" anchor="ctr"/>
                  <a:lstStyle/>
                  <a:p>
                    <a:endParaRPr lang="zh-CN" altLang="en-US"/>
                  </a:p>
                </p:txBody>
              </p:sp>
              <p:sp>
                <p:nvSpPr>
                  <p:cNvPr id="98" name="任意多边形: 形状 97">
                    <a:extLst>
                      <a:ext uri="{FF2B5EF4-FFF2-40B4-BE49-F238E27FC236}">
                        <a16:creationId xmlns:a16="http://schemas.microsoft.com/office/drawing/2014/main" id="{B0CD0219-4DA2-39DF-BEE3-F4BC189B1B3C}"/>
                      </a:ext>
                    </a:extLst>
                  </p:cNvPr>
                  <p:cNvSpPr>
                    <a:spLocks/>
                  </p:cNvSpPr>
                  <p:nvPr/>
                </p:nvSpPr>
                <p:spPr>
                  <a:xfrm>
                    <a:off x="5666966" y="6516457"/>
                    <a:ext cx="29029" cy="34483"/>
                  </a:xfrm>
                  <a:custGeom>
                    <a:avLst/>
                    <a:gdLst>
                      <a:gd name="connsiteX0" fmla="*/ 28629 w 29029"/>
                      <a:gd name="connsiteY0" fmla="*/ 25862 h 34483"/>
                      <a:gd name="connsiteX1" fmla="*/ 29030 w 29029"/>
                      <a:gd name="connsiteY1" fmla="*/ 26584 h 34483"/>
                      <a:gd name="connsiteX2" fmla="*/ 15156 w 29029"/>
                      <a:gd name="connsiteY2" fmla="*/ 34483 h 34483"/>
                      <a:gd name="connsiteX3" fmla="*/ 14756 w 29029"/>
                      <a:gd name="connsiteY3" fmla="*/ 33761 h 34483"/>
                      <a:gd name="connsiteX4" fmla="*/ 15638 w 29029"/>
                      <a:gd name="connsiteY4" fmla="*/ 33280 h 34483"/>
                      <a:gd name="connsiteX5" fmla="*/ 17242 w 29029"/>
                      <a:gd name="connsiteY5" fmla="*/ 31797 h 34483"/>
                      <a:gd name="connsiteX6" fmla="*/ 17482 w 29029"/>
                      <a:gd name="connsiteY6" fmla="*/ 30393 h 34483"/>
                      <a:gd name="connsiteX7" fmla="*/ 16279 w 29029"/>
                      <a:gd name="connsiteY7" fmla="*/ 27787 h 34483"/>
                      <a:gd name="connsiteX8" fmla="*/ 6335 w 29029"/>
                      <a:gd name="connsiteY8" fmla="*/ 10305 h 34483"/>
                      <a:gd name="connsiteX9" fmla="*/ 4651 w 29029"/>
                      <a:gd name="connsiteY9" fmla="*/ 7899 h 34483"/>
                      <a:gd name="connsiteX10" fmla="*/ 3288 w 29029"/>
                      <a:gd name="connsiteY10" fmla="*/ 7498 h 34483"/>
                      <a:gd name="connsiteX11" fmla="*/ 1283 w 29029"/>
                      <a:gd name="connsiteY11" fmla="*/ 8140 h 34483"/>
                      <a:gd name="connsiteX12" fmla="*/ 401 w 29029"/>
                      <a:gd name="connsiteY12" fmla="*/ 8621 h 34483"/>
                      <a:gd name="connsiteX13" fmla="*/ 0 w 29029"/>
                      <a:gd name="connsiteY13" fmla="*/ 7899 h 34483"/>
                      <a:gd name="connsiteX14" fmla="*/ 13873 w 29029"/>
                      <a:gd name="connsiteY14" fmla="*/ 0 h 34483"/>
                      <a:gd name="connsiteX15" fmla="*/ 14274 w 29029"/>
                      <a:gd name="connsiteY15" fmla="*/ 722 h 34483"/>
                      <a:gd name="connsiteX16" fmla="*/ 13392 w 29029"/>
                      <a:gd name="connsiteY16" fmla="*/ 1243 h 34483"/>
                      <a:gd name="connsiteX17" fmla="*/ 11748 w 29029"/>
                      <a:gd name="connsiteY17" fmla="*/ 2727 h 34483"/>
                      <a:gd name="connsiteX18" fmla="*/ 11468 w 29029"/>
                      <a:gd name="connsiteY18" fmla="*/ 4130 h 34483"/>
                      <a:gd name="connsiteX19" fmla="*/ 12671 w 29029"/>
                      <a:gd name="connsiteY19" fmla="*/ 6736 h 34483"/>
                      <a:gd name="connsiteX20" fmla="*/ 22614 w 29029"/>
                      <a:gd name="connsiteY20" fmla="*/ 24218 h 34483"/>
                      <a:gd name="connsiteX21" fmla="*/ 24299 w 29029"/>
                      <a:gd name="connsiteY21" fmla="*/ 26624 h 34483"/>
                      <a:gd name="connsiteX22" fmla="*/ 25702 w 29029"/>
                      <a:gd name="connsiteY22" fmla="*/ 27025 h 34483"/>
                      <a:gd name="connsiteX23" fmla="*/ 27707 w 29029"/>
                      <a:gd name="connsiteY23" fmla="*/ 26384 h 34483"/>
                      <a:gd name="connsiteX24" fmla="*/ 28589 w 29029"/>
                      <a:gd name="connsiteY24" fmla="*/ 25862 h 34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9029" h="34483">
                        <a:moveTo>
                          <a:pt x="28629" y="25862"/>
                        </a:moveTo>
                        <a:lnTo>
                          <a:pt x="29030" y="26584"/>
                        </a:lnTo>
                        <a:lnTo>
                          <a:pt x="15156" y="34483"/>
                        </a:lnTo>
                        <a:lnTo>
                          <a:pt x="14756" y="33761"/>
                        </a:lnTo>
                        <a:lnTo>
                          <a:pt x="15638" y="33280"/>
                        </a:lnTo>
                        <a:cubicBezTo>
                          <a:pt x="16399" y="32839"/>
                          <a:pt x="16961" y="32358"/>
                          <a:pt x="17242" y="31797"/>
                        </a:cubicBezTo>
                        <a:cubicBezTo>
                          <a:pt x="17482" y="31436"/>
                          <a:pt x="17562" y="30955"/>
                          <a:pt x="17482" y="30393"/>
                        </a:cubicBezTo>
                        <a:cubicBezTo>
                          <a:pt x="17482" y="29992"/>
                          <a:pt x="17041" y="29150"/>
                          <a:pt x="16279" y="27787"/>
                        </a:cubicBezTo>
                        <a:lnTo>
                          <a:pt x="6335" y="10305"/>
                        </a:lnTo>
                        <a:cubicBezTo>
                          <a:pt x="5573" y="8942"/>
                          <a:pt x="5012" y="8140"/>
                          <a:pt x="4651" y="7899"/>
                        </a:cubicBezTo>
                        <a:cubicBezTo>
                          <a:pt x="4330" y="7658"/>
                          <a:pt x="3849" y="7498"/>
                          <a:pt x="3288" y="7498"/>
                        </a:cubicBezTo>
                        <a:cubicBezTo>
                          <a:pt x="2727" y="7498"/>
                          <a:pt x="2045" y="7699"/>
                          <a:pt x="1283" y="8140"/>
                        </a:cubicBezTo>
                        <a:lnTo>
                          <a:pt x="401" y="8621"/>
                        </a:lnTo>
                        <a:lnTo>
                          <a:pt x="0" y="7899"/>
                        </a:lnTo>
                        <a:lnTo>
                          <a:pt x="13873" y="0"/>
                        </a:lnTo>
                        <a:lnTo>
                          <a:pt x="14274" y="722"/>
                        </a:lnTo>
                        <a:lnTo>
                          <a:pt x="13392" y="1243"/>
                        </a:lnTo>
                        <a:cubicBezTo>
                          <a:pt x="12630" y="1684"/>
                          <a:pt x="12069" y="2165"/>
                          <a:pt x="11748" y="2727"/>
                        </a:cubicBezTo>
                        <a:cubicBezTo>
                          <a:pt x="11508" y="3087"/>
                          <a:pt x="11428" y="3569"/>
                          <a:pt x="11468" y="4130"/>
                        </a:cubicBezTo>
                        <a:cubicBezTo>
                          <a:pt x="11468" y="4531"/>
                          <a:pt x="11909" y="5373"/>
                          <a:pt x="12671" y="6736"/>
                        </a:cubicBezTo>
                        <a:lnTo>
                          <a:pt x="22614" y="24218"/>
                        </a:lnTo>
                        <a:cubicBezTo>
                          <a:pt x="23376" y="25582"/>
                          <a:pt x="23938" y="26384"/>
                          <a:pt x="24299" y="26624"/>
                        </a:cubicBezTo>
                        <a:cubicBezTo>
                          <a:pt x="24659" y="26865"/>
                          <a:pt x="25100" y="27025"/>
                          <a:pt x="25702" y="27025"/>
                        </a:cubicBezTo>
                        <a:cubicBezTo>
                          <a:pt x="26303" y="27025"/>
                          <a:pt x="26945" y="26825"/>
                          <a:pt x="27707" y="26384"/>
                        </a:cubicBezTo>
                        <a:lnTo>
                          <a:pt x="28589" y="25862"/>
                        </a:lnTo>
                        <a:close/>
                      </a:path>
                    </a:pathLst>
                  </a:custGeom>
                  <a:grpFill/>
                  <a:ln w="3987" cap="flat">
                    <a:noFill/>
                    <a:prstDash val="solid"/>
                    <a:miter/>
                  </a:ln>
                </p:spPr>
                <p:txBody>
                  <a:bodyPr rtlCol="0" anchor="ctr"/>
                  <a:lstStyle/>
                  <a:p>
                    <a:endParaRPr lang="zh-CN" altLang="en-US"/>
                  </a:p>
                </p:txBody>
              </p:sp>
              <p:sp>
                <p:nvSpPr>
                  <p:cNvPr id="99" name="任意多边形: 形状 98">
                    <a:extLst>
                      <a:ext uri="{FF2B5EF4-FFF2-40B4-BE49-F238E27FC236}">
                        <a16:creationId xmlns:a16="http://schemas.microsoft.com/office/drawing/2014/main" id="{210D0805-CF3D-13B0-4FDA-70D012D4A2AC}"/>
                      </a:ext>
                    </a:extLst>
                  </p:cNvPr>
                  <p:cNvSpPr>
                    <a:spLocks/>
                  </p:cNvSpPr>
                  <p:nvPr/>
                </p:nvSpPr>
                <p:spPr>
                  <a:xfrm>
                    <a:off x="5679717" y="6497451"/>
                    <a:ext cx="32398" cy="35004"/>
                  </a:xfrm>
                  <a:custGeom>
                    <a:avLst/>
                    <a:gdLst>
                      <a:gd name="connsiteX0" fmla="*/ 25020 w 32398"/>
                      <a:gd name="connsiteY0" fmla="*/ 0 h 35004"/>
                      <a:gd name="connsiteX1" fmla="*/ 25542 w 32398"/>
                      <a:gd name="connsiteY1" fmla="*/ 642 h 35004"/>
                      <a:gd name="connsiteX2" fmla="*/ 24379 w 32398"/>
                      <a:gd name="connsiteY2" fmla="*/ 3929 h 35004"/>
                      <a:gd name="connsiteX3" fmla="*/ 25582 w 32398"/>
                      <a:gd name="connsiteY3" fmla="*/ 9824 h 35004"/>
                      <a:gd name="connsiteX4" fmla="*/ 32398 w 32398"/>
                      <a:gd name="connsiteY4" fmla="*/ 34523 h 35004"/>
                      <a:gd name="connsiteX5" fmla="*/ 31837 w 32398"/>
                      <a:gd name="connsiteY5" fmla="*/ 35004 h 35004"/>
                      <a:gd name="connsiteX6" fmla="*/ 8260 w 32398"/>
                      <a:gd name="connsiteY6" fmla="*/ 23015 h 35004"/>
                      <a:gd name="connsiteX7" fmla="*/ 3007 w 32398"/>
                      <a:gd name="connsiteY7" fmla="*/ 20650 h 35004"/>
                      <a:gd name="connsiteX8" fmla="*/ 521 w 32398"/>
                      <a:gd name="connsiteY8" fmla="*/ 21452 h 35004"/>
                      <a:gd name="connsiteX9" fmla="*/ 0 w 32398"/>
                      <a:gd name="connsiteY9" fmla="*/ 20810 h 35004"/>
                      <a:gd name="connsiteX10" fmla="*/ 11267 w 32398"/>
                      <a:gd name="connsiteY10" fmla="*/ 11468 h 35004"/>
                      <a:gd name="connsiteX11" fmla="*/ 11788 w 32398"/>
                      <a:gd name="connsiteY11" fmla="*/ 12109 h 35004"/>
                      <a:gd name="connsiteX12" fmla="*/ 11387 w 32398"/>
                      <a:gd name="connsiteY12" fmla="*/ 12430 h 35004"/>
                      <a:gd name="connsiteX13" fmla="*/ 9623 w 32398"/>
                      <a:gd name="connsiteY13" fmla="*/ 14555 h 35004"/>
                      <a:gd name="connsiteX14" fmla="*/ 9864 w 32398"/>
                      <a:gd name="connsiteY14" fmla="*/ 15638 h 35004"/>
                      <a:gd name="connsiteX15" fmla="*/ 10626 w 32398"/>
                      <a:gd name="connsiteY15" fmla="*/ 16239 h 35004"/>
                      <a:gd name="connsiteX16" fmla="*/ 13472 w 32398"/>
                      <a:gd name="connsiteY16" fmla="*/ 17763 h 35004"/>
                      <a:gd name="connsiteX17" fmla="*/ 28188 w 32398"/>
                      <a:gd name="connsiteY17" fmla="*/ 25301 h 35004"/>
                      <a:gd name="connsiteX18" fmla="*/ 24178 w 32398"/>
                      <a:gd name="connsiteY18" fmla="*/ 11027 h 35004"/>
                      <a:gd name="connsiteX19" fmla="*/ 23096 w 32398"/>
                      <a:gd name="connsiteY19" fmla="*/ 7658 h 35004"/>
                      <a:gd name="connsiteX20" fmla="*/ 22374 w 32398"/>
                      <a:gd name="connsiteY20" fmla="*/ 6415 h 35004"/>
                      <a:gd name="connsiteX21" fmla="*/ 21331 w 32398"/>
                      <a:gd name="connsiteY21" fmla="*/ 5734 h 35004"/>
                      <a:gd name="connsiteX22" fmla="*/ 20008 w 32398"/>
                      <a:gd name="connsiteY22" fmla="*/ 5814 h 35004"/>
                      <a:gd name="connsiteX23" fmla="*/ 17763 w 32398"/>
                      <a:gd name="connsiteY23" fmla="*/ 7177 h 35004"/>
                      <a:gd name="connsiteX24" fmla="*/ 17242 w 32398"/>
                      <a:gd name="connsiteY24" fmla="*/ 6536 h 35004"/>
                      <a:gd name="connsiteX25" fmla="*/ 24980 w 32398"/>
                      <a:gd name="connsiteY25" fmla="*/ 120 h 35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2398" h="35004">
                        <a:moveTo>
                          <a:pt x="25020" y="0"/>
                        </a:moveTo>
                        <a:lnTo>
                          <a:pt x="25542" y="642"/>
                        </a:lnTo>
                        <a:cubicBezTo>
                          <a:pt x="24820" y="1484"/>
                          <a:pt x="24419" y="2566"/>
                          <a:pt x="24379" y="3929"/>
                        </a:cubicBezTo>
                        <a:cubicBezTo>
                          <a:pt x="24379" y="4932"/>
                          <a:pt x="24780" y="6857"/>
                          <a:pt x="25582" y="9824"/>
                        </a:cubicBezTo>
                        <a:lnTo>
                          <a:pt x="32398" y="34523"/>
                        </a:lnTo>
                        <a:lnTo>
                          <a:pt x="31837" y="35004"/>
                        </a:lnTo>
                        <a:lnTo>
                          <a:pt x="8260" y="23015"/>
                        </a:lnTo>
                        <a:cubicBezTo>
                          <a:pt x="5413" y="21572"/>
                          <a:pt x="3689" y="20770"/>
                          <a:pt x="3007" y="20650"/>
                        </a:cubicBezTo>
                        <a:cubicBezTo>
                          <a:pt x="2366" y="20529"/>
                          <a:pt x="1524" y="20810"/>
                          <a:pt x="521" y="21452"/>
                        </a:cubicBezTo>
                        <a:lnTo>
                          <a:pt x="0" y="20810"/>
                        </a:lnTo>
                        <a:lnTo>
                          <a:pt x="11267" y="11468"/>
                        </a:lnTo>
                        <a:lnTo>
                          <a:pt x="11788" y="12109"/>
                        </a:lnTo>
                        <a:lnTo>
                          <a:pt x="11387" y="12430"/>
                        </a:lnTo>
                        <a:cubicBezTo>
                          <a:pt x="10385" y="13272"/>
                          <a:pt x="9784" y="13994"/>
                          <a:pt x="9623" y="14555"/>
                        </a:cubicBezTo>
                        <a:cubicBezTo>
                          <a:pt x="9503" y="14956"/>
                          <a:pt x="9583" y="15317"/>
                          <a:pt x="9864" y="15638"/>
                        </a:cubicBezTo>
                        <a:cubicBezTo>
                          <a:pt x="10024" y="15838"/>
                          <a:pt x="10305" y="16039"/>
                          <a:pt x="10626" y="16239"/>
                        </a:cubicBezTo>
                        <a:cubicBezTo>
                          <a:pt x="10946" y="16440"/>
                          <a:pt x="11909" y="16961"/>
                          <a:pt x="13472" y="17763"/>
                        </a:cubicBezTo>
                        <a:lnTo>
                          <a:pt x="28188" y="25301"/>
                        </a:lnTo>
                        <a:lnTo>
                          <a:pt x="24178" y="11027"/>
                        </a:lnTo>
                        <a:cubicBezTo>
                          <a:pt x="23697" y="9302"/>
                          <a:pt x="23336" y="8180"/>
                          <a:pt x="23096" y="7658"/>
                        </a:cubicBezTo>
                        <a:cubicBezTo>
                          <a:pt x="22855" y="7137"/>
                          <a:pt x="22614" y="6696"/>
                          <a:pt x="22374" y="6415"/>
                        </a:cubicBezTo>
                        <a:cubicBezTo>
                          <a:pt x="22093" y="6055"/>
                          <a:pt x="21732" y="5854"/>
                          <a:pt x="21331" y="5734"/>
                        </a:cubicBezTo>
                        <a:cubicBezTo>
                          <a:pt x="20930" y="5613"/>
                          <a:pt x="20489" y="5654"/>
                          <a:pt x="20008" y="5814"/>
                        </a:cubicBezTo>
                        <a:cubicBezTo>
                          <a:pt x="19327" y="6014"/>
                          <a:pt x="18605" y="6496"/>
                          <a:pt x="17763" y="7177"/>
                        </a:cubicBezTo>
                        <a:lnTo>
                          <a:pt x="17242" y="6536"/>
                        </a:lnTo>
                        <a:lnTo>
                          <a:pt x="24980" y="120"/>
                        </a:lnTo>
                        <a:close/>
                      </a:path>
                    </a:pathLst>
                  </a:custGeom>
                  <a:grpFill/>
                  <a:ln w="3987" cap="flat">
                    <a:noFill/>
                    <a:prstDash val="solid"/>
                    <a:miter/>
                  </a:ln>
                </p:spPr>
                <p:txBody>
                  <a:bodyPr rtlCol="0" anchor="ctr"/>
                  <a:lstStyle/>
                  <a:p>
                    <a:endParaRPr lang="zh-CN" altLang="en-US"/>
                  </a:p>
                </p:txBody>
              </p:sp>
              <p:sp>
                <p:nvSpPr>
                  <p:cNvPr id="100" name="任意多边形: 形状 99">
                    <a:extLst>
                      <a:ext uri="{FF2B5EF4-FFF2-40B4-BE49-F238E27FC236}">
                        <a16:creationId xmlns:a16="http://schemas.microsoft.com/office/drawing/2014/main" id="{B63F97B7-7E31-D58E-3C1A-5B7A094E70E8}"/>
                      </a:ext>
                    </a:extLst>
                  </p:cNvPr>
                  <p:cNvSpPr>
                    <a:spLocks/>
                  </p:cNvSpPr>
                  <p:nvPr/>
                </p:nvSpPr>
                <p:spPr>
                  <a:xfrm>
                    <a:off x="5702291" y="6479207"/>
                    <a:ext cx="40337" cy="38693"/>
                  </a:xfrm>
                  <a:custGeom>
                    <a:avLst/>
                    <a:gdLst>
                      <a:gd name="connsiteX0" fmla="*/ 8460 w 40337"/>
                      <a:gd name="connsiteY0" fmla="*/ 12189 h 38693"/>
                      <a:gd name="connsiteX1" fmla="*/ 18444 w 40337"/>
                      <a:gd name="connsiteY1" fmla="*/ 19607 h 38693"/>
                      <a:gd name="connsiteX2" fmla="*/ 18805 w 40337"/>
                      <a:gd name="connsiteY2" fmla="*/ 19126 h 38693"/>
                      <a:gd name="connsiteX3" fmla="*/ 19848 w 40337"/>
                      <a:gd name="connsiteY3" fmla="*/ 14635 h 38693"/>
                      <a:gd name="connsiteX4" fmla="*/ 16520 w 40337"/>
                      <a:gd name="connsiteY4" fmla="*/ 10104 h 38693"/>
                      <a:gd name="connsiteX5" fmla="*/ 17041 w 40337"/>
                      <a:gd name="connsiteY5" fmla="*/ 9423 h 38693"/>
                      <a:gd name="connsiteX6" fmla="*/ 29912 w 40337"/>
                      <a:gd name="connsiteY6" fmla="*/ 18966 h 38693"/>
                      <a:gd name="connsiteX7" fmla="*/ 29391 w 40337"/>
                      <a:gd name="connsiteY7" fmla="*/ 19647 h 38693"/>
                      <a:gd name="connsiteX8" fmla="*/ 25261 w 40337"/>
                      <a:gd name="connsiteY8" fmla="*/ 18003 h 38693"/>
                      <a:gd name="connsiteX9" fmla="*/ 22254 w 40337"/>
                      <a:gd name="connsiteY9" fmla="*/ 18284 h 38693"/>
                      <a:gd name="connsiteX10" fmla="*/ 19808 w 40337"/>
                      <a:gd name="connsiteY10" fmla="*/ 20610 h 38693"/>
                      <a:gd name="connsiteX11" fmla="*/ 26744 w 40337"/>
                      <a:gd name="connsiteY11" fmla="*/ 25742 h 38693"/>
                      <a:gd name="connsiteX12" fmla="*/ 29351 w 40337"/>
                      <a:gd name="connsiteY12" fmla="*/ 27426 h 38693"/>
                      <a:gd name="connsiteX13" fmla="*/ 30554 w 40337"/>
                      <a:gd name="connsiteY13" fmla="*/ 27346 h 38693"/>
                      <a:gd name="connsiteX14" fmla="*/ 31957 w 40337"/>
                      <a:gd name="connsiteY14" fmla="*/ 26023 h 38693"/>
                      <a:gd name="connsiteX15" fmla="*/ 33040 w 40337"/>
                      <a:gd name="connsiteY15" fmla="*/ 24539 h 38693"/>
                      <a:gd name="connsiteX16" fmla="*/ 35526 w 40337"/>
                      <a:gd name="connsiteY16" fmla="*/ 17843 h 38693"/>
                      <a:gd name="connsiteX17" fmla="*/ 32879 w 40337"/>
                      <a:gd name="connsiteY17" fmla="*/ 11267 h 38693"/>
                      <a:gd name="connsiteX18" fmla="*/ 33360 w 40337"/>
                      <a:gd name="connsiteY18" fmla="*/ 10585 h 38693"/>
                      <a:gd name="connsiteX19" fmla="*/ 40337 w 40337"/>
                      <a:gd name="connsiteY19" fmla="*/ 17482 h 38693"/>
                      <a:gd name="connsiteX20" fmla="*/ 24619 w 40337"/>
                      <a:gd name="connsiteY20" fmla="*/ 38693 h 38693"/>
                      <a:gd name="connsiteX21" fmla="*/ 23938 w 40337"/>
                      <a:gd name="connsiteY21" fmla="*/ 38212 h 38693"/>
                      <a:gd name="connsiteX22" fmla="*/ 24539 w 40337"/>
                      <a:gd name="connsiteY22" fmla="*/ 37410 h 38693"/>
                      <a:gd name="connsiteX23" fmla="*/ 25421 w 40337"/>
                      <a:gd name="connsiteY23" fmla="*/ 35405 h 38693"/>
                      <a:gd name="connsiteX24" fmla="*/ 25100 w 40337"/>
                      <a:gd name="connsiteY24" fmla="*/ 34042 h 38693"/>
                      <a:gd name="connsiteX25" fmla="*/ 22975 w 40337"/>
                      <a:gd name="connsiteY25" fmla="*/ 32157 h 38693"/>
                      <a:gd name="connsiteX26" fmla="*/ 6816 w 40337"/>
                      <a:gd name="connsiteY26" fmla="*/ 20169 h 38693"/>
                      <a:gd name="connsiteX27" fmla="*/ 4691 w 40337"/>
                      <a:gd name="connsiteY27" fmla="*/ 18725 h 38693"/>
                      <a:gd name="connsiteX28" fmla="*/ 3208 w 40337"/>
                      <a:gd name="connsiteY28" fmla="*/ 18685 h 38693"/>
                      <a:gd name="connsiteX29" fmla="*/ 1283 w 40337"/>
                      <a:gd name="connsiteY29" fmla="*/ 20209 h 38693"/>
                      <a:gd name="connsiteX30" fmla="*/ 682 w 40337"/>
                      <a:gd name="connsiteY30" fmla="*/ 21011 h 38693"/>
                      <a:gd name="connsiteX31" fmla="*/ 0 w 40337"/>
                      <a:gd name="connsiteY31" fmla="*/ 20529 h 38693"/>
                      <a:gd name="connsiteX32" fmla="*/ 15237 w 40337"/>
                      <a:gd name="connsiteY32" fmla="*/ 0 h 38693"/>
                      <a:gd name="connsiteX33" fmla="*/ 22494 w 40337"/>
                      <a:gd name="connsiteY33" fmla="*/ 5373 h 38693"/>
                      <a:gd name="connsiteX34" fmla="*/ 21973 w 40337"/>
                      <a:gd name="connsiteY34" fmla="*/ 6055 h 38693"/>
                      <a:gd name="connsiteX35" fmla="*/ 17041 w 40337"/>
                      <a:gd name="connsiteY35" fmla="*/ 4691 h 38693"/>
                      <a:gd name="connsiteX36" fmla="*/ 13352 w 40337"/>
                      <a:gd name="connsiteY36" fmla="*/ 6135 h 38693"/>
                      <a:gd name="connsiteX37" fmla="*/ 10225 w 40337"/>
                      <a:gd name="connsiteY37" fmla="*/ 9703 h 38693"/>
                      <a:gd name="connsiteX38" fmla="*/ 8340 w 40337"/>
                      <a:gd name="connsiteY38" fmla="*/ 12229 h 38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0337" h="38693">
                        <a:moveTo>
                          <a:pt x="8460" y="12189"/>
                        </a:moveTo>
                        <a:lnTo>
                          <a:pt x="18444" y="19607"/>
                        </a:lnTo>
                        <a:lnTo>
                          <a:pt x="18805" y="19126"/>
                        </a:lnTo>
                        <a:cubicBezTo>
                          <a:pt x="19968" y="17562"/>
                          <a:pt x="20289" y="16079"/>
                          <a:pt x="19848" y="14635"/>
                        </a:cubicBezTo>
                        <a:cubicBezTo>
                          <a:pt x="19407" y="13232"/>
                          <a:pt x="18284" y="11708"/>
                          <a:pt x="16520" y="10104"/>
                        </a:cubicBezTo>
                        <a:lnTo>
                          <a:pt x="17041" y="9423"/>
                        </a:lnTo>
                        <a:lnTo>
                          <a:pt x="29912" y="18966"/>
                        </a:lnTo>
                        <a:lnTo>
                          <a:pt x="29391" y="19647"/>
                        </a:lnTo>
                        <a:cubicBezTo>
                          <a:pt x="27867" y="18765"/>
                          <a:pt x="26504" y="18204"/>
                          <a:pt x="25261" y="18003"/>
                        </a:cubicBezTo>
                        <a:cubicBezTo>
                          <a:pt x="24018" y="17803"/>
                          <a:pt x="23015" y="17883"/>
                          <a:pt x="22254" y="18284"/>
                        </a:cubicBezTo>
                        <a:cubicBezTo>
                          <a:pt x="21492" y="18685"/>
                          <a:pt x="20650" y="19447"/>
                          <a:pt x="19808" y="20610"/>
                        </a:cubicBezTo>
                        <a:lnTo>
                          <a:pt x="26744" y="25742"/>
                        </a:lnTo>
                        <a:cubicBezTo>
                          <a:pt x="28108" y="26744"/>
                          <a:pt x="28950" y="27306"/>
                          <a:pt x="29351" y="27426"/>
                        </a:cubicBezTo>
                        <a:cubicBezTo>
                          <a:pt x="29752" y="27546"/>
                          <a:pt x="30153" y="27506"/>
                          <a:pt x="30554" y="27346"/>
                        </a:cubicBezTo>
                        <a:cubicBezTo>
                          <a:pt x="30995" y="27185"/>
                          <a:pt x="31436" y="26744"/>
                          <a:pt x="31957" y="26023"/>
                        </a:cubicBezTo>
                        <a:lnTo>
                          <a:pt x="33040" y="24539"/>
                        </a:lnTo>
                        <a:cubicBezTo>
                          <a:pt x="34724" y="22254"/>
                          <a:pt x="35566" y="20008"/>
                          <a:pt x="35526" y="17843"/>
                        </a:cubicBezTo>
                        <a:cubicBezTo>
                          <a:pt x="35526" y="15678"/>
                          <a:pt x="34603" y="13472"/>
                          <a:pt x="32879" y="11267"/>
                        </a:cubicBezTo>
                        <a:lnTo>
                          <a:pt x="33360" y="10585"/>
                        </a:lnTo>
                        <a:lnTo>
                          <a:pt x="40337" y="17482"/>
                        </a:lnTo>
                        <a:lnTo>
                          <a:pt x="24619" y="38693"/>
                        </a:lnTo>
                        <a:lnTo>
                          <a:pt x="23938" y="38212"/>
                        </a:lnTo>
                        <a:lnTo>
                          <a:pt x="24539" y="37410"/>
                        </a:lnTo>
                        <a:cubicBezTo>
                          <a:pt x="25060" y="36688"/>
                          <a:pt x="25381" y="36047"/>
                          <a:pt x="25421" y="35405"/>
                        </a:cubicBezTo>
                        <a:cubicBezTo>
                          <a:pt x="25501" y="34964"/>
                          <a:pt x="25381" y="34523"/>
                          <a:pt x="25100" y="34042"/>
                        </a:cubicBezTo>
                        <a:cubicBezTo>
                          <a:pt x="24900" y="33681"/>
                          <a:pt x="24178" y="33080"/>
                          <a:pt x="22975" y="32157"/>
                        </a:cubicBezTo>
                        <a:lnTo>
                          <a:pt x="6816" y="20169"/>
                        </a:lnTo>
                        <a:cubicBezTo>
                          <a:pt x="5694" y="19327"/>
                          <a:pt x="5012" y="18885"/>
                          <a:pt x="4691" y="18725"/>
                        </a:cubicBezTo>
                        <a:cubicBezTo>
                          <a:pt x="4170" y="18525"/>
                          <a:pt x="3689" y="18525"/>
                          <a:pt x="3208" y="18685"/>
                        </a:cubicBezTo>
                        <a:cubicBezTo>
                          <a:pt x="2526" y="18885"/>
                          <a:pt x="1885" y="19407"/>
                          <a:pt x="1283" y="20209"/>
                        </a:cubicBezTo>
                        <a:lnTo>
                          <a:pt x="682" y="21011"/>
                        </a:lnTo>
                        <a:lnTo>
                          <a:pt x="0" y="20529"/>
                        </a:lnTo>
                        <a:lnTo>
                          <a:pt x="15237" y="0"/>
                        </a:lnTo>
                        <a:lnTo>
                          <a:pt x="22494" y="5373"/>
                        </a:lnTo>
                        <a:lnTo>
                          <a:pt x="21973" y="6055"/>
                        </a:lnTo>
                        <a:cubicBezTo>
                          <a:pt x="19928" y="5092"/>
                          <a:pt x="18284" y="4651"/>
                          <a:pt x="17041" y="4691"/>
                        </a:cubicBezTo>
                        <a:cubicBezTo>
                          <a:pt x="15798" y="4772"/>
                          <a:pt x="14555" y="5213"/>
                          <a:pt x="13352" y="6135"/>
                        </a:cubicBezTo>
                        <a:cubicBezTo>
                          <a:pt x="12630" y="6656"/>
                          <a:pt x="11588" y="7819"/>
                          <a:pt x="10225" y="9703"/>
                        </a:cubicBezTo>
                        <a:lnTo>
                          <a:pt x="8340" y="12229"/>
                        </a:lnTo>
                        <a:close/>
                      </a:path>
                    </a:pathLst>
                  </a:custGeom>
                  <a:grpFill/>
                  <a:ln w="3987" cap="flat">
                    <a:noFill/>
                    <a:prstDash val="solid"/>
                    <a:miter/>
                  </a:ln>
                </p:spPr>
                <p:txBody>
                  <a:bodyPr rtlCol="0" anchor="ctr"/>
                  <a:lstStyle/>
                  <a:p>
                    <a:endParaRPr lang="zh-CN" altLang="en-US"/>
                  </a:p>
                </p:txBody>
              </p:sp>
              <p:sp>
                <p:nvSpPr>
                  <p:cNvPr id="101" name="任意多边形: 形状 100">
                    <a:extLst>
                      <a:ext uri="{FF2B5EF4-FFF2-40B4-BE49-F238E27FC236}">
                        <a16:creationId xmlns:a16="http://schemas.microsoft.com/office/drawing/2014/main" id="{D20B636A-3C5C-88E2-7139-D4F05FB666C9}"/>
                      </a:ext>
                    </a:extLst>
                  </p:cNvPr>
                  <p:cNvSpPr>
                    <a:spLocks/>
                  </p:cNvSpPr>
                  <p:nvPr/>
                </p:nvSpPr>
                <p:spPr>
                  <a:xfrm>
                    <a:off x="5718570" y="6455244"/>
                    <a:ext cx="40537" cy="34949"/>
                  </a:xfrm>
                  <a:custGeom>
                    <a:avLst/>
                    <a:gdLst>
                      <a:gd name="connsiteX0" fmla="*/ 19647 w 40537"/>
                      <a:gd name="connsiteY0" fmla="*/ 19152 h 34949"/>
                      <a:gd name="connsiteX1" fmla="*/ 27627 w 40537"/>
                      <a:gd name="connsiteY1" fmla="*/ 22319 h 34949"/>
                      <a:gd name="connsiteX2" fmla="*/ 30634 w 40537"/>
                      <a:gd name="connsiteY2" fmla="*/ 23201 h 34949"/>
                      <a:gd name="connsiteX3" fmla="*/ 31997 w 40537"/>
                      <a:gd name="connsiteY3" fmla="*/ 22600 h 34949"/>
                      <a:gd name="connsiteX4" fmla="*/ 33400 w 40537"/>
                      <a:gd name="connsiteY4" fmla="*/ 20074 h 34949"/>
                      <a:gd name="connsiteX5" fmla="*/ 34162 w 40537"/>
                      <a:gd name="connsiteY5" fmla="*/ 20395 h 34949"/>
                      <a:gd name="connsiteX6" fmla="*/ 28388 w 40537"/>
                      <a:gd name="connsiteY6" fmla="*/ 34950 h 34949"/>
                      <a:gd name="connsiteX7" fmla="*/ 27627 w 40537"/>
                      <a:gd name="connsiteY7" fmla="*/ 34629 h 34949"/>
                      <a:gd name="connsiteX8" fmla="*/ 28308 w 40537"/>
                      <a:gd name="connsiteY8" fmla="*/ 31822 h 34949"/>
                      <a:gd name="connsiteX9" fmla="*/ 27747 w 40537"/>
                      <a:gd name="connsiteY9" fmla="*/ 30459 h 34949"/>
                      <a:gd name="connsiteX10" fmla="*/ 24980 w 40537"/>
                      <a:gd name="connsiteY10" fmla="*/ 29015 h 34949"/>
                      <a:gd name="connsiteX11" fmla="*/ 6536 w 40537"/>
                      <a:gd name="connsiteY11" fmla="*/ 21678 h 34949"/>
                      <a:gd name="connsiteX12" fmla="*/ 3528 w 40537"/>
                      <a:gd name="connsiteY12" fmla="*/ 20796 h 34949"/>
                      <a:gd name="connsiteX13" fmla="*/ 2165 w 40537"/>
                      <a:gd name="connsiteY13" fmla="*/ 21397 h 34949"/>
                      <a:gd name="connsiteX14" fmla="*/ 762 w 40537"/>
                      <a:gd name="connsiteY14" fmla="*/ 23923 h 34949"/>
                      <a:gd name="connsiteX15" fmla="*/ 0 w 40537"/>
                      <a:gd name="connsiteY15" fmla="*/ 23602 h 34949"/>
                      <a:gd name="connsiteX16" fmla="*/ 5253 w 40537"/>
                      <a:gd name="connsiteY16" fmla="*/ 10411 h 34949"/>
                      <a:gd name="connsiteX17" fmla="*/ 8982 w 40537"/>
                      <a:gd name="connsiteY17" fmla="*/ 3153 h 34949"/>
                      <a:gd name="connsiteX18" fmla="*/ 13152 w 40537"/>
                      <a:gd name="connsiteY18" fmla="*/ 306 h 34949"/>
                      <a:gd name="connsiteX19" fmla="*/ 18244 w 40537"/>
                      <a:gd name="connsiteY19" fmla="*/ 587 h 34949"/>
                      <a:gd name="connsiteX20" fmla="*/ 22534 w 40537"/>
                      <a:gd name="connsiteY20" fmla="*/ 4917 h 34949"/>
                      <a:gd name="connsiteX21" fmla="*/ 22895 w 40537"/>
                      <a:gd name="connsiteY21" fmla="*/ 9729 h 34949"/>
                      <a:gd name="connsiteX22" fmla="*/ 35205 w 40537"/>
                      <a:gd name="connsiteY22" fmla="*/ 6722 h 34949"/>
                      <a:gd name="connsiteX23" fmla="*/ 38292 w 40537"/>
                      <a:gd name="connsiteY23" fmla="*/ 5719 h 34949"/>
                      <a:gd name="connsiteX24" fmla="*/ 39776 w 40537"/>
                      <a:gd name="connsiteY24" fmla="*/ 3995 h 34949"/>
                      <a:gd name="connsiteX25" fmla="*/ 40538 w 40537"/>
                      <a:gd name="connsiteY25" fmla="*/ 4316 h 34949"/>
                      <a:gd name="connsiteX26" fmla="*/ 36969 w 40537"/>
                      <a:gd name="connsiteY26" fmla="*/ 13257 h 34949"/>
                      <a:gd name="connsiteX27" fmla="*/ 20369 w 40537"/>
                      <a:gd name="connsiteY27" fmla="*/ 17267 h 34949"/>
                      <a:gd name="connsiteX28" fmla="*/ 19647 w 40537"/>
                      <a:gd name="connsiteY28" fmla="*/ 19152 h 34949"/>
                      <a:gd name="connsiteX29" fmla="*/ 5734 w 40537"/>
                      <a:gd name="connsiteY29" fmla="*/ 13618 h 34949"/>
                      <a:gd name="connsiteX30" fmla="*/ 18164 w 40537"/>
                      <a:gd name="connsiteY30" fmla="*/ 18550 h 34949"/>
                      <a:gd name="connsiteX31" fmla="*/ 18645 w 40537"/>
                      <a:gd name="connsiteY31" fmla="*/ 17347 h 34949"/>
                      <a:gd name="connsiteX32" fmla="*/ 19848 w 40537"/>
                      <a:gd name="connsiteY32" fmla="*/ 12776 h 34949"/>
                      <a:gd name="connsiteX33" fmla="*/ 18845 w 40537"/>
                      <a:gd name="connsiteY33" fmla="*/ 9729 h 34949"/>
                      <a:gd name="connsiteX34" fmla="*/ 15517 w 40537"/>
                      <a:gd name="connsiteY34" fmla="*/ 7443 h 34949"/>
                      <a:gd name="connsiteX35" fmla="*/ 10104 w 40537"/>
                      <a:gd name="connsiteY35" fmla="*/ 7042 h 34949"/>
                      <a:gd name="connsiteX36" fmla="*/ 6616 w 40537"/>
                      <a:gd name="connsiteY36" fmla="*/ 11333 h 34949"/>
                      <a:gd name="connsiteX37" fmla="*/ 5734 w 40537"/>
                      <a:gd name="connsiteY37" fmla="*/ 13578 h 34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0537" h="34949">
                        <a:moveTo>
                          <a:pt x="19647" y="19152"/>
                        </a:moveTo>
                        <a:lnTo>
                          <a:pt x="27627" y="22319"/>
                        </a:lnTo>
                        <a:cubicBezTo>
                          <a:pt x="29150" y="22921"/>
                          <a:pt x="30153" y="23241"/>
                          <a:pt x="30634" y="23201"/>
                        </a:cubicBezTo>
                        <a:cubicBezTo>
                          <a:pt x="31115" y="23201"/>
                          <a:pt x="31556" y="22961"/>
                          <a:pt x="31997" y="22600"/>
                        </a:cubicBezTo>
                        <a:cubicBezTo>
                          <a:pt x="32438" y="22239"/>
                          <a:pt x="32879" y="21397"/>
                          <a:pt x="33400" y="20074"/>
                        </a:cubicBezTo>
                        <a:lnTo>
                          <a:pt x="34162" y="20395"/>
                        </a:lnTo>
                        <a:lnTo>
                          <a:pt x="28388" y="34950"/>
                        </a:lnTo>
                        <a:lnTo>
                          <a:pt x="27627" y="34629"/>
                        </a:lnTo>
                        <a:cubicBezTo>
                          <a:pt x="28148" y="33306"/>
                          <a:pt x="28388" y="32383"/>
                          <a:pt x="28308" y="31822"/>
                        </a:cubicBezTo>
                        <a:cubicBezTo>
                          <a:pt x="28268" y="31261"/>
                          <a:pt x="28068" y="30820"/>
                          <a:pt x="27747" y="30459"/>
                        </a:cubicBezTo>
                        <a:cubicBezTo>
                          <a:pt x="27426" y="30098"/>
                          <a:pt x="26504" y="29617"/>
                          <a:pt x="24980" y="29015"/>
                        </a:cubicBezTo>
                        <a:lnTo>
                          <a:pt x="6536" y="21678"/>
                        </a:lnTo>
                        <a:cubicBezTo>
                          <a:pt x="5012" y="21076"/>
                          <a:pt x="4010" y="20796"/>
                          <a:pt x="3528" y="20796"/>
                        </a:cubicBezTo>
                        <a:cubicBezTo>
                          <a:pt x="3047" y="20796"/>
                          <a:pt x="2606" y="21036"/>
                          <a:pt x="2165" y="21397"/>
                        </a:cubicBezTo>
                        <a:cubicBezTo>
                          <a:pt x="1724" y="21758"/>
                          <a:pt x="1283" y="22600"/>
                          <a:pt x="762" y="23923"/>
                        </a:cubicBezTo>
                        <a:lnTo>
                          <a:pt x="0" y="23602"/>
                        </a:lnTo>
                        <a:lnTo>
                          <a:pt x="5253" y="10411"/>
                        </a:lnTo>
                        <a:cubicBezTo>
                          <a:pt x="6616" y="6962"/>
                          <a:pt x="7859" y="4556"/>
                          <a:pt x="8982" y="3153"/>
                        </a:cubicBezTo>
                        <a:cubicBezTo>
                          <a:pt x="10104" y="1750"/>
                          <a:pt x="11468" y="787"/>
                          <a:pt x="13152" y="306"/>
                        </a:cubicBezTo>
                        <a:cubicBezTo>
                          <a:pt x="14836" y="-175"/>
                          <a:pt x="16520" y="-95"/>
                          <a:pt x="18244" y="587"/>
                        </a:cubicBezTo>
                        <a:cubicBezTo>
                          <a:pt x="20329" y="1429"/>
                          <a:pt x="21772" y="2872"/>
                          <a:pt x="22534" y="4917"/>
                        </a:cubicBezTo>
                        <a:cubicBezTo>
                          <a:pt x="23015" y="6241"/>
                          <a:pt x="23136" y="7844"/>
                          <a:pt x="22895" y="9729"/>
                        </a:cubicBezTo>
                        <a:lnTo>
                          <a:pt x="35205" y="6722"/>
                        </a:lnTo>
                        <a:cubicBezTo>
                          <a:pt x="36809" y="6321"/>
                          <a:pt x="37851" y="6000"/>
                          <a:pt x="38292" y="5719"/>
                        </a:cubicBezTo>
                        <a:cubicBezTo>
                          <a:pt x="38974" y="5318"/>
                          <a:pt x="39455" y="4757"/>
                          <a:pt x="39776" y="3995"/>
                        </a:cubicBezTo>
                        <a:lnTo>
                          <a:pt x="40538" y="4316"/>
                        </a:lnTo>
                        <a:lnTo>
                          <a:pt x="36969" y="13257"/>
                        </a:lnTo>
                        <a:lnTo>
                          <a:pt x="20369" y="17267"/>
                        </a:lnTo>
                        <a:lnTo>
                          <a:pt x="19647" y="19152"/>
                        </a:lnTo>
                        <a:close/>
                        <a:moveTo>
                          <a:pt x="5734" y="13618"/>
                        </a:moveTo>
                        <a:lnTo>
                          <a:pt x="18164" y="18550"/>
                        </a:lnTo>
                        <a:lnTo>
                          <a:pt x="18645" y="17347"/>
                        </a:lnTo>
                        <a:cubicBezTo>
                          <a:pt x="19407" y="15423"/>
                          <a:pt x="19808" y="13899"/>
                          <a:pt x="19848" y="12776"/>
                        </a:cubicBezTo>
                        <a:cubicBezTo>
                          <a:pt x="19848" y="11654"/>
                          <a:pt x="19527" y="10651"/>
                          <a:pt x="18845" y="9729"/>
                        </a:cubicBezTo>
                        <a:cubicBezTo>
                          <a:pt x="18124" y="8807"/>
                          <a:pt x="17041" y="8045"/>
                          <a:pt x="15517" y="7443"/>
                        </a:cubicBezTo>
                        <a:cubicBezTo>
                          <a:pt x="13352" y="6601"/>
                          <a:pt x="11548" y="6441"/>
                          <a:pt x="10104" y="7042"/>
                        </a:cubicBezTo>
                        <a:cubicBezTo>
                          <a:pt x="8661" y="7644"/>
                          <a:pt x="7498" y="9047"/>
                          <a:pt x="6616" y="11333"/>
                        </a:cubicBezTo>
                        <a:lnTo>
                          <a:pt x="5734" y="13578"/>
                        </a:lnTo>
                        <a:close/>
                      </a:path>
                    </a:pathLst>
                  </a:custGeom>
                  <a:grpFill/>
                  <a:ln w="3987" cap="flat">
                    <a:noFill/>
                    <a:prstDash val="solid"/>
                    <a:miter/>
                  </a:ln>
                </p:spPr>
                <p:txBody>
                  <a:bodyPr rtlCol="0" anchor="ctr"/>
                  <a:lstStyle/>
                  <a:p>
                    <a:endParaRPr lang="zh-CN" altLang="en-US"/>
                  </a:p>
                </p:txBody>
              </p:sp>
              <p:sp>
                <p:nvSpPr>
                  <p:cNvPr id="102" name="任意多边形: 形状 101">
                    <a:extLst>
                      <a:ext uri="{FF2B5EF4-FFF2-40B4-BE49-F238E27FC236}">
                        <a16:creationId xmlns:a16="http://schemas.microsoft.com/office/drawing/2014/main" id="{C62F644D-6CD4-1B98-B833-19106421BE7A}"/>
                      </a:ext>
                    </a:extLst>
                  </p:cNvPr>
                  <p:cNvSpPr>
                    <a:spLocks/>
                  </p:cNvSpPr>
                  <p:nvPr/>
                </p:nvSpPr>
                <p:spPr>
                  <a:xfrm>
                    <a:off x="5729599" y="6432374"/>
                    <a:ext cx="32151" cy="24378"/>
                  </a:xfrm>
                  <a:custGeom>
                    <a:avLst/>
                    <a:gdLst>
                      <a:gd name="connsiteX0" fmla="*/ 1842 w 32151"/>
                      <a:gd name="connsiteY0" fmla="*/ 40 h 24378"/>
                      <a:gd name="connsiteX1" fmla="*/ 11947 w 32151"/>
                      <a:gd name="connsiteY1" fmla="*/ 1484 h 24378"/>
                      <a:gd name="connsiteX2" fmla="*/ 11786 w 32151"/>
                      <a:gd name="connsiteY2" fmla="*/ 2406 h 24378"/>
                      <a:gd name="connsiteX3" fmla="*/ 5170 w 32151"/>
                      <a:gd name="connsiteY3" fmla="*/ 4571 h 24378"/>
                      <a:gd name="connsiteX4" fmla="*/ 1963 w 32151"/>
                      <a:gd name="connsiteY4" fmla="*/ 9663 h 24378"/>
                      <a:gd name="connsiteX5" fmla="*/ 2564 w 32151"/>
                      <a:gd name="connsiteY5" fmla="*/ 13472 h 24378"/>
                      <a:gd name="connsiteX6" fmla="*/ 5130 w 32151"/>
                      <a:gd name="connsiteY6" fmla="*/ 15277 h 24378"/>
                      <a:gd name="connsiteX7" fmla="*/ 6975 w 32151"/>
                      <a:gd name="connsiteY7" fmla="*/ 15116 h 24378"/>
                      <a:gd name="connsiteX8" fmla="*/ 9380 w 32151"/>
                      <a:gd name="connsiteY8" fmla="*/ 13392 h 24378"/>
                      <a:gd name="connsiteX9" fmla="*/ 12789 w 32151"/>
                      <a:gd name="connsiteY9" fmla="*/ 8982 h 24378"/>
                      <a:gd name="connsiteX10" fmla="*/ 18883 w 32151"/>
                      <a:gd name="connsiteY10" fmla="*/ 2646 h 24378"/>
                      <a:gd name="connsiteX11" fmla="*/ 24457 w 32151"/>
                      <a:gd name="connsiteY11" fmla="*/ 1684 h 24378"/>
                      <a:gd name="connsiteX12" fmla="*/ 30471 w 32151"/>
                      <a:gd name="connsiteY12" fmla="*/ 5694 h 24378"/>
                      <a:gd name="connsiteX13" fmla="*/ 31955 w 32151"/>
                      <a:gd name="connsiteY13" fmla="*/ 13633 h 24378"/>
                      <a:gd name="connsiteX14" fmla="*/ 31233 w 32151"/>
                      <a:gd name="connsiteY14" fmla="*/ 16279 h 24378"/>
                      <a:gd name="connsiteX15" fmla="*/ 29629 w 32151"/>
                      <a:gd name="connsiteY15" fmla="*/ 19286 h 24378"/>
                      <a:gd name="connsiteX16" fmla="*/ 28907 w 32151"/>
                      <a:gd name="connsiteY16" fmla="*/ 20971 h 24378"/>
                      <a:gd name="connsiteX17" fmla="*/ 29148 w 32151"/>
                      <a:gd name="connsiteY17" fmla="*/ 22254 h 24378"/>
                      <a:gd name="connsiteX18" fmla="*/ 30311 w 32151"/>
                      <a:gd name="connsiteY18" fmla="*/ 23537 h 24378"/>
                      <a:gd name="connsiteX19" fmla="*/ 30191 w 32151"/>
                      <a:gd name="connsiteY19" fmla="*/ 24379 h 24378"/>
                      <a:gd name="connsiteX20" fmla="*/ 18803 w 32151"/>
                      <a:gd name="connsiteY20" fmla="*/ 22494 h 24378"/>
                      <a:gd name="connsiteX21" fmla="*/ 18923 w 32151"/>
                      <a:gd name="connsiteY21" fmla="*/ 21652 h 24378"/>
                      <a:gd name="connsiteX22" fmla="*/ 26863 w 32151"/>
                      <a:gd name="connsiteY22" fmla="*/ 19086 h 24378"/>
                      <a:gd name="connsiteX23" fmla="*/ 30391 w 32151"/>
                      <a:gd name="connsiteY23" fmla="*/ 13472 h 24378"/>
                      <a:gd name="connsiteX24" fmla="*/ 29709 w 32151"/>
                      <a:gd name="connsiteY24" fmla="*/ 9262 h 24378"/>
                      <a:gd name="connsiteX25" fmla="*/ 26782 w 32151"/>
                      <a:gd name="connsiteY25" fmla="*/ 7257 h 24378"/>
                      <a:gd name="connsiteX26" fmla="*/ 24617 w 32151"/>
                      <a:gd name="connsiteY26" fmla="*/ 7498 h 24378"/>
                      <a:gd name="connsiteX27" fmla="*/ 22452 w 32151"/>
                      <a:gd name="connsiteY27" fmla="*/ 8901 h 24378"/>
                      <a:gd name="connsiteX28" fmla="*/ 19405 w 32151"/>
                      <a:gd name="connsiteY28" fmla="*/ 12590 h 24378"/>
                      <a:gd name="connsiteX29" fmla="*/ 14954 w 32151"/>
                      <a:gd name="connsiteY29" fmla="*/ 17923 h 24378"/>
                      <a:gd name="connsiteX30" fmla="*/ 11305 w 32151"/>
                      <a:gd name="connsiteY30" fmla="*/ 20169 h 24378"/>
                      <a:gd name="connsiteX31" fmla="*/ 7295 w 32151"/>
                      <a:gd name="connsiteY31" fmla="*/ 20489 h 24378"/>
                      <a:gd name="connsiteX32" fmla="*/ 1602 w 32151"/>
                      <a:gd name="connsiteY32" fmla="*/ 16800 h 24378"/>
                      <a:gd name="connsiteX33" fmla="*/ 158 w 32151"/>
                      <a:gd name="connsiteY33" fmla="*/ 9703 h 24378"/>
                      <a:gd name="connsiteX34" fmla="*/ 1000 w 32151"/>
                      <a:gd name="connsiteY34" fmla="*/ 6897 h 24378"/>
                      <a:gd name="connsiteX35" fmla="*/ 2404 w 32151"/>
                      <a:gd name="connsiteY35" fmla="*/ 4531 h 24378"/>
                      <a:gd name="connsiteX36" fmla="*/ 3486 w 32151"/>
                      <a:gd name="connsiteY36" fmla="*/ 2566 h 24378"/>
                      <a:gd name="connsiteX37" fmla="*/ 3286 w 32151"/>
                      <a:gd name="connsiteY37" fmla="*/ 1604 h 24378"/>
                      <a:gd name="connsiteX38" fmla="*/ 1682 w 32151"/>
                      <a:gd name="connsiteY38" fmla="*/ 682 h 24378"/>
                      <a:gd name="connsiteX39" fmla="*/ 1802 w 32151"/>
                      <a:gd name="connsiteY39" fmla="*/ 0 h 24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2151" h="24378">
                        <a:moveTo>
                          <a:pt x="1842" y="40"/>
                        </a:moveTo>
                        <a:lnTo>
                          <a:pt x="11947" y="1484"/>
                        </a:lnTo>
                        <a:lnTo>
                          <a:pt x="11786" y="2406"/>
                        </a:lnTo>
                        <a:cubicBezTo>
                          <a:pt x="9180" y="2406"/>
                          <a:pt x="6975" y="3128"/>
                          <a:pt x="5170" y="4571"/>
                        </a:cubicBezTo>
                        <a:cubicBezTo>
                          <a:pt x="3366" y="6014"/>
                          <a:pt x="2283" y="7699"/>
                          <a:pt x="1963" y="9663"/>
                        </a:cubicBezTo>
                        <a:cubicBezTo>
                          <a:pt x="1722" y="11187"/>
                          <a:pt x="1922" y="12430"/>
                          <a:pt x="2564" y="13472"/>
                        </a:cubicBezTo>
                        <a:cubicBezTo>
                          <a:pt x="3246" y="14475"/>
                          <a:pt x="4088" y="15076"/>
                          <a:pt x="5130" y="15277"/>
                        </a:cubicBezTo>
                        <a:cubicBezTo>
                          <a:pt x="5812" y="15397"/>
                          <a:pt x="6413" y="15317"/>
                          <a:pt x="6975" y="15116"/>
                        </a:cubicBezTo>
                        <a:cubicBezTo>
                          <a:pt x="7736" y="14796"/>
                          <a:pt x="8538" y="14234"/>
                          <a:pt x="9380" y="13392"/>
                        </a:cubicBezTo>
                        <a:cubicBezTo>
                          <a:pt x="9982" y="12791"/>
                          <a:pt x="11105" y="11307"/>
                          <a:pt x="12789" y="8982"/>
                        </a:cubicBezTo>
                        <a:cubicBezTo>
                          <a:pt x="15114" y="5734"/>
                          <a:pt x="17159" y="3649"/>
                          <a:pt x="18883" y="2646"/>
                        </a:cubicBezTo>
                        <a:cubicBezTo>
                          <a:pt x="20648" y="1684"/>
                          <a:pt x="22492" y="1363"/>
                          <a:pt x="24457" y="1684"/>
                        </a:cubicBezTo>
                        <a:cubicBezTo>
                          <a:pt x="26983" y="2085"/>
                          <a:pt x="28988" y="3448"/>
                          <a:pt x="30471" y="5694"/>
                        </a:cubicBezTo>
                        <a:cubicBezTo>
                          <a:pt x="31955" y="7979"/>
                          <a:pt x="32476" y="10626"/>
                          <a:pt x="31955" y="13633"/>
                        </a:cubicBezTo>
                        <a:cubicBezTo>
                          <a:pt x="31794" y="14595"/>
                          <a:pt x="31554" y="15477"/>
                          <a:pt x="31233" y="16279"/>
                        </a:cubicBezTo>
                        <a:cubicBezTo>
                          <a:pt x="30912" y="17081"/>
                          <a:pt x="30351" y="18084"/>
                          <a:pt x="29629" y="19286"/>
                        </a:cubicBezTo>
                        <a:cubicBezTo>
                          <a:pt x="29228" y="19968"/>
                          <a:pt x="28948" y="20529"/>
                          <a:pt x="28907" y="20971"/>
                        </a:cubicBezTo>
                        <a:cubicBezTo>
                          <a:pt x="28827" y="21371"/>
                          <a:pt x="28907" y="21772"/>
                          <a:pt x="29148" y="22254"/>
                        </a:cubicBezTo>
                        <a:cubicBezTo>
                          <a:pt x="29389" y="22735"/>
                          <a:pt x="29749" y="23176"/>
                          <a:pt x="30311" y="23537"/>
                        </a:cubicBezTo>
                        <a:lnTo>
                          <a:pt x="30191" y="24379"/>
                        </a:lnTo>
                        <a:lnTo>
                          <a:pt x="18803" y="22494"/>
                        </a:lnTo>
                        <a:lnTo>
                          <a:pt x="18923" y="21652"/>
                        </a:lnTo>
                        <a:cubicBezTo>
                          <a:pt x="22251" y="21532"/>
                          <a:pt x="24898" y="20690"/>
                          <a:pt x="26863" y="19086"/>
                        </a:cubicBezTo>
                        <a:cubicBezTo>
                          <a:pt x="28867" y="17522"/>
                          <a:pt x="30030" y="15638"/>
                          <a:pt x="30391" y="13472"/>
                        </a:cubicBezTo>
                        <a:cubicBezTo>
                          <a:pt x="30672" y="11828"/>
                          <a:pt x="30431" y="10425"/>
                          <a:pt x="29709" y="9262"/>
                        </a:cubicBezTo>
                        <a:cubicBezTo>
                          <a:pt x="28948" y="8140"/>
                          <a:pt x="27985" y="7458"/>
                          <a:pt x="26782" y="7257"/>
                        </a:cubicBezTo>
                        <a:cubicBezTo>
                          <a:pt x="26061" y="7137"/>
                          <a:pt x="25339" y="7217"/>
                          <a:pt x="24617" y="7498"/>
                        </a:cubicBezTo>
                        <a:cubicBezTo>
                          <a:pt x="23895" y="7779"/>
                          <a:pt x="23174" y="8220"/>
                          <a:pt x="22452" y="8901"/>
                        </a:cubicBezTo>
                        <a:cubicBezTo>
                          <a:pt x="21730" y="9583"/>
                          <a:pt x="20728" y="10786"/>
                          <a:pt x="19405" y="12590"/>
                        </a:cubicBezTo>
                        <a:cubicBezTo>
                          <a:pt x="17600" y="15116"/>
                          <a:pt x="16117" y="16881"/>
                          <a:pt x="14954" y="17923"/>
                        </a:cubicBezTo>
                        <a:cubicBezTo>
                          <a:pt x="13791" y="18966"/>
                          <a:pt x="12588" y="19728"/>
                          <a:pt x="11305" y="20169"/>
                        </a:cubicBezTo>
                        <a:cubicBezTo>
                          <a:pt x="10022" y="20610"/>
                          <a:pt x="8699" y="20730"/>
                          <a:pt x="7295" y="20489"/>
                        </a:cubicBezTo>
                        <a:cubicBezTo>
                          <a:pt x="4890" y="20088"/>
                          <a:pt x="3005" y="18885"/>
                          <a:pt x="1602" y="16800"/>
                        </a:cubicBezTo>
                        <a:cubicBezTo>
                          <a:pt x="198" y="14756"/>
                          <a:pt x="-283" y="12390"/>
                          <a:pt x="158" y="9703"/>
                        </a:cubicBezTo>
                        <a:cubicBezTo>
                          <a:pt x="319" y="8741"/>
                          <a:pt x="599" y="7779"/>
                          <a:pt x="1000" y="6897"/>
                        </a:cubicBezTo>
                        <a:cubicBezTo>
                          <a:pt x="1281" y="6215"/>
                          <a:pt x="1762" y="5453"/>
                          <a:pt x="2404" y="4531"/>
                        </a:cubicBezTo>
                        <a:cubicBezTo>
                          <a:pt x="3045" y="3609"/>
                          <a:pt x="3406" y="2967"/>
                          <a:pt x="3486" y="2566"/>
                        </a:cubicBezTo>
                        <a:cubicBezTo>
                          <a:pt x="3566" y="2165"/>
                          <a:pt x="3486" y="1844"/>
                          <a:pt x="3286" y="1604"/>
                        </a:cubicBezTo>
                        <a:cubicBezTo>
                          <a:pt x="3085" y="1323"/>
                          <a:pt x="2564" y="1043"/>
                          <a:pt x="1682" y="682"/>
                        </a:cubicBezTo>
                        <a:lnTo>
                          <a:pt x="1802" y="0"/>
                        </a:lnTo>
                        <a:close/>
                      </a:path>
                    </a:pathLst>
                  </a:custGeom>
                  <a:grpFill/>
                  <a:ln w="3987" cap="flat">
                    <a:noFill/>
                    <a:prstDash val="solid"/>
                    <a:miter/>
                  </a:ln>
                </p:spPr>
                <p:txBody>
                  <a:bodyPr rtlCol="0" anchor="ctr"/>
                  <a:lstStyle/>
                  <a:p>
                    <a:endParaRPr lang="zh-CN" altLang="en-US"/>
                  </a:p>
                </p:txBody>
              </p:sp>
              <p:sp>
                <p:nvSpPr>
                  <p:cNvPr id="103" name="任意多边形: 形状 102">
                    <a:extLst>
                      <a:ext uri="{FF2B5EF4-FFF2-40B4-BE49-F238E27FC236}">
                        <a16:creationId xmlns:a16="http://schemas.microsoft.com/office/drawing/2014/main" id="{1AFE311F-C08B-C469-642B-48ED4F1A909A}"/>
                      </a:ext>
                    </a:extLst>
                  </p:cNvPr>
                  <p:cNvSpPr>
                    <a:spLocks/>
                  </p:cNvSpPr>
                  <p:nvPr/>
                </p:nvSpPr>
                <p:spPr>
                  <a:xfrm>
                    <a:off x="5733807" y="6414170"/>
                    <a:ext cx="30874" cy="16439"/>
                  </a:xfrm>
                  <a:custGeom>
                    <a:avLst/>
                    <a:gdLst>
                      <a:gd name="connsiteX0" fmla="*/ 30032 w 30874"/>
                      <a:gd name="connsiteY0" fmla="*/ 441 h 16439"/>
                      <a:gd name="connsiteX1" fmla="*/ 30874 w 30874"/>
                      <a:gd name="connsiteY1" fmla="*/ 441 h 16439"/>
                      <a:gd name="connsiteX2" fmla="*/ 30634 w 30874"/>
                      <a:gd name="connsiteY2" fmla="*/ 16440 h 16439"/>
                      <a:gd name="connsiteX3" fmla="*/ 29792 w 30874"/>
                      <a:gd name="connsiteY3" fmla="*/ 16440 h 16439"/>
                      <a:gd name="connsiteX4" fmla="*/ 29792 w 30874"/>
                      <a:gd name="connsiteY4" fmla="*/ 15397 h 16439"/>
                      <a:gd name="connsiteX5" fmla="*/ 29351 w 30874"/>
                      <a:gd name="connsiteY5" fmla="*/ 13232 h 16439"/>
                      <a:gd name="connsiteX6" fmla="*/ 28268 w 30874"/>
                      <a:gd name="connsiteY6" fmla="*/ 12310 h 16439"/>
                      <a:gd name="connsiteX7" fmla="*/ 25421 w 30874"/>
                      <a:gd name="connsiteY7" fmla="*/ 12029 h 16439"/>
                      <a:gd name="connsiteX8" fmla="*/ 5293 w 30874"/>
                      <a:gd name="connsiteY8" fmla="*/ 11748 h 16439"/>
                      <a:gd name="connsiteX9" fmla="*/ 2366 w 30874"/>
                      <a:gd name="connsiteY9" fmla="*/ 11949 h 16439"/>
                      <a:gd name="connsiteX10" fmla="*/ 1323 w 30874"/>
                      <a:gd name="connsiteY10" fmla="*/ 12951 h 16439"/>
                      <a:gd name="connsiteX11" fmla="*/ 842 w 30874"/>
                      <a:gd name="connsiteY11" fmla="*/ 14996 h 16439"/>
                      <a:gd name="connsiteX12" fmla="*/ 842 w 30874"/>
                      <a:gd name="connsiteY12" fmla="*/ 15999 h 16439"/>
                      <a:gd name="connsiteX13" fmla="*/ 0 w 30874"/>
                      <a:gd name="connsiteY13" fmla="*/ 15999 h 16439"/>
                      <a:gd name="connsiteX14" fmla="*/ 241 w 30874"/>
                      <a:gd name="connsiteY14" fmla="*/ 0 h 16439"/>
                      <a:gd name="connsiteX15" fmla="*/ 1083 w 30874"/>
                      <a:gd name="connsiteY15" fmla="*/ 0 h 16439"/>
                      <a:gd name="connsiteX16" fmla="*/ 1083 w 30874"/>
                      <a:gd name="connsiteY16" fmla="*/ 1043 h 16439"/>
                      <a:gd name="connsiteX17" fmla="*/ 1524 w 30874"/>
                      <a:gd name="connsiteY17" fmla="*/ 3208 h 16439"/>
                      <a:gd name="connsiteX18" fmla="*/ 2606 w 30874"/>
                      <a:gd name="connsiteY18" fmla="*/ 4130 h 16439"/>
                      <a:gd name="connsiteX19" fmla="*/ 5453 w 30874"/>
                      <a:gd name="connsiteY19" fmla="*/ 4411 h 16439"/>
                      <a:gd name="connsiteX20" fmla="*/ 25582 w 30874"/>
                      <a:gd name="connsiteY20" fmla="*/ 4691 h 16439"/>
                      <a:gd name="connsiteX21" fmla="*/ 28509 w 30874"/>
                      <a:gd name="connsiteY21" fmla="*/ 4491 h 16439"/>
                      <a:gd name="connsiteX22" fmla="*/ 29551 w 30874"/>
                      <a:gd name="connsiteY22" fmla="*/ 3488 h 16439"/>
                      <a:gd name="connsiteX23" fmla="*/ 30032 w 30874"/>
                      <a:gd name="connsiteY23" fmla="*/ 1443 h 16439"/>
                      <a:gd name="connsiteX24" fmla="*/ 30032 w 30874"/>
                      <a:gd name="connsiteY24" fmla="*/ 441 h 1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874" h="16439">
                        <a:moveTo>
                          <a:pt x="30032" y="441"/>
                        </a:moveTo>
                        <a:lnTo>
                          <a:pt x="30874" y="441"/>
                        </a:lnTo>
                        <a:cubicBezTo>
                          <a:pt x="30874" y="441"/>
                          <a:pt x="30634" y="16440"/>
                          <a:pt x="30634" y="16440"/>
                        </a:cubicBezTo>
                        <a:lnTo>
                          <a:pt x="29792" y="16440"/>
                        </a:lnTo>
                        <a:cubicBezTo>
                          <a:pt x="29792" y="16440"/>
                          <a:pt x="29792" y="15397"/>
                          <a:pt x="29792" y="15397"/>
                        </a:cubicBezTo>
                        <a:cubicBezTo>
                          <a:pt x="29792" y="14515"/>
                          <a:pt x="29671" y="13793"/>
                          <a:pt x="29351" y="13232"/>
                        </a:cubicBezTo>
                        <a:cubicBezTo>
                          <a:pt x="29150" y="12831"/>
                          <a:pt x="28789" y="12550"/>
                          <a:pt x="28268" y="12310"/>
                        </a:cubicBezTo>
                        <a:cubicBezTo>
                          <a:pt x="27907" y="12149"/>
                          <a:pt x="26945" y="12029"/>
                          <a:pt x="25421" y="12029"/>
                        </a:cubicBezTo>
                        <a:lnTo>
                          <a:pt x="5293" y="11748"/>
                        </a:lnTo>
                        <a:cubicBezTo>
                          <a:pt x="3729" y="11748"/>
                          <a:pt x="2767" y="11788"/>
                          <a:pt x="2366" y="11949"/>
                        </a:cubicBezTo>
                        <a:cubicBezTo>
                          <a:pt x="1965" y="12109"/>
                          <a:pt x="1644" y="12430"/>
                          <a:pt x="1323" y="12951"/>
                        </a:cubicBezTo>
                        <a:cubicBezTo>
                          <a:pt x="1002" y="13432"/>
                          <a:pt x="882" y="14114"/>
                          <a:pt x="842" y="14996"/>
                        </a:cubicBezTo>
                        <a:lnTo>
                          <a:pt x="842" y="15999"/>
                        </a:lnTo>
                        <a:cubicBezTo>
                          <a:pt x="842" y="15999"/>
                          <a:pt x="0" y="15999"/>
                          <a:pt x="0" y="15999"/>
                        </a:cubicBezTo>
                        <a:lnTo>
                          <a:pt x="241" y="0"/>
                        </a:lnTo>
                        <a:lnTo>
                          <a:pt x="1083" y="0"/>
                        </a:lnTo>
                        <a:cubicBezTo>
                          <a:pt x="1083" y="0"/>
                          <a:pt x="1083" y="1043"/>
                          <a:pt x="1083" y="1043"/>
                        </a:cubicBezTo>
                        <a:cubicBezTo>
                          <a:pt x="1083" y="1925"/>
                          <a:pt x="1203" y="2646"/>
                          <a:pt x="1524" y="3208"/>
                        </a:cubicBezTo>
                        <a:cubicBezTo>
                          <a:pt x="1724" y="3609"/>
                          <a:pt x="2085" y="3929"/>
                          <a:pt x="2606" y="4130"/>
                        </a:cubicBezTo>
                        <a:cubicBezTo>
                          <a:pt x="2967" y="4290"/>
                          <a:pt x="3889" y="4411"/>
                          <a:pt x="5453" y="4411"/>
                        </a:cubicBezTo>
                        <a:lnTo>
                          <a:pt x="25582" y="4691"/>
                        </a:lnTo>
                        <a:cubicBezTo>
                          <a:pt x="27145" y="4691"/>
                          <a:pt x="28108" y="4651"/>
                          <a:pt x="28509" y="4491"/>
                        </a:cubicBezTo>
                        <a:cubicBezTo>
                          <a:pt x="28910" y="4330"/>
                          <a:pt x="29271" y="4010"/>
                          <a:pt x="29551" y="3488"/>
                        </a:cubicBezTo>
                        <a:cubicBezTo>
                          <a:pt x="29872" y="3007"/>
                          <a:pt x="29992" y="2326"/>
                          <a:pt x="30032" y="1443"/>
                        </a:cubicBezTo>
                        <a:lnTo>
                          <a:pt x="30032" y="441"/>
                        </a:lnTo>
                        <a:close/>
                      </a:path>
                    </a:pathLst>
                  </a:custGeom>
                  <a:grpFill/>
                  <a:ln w="3987" cap="flat">
                    <a:noFill/>
                    <a:prstDash val="solid"/>
                    <a:miter/>
                  </a:ln>
                </p:spPr>
                <p:txBody>
                  <a:bodyPr rtlCol="0" anchor="ctr"/>
                  <a:lstStyle/>
                  <a:p>
                    <a:endParaRPr lang="zh-CN" altLang="en-US"/>
                  </a:p>
                </p:txBody>
              </p:sp>
              <p:sp>
                <p:nvSpPr>
                  <p:cNvPr id="104" name="任意多边形: 形状 103">
                    <a:extLst>
                      <a:ext uri="{FF2B5EF4-FFF2-40B4-BE49-F238E27FC236}">
                        <a16:creationId xmlns:a16="http://schemas.microsoft.com/office/drawing/2014/main" id="{57D5BECA-B835-0F9E-5298-F77DF6861662}"/>
                      </a:ext>
                    </a:extLst>
                  </p:cNvPr>
                  <p:cNvSpPr>
                    <a:spLocks/>
                  </p:cNvSpPr>
                  <p:nvPr/>
                </p:nvSpPr>
                <p:spPr>
                  <a:xfrm>
                    <a:off x="5732484" y="6384980"/>
                    <a:ext cx="33159" cy="28348"/>
                  </a:xfrm>
                  <a:custGeom>
                    <a:avLst/>
                    <a:gdLst>
                      <a:gd name="connsiteX0" fmla="*/ 0 w 33159"/>
                      <a:gd name="connsiteY0" fmla="*/ 1083 h 28348"/>
                      <a:gd name="connsiteX1" fmla="*/ 8220 w 33159"/>
                      <a:gd name="connsiteY1" fmla="*/ 0 h 28348"/>
                      <a:gd name="connsiteX2" fmla="*/ 8340 w 33159"/>
                      <a:gd name="connsiteY2" fmla="*/ 802 h 28348"/>
                      <a:gd name="connsiteX3" fmla="*/ 4451 w 33159"/>
                      <a:gd name="connsiteY3" fmla="*/ 2927 h 28348"/>
                      <a:gd name="connsiteX4" fmla="*/ 2767 w 33159"/>
                      <a:gd name="connsiteY4" fmla="*/ 5573 h 28348"/>
                      <a:gd name="connsiteX5" fmla="*/ 2767 w 33159"/>
                      <a:gd name="connsiteY5" fmla="*/ 8581 h 28348"/>
                      <a:gd name="connsiteX6" fmla="*/ 3047 w 33159"/>
                      <a:gd name="connsiteY6" fmla="*/ 10826 h 28348"/>
                      <a:gd name="connsiteX7" fmla="*/ 26424 w 33159"/>
                      <a:gd name="connsiteY7" fmla="*/ 7779 h 28348"/>
                      <a:gd name="connsiteX8" fmla="*/ 29311 w 33159"/>
                      <a:gd name="connsiteY8" fmla="*/ 7137 h 28348"/>
                      <a:gd name="connsiteX9" fmla="*/ 30193 w 33159"/>
                      <a:gd name="connsiteY9" fmla="*/ 6014 h 28348"/>
                      <a:gd name="connsiteX10" fmla="*/ 30353 w 33159"/>
                      <a:gd name="connsiteY10" fmla="*/ 3929 h 28348"/>
                      <a:gd name="connsiteX11" fmla="*/ 30233 w 33159"/>
                      <a:gd name="connsiteY11" fmla="*/ 2927 h 28348"/>
                      <a:gd name="connsiteX12" fmla="*/ 31075 w 33159"/>
                      <a:gd name="connsiteY12" fmla="*/ 2807 h 28348"/>
                      <a:gd name="connsiteX13" fmla="*/ 33160 w 33159"/>
                      <a:gd name="connsiteY13" fmla="*/ 18685 h 28348"/>
                      <a:gd name="connsiteX14" fmla="*/ 32318 w 33159"/>
                      <a:gd name="connsiteY14" fmla="*/ 18805 h 28348"/>
                      <a:gd name="connsiteX15" fmla="*/ 32198 w 33159"/>
                      <a:gd name="connsiteY15" fmla="*/ 17803 h 28348"/>
                      <a:gd name="connsiteX16" fmla="*/ 31436 w 33159"/>
                      <a:gd name="connsiteY16" fmla="*/ 15758 h 28348"/>
                      <a:gd name="connsiteX17" fmla="*/ 30233 w 33159"/>
                      <a:gd name="connsiteY17" fmla="*/ 14996 h 28348"/>
                      <a:gd name="connsiteX18" fmla="*/ 27386 w 33159"/>
                      <a:gd name="connsiteY18" fmla="*/ 15116 h 28348"/>
                      <a:gd name="connsiteX19" fmla="*/ 4010 w 33159"/>
                      <a:gd name="connsiteY19" fmla="*/ 18164 h 28348"/>
                      <a:gd name="connsiteX20" fmla="*/ 4290 w 33159"/>
                      <a:gd name="connsiteY20" fmla="*/ 20369 h 28348"/>
                      <a:gd name="connsiteX21" fmla="*/ 6175 w 33159"/>
                      <a:gd name="connsiteY21" fmla="*/ 24659 h 28348"/>
                      <a:gd name="connsiteX22" fmla="*/ 11668 w 33159"/>
                      <a:gd name="connsiteY22" fmla="*/ 26424 h 28348"/>
                      <a:gd name="connsiteX23" fmla="*/ 11788 w 33159"/>
                      <a:gd name="connsiteY23" fmla="*/ 27266 h 28348"/>
                      <a:gd name="connsiteX24" fmla="*/ 3609 w 33159"/>
                      <a:gd name="connsiteY24" fmla="*/ 28348 h 28348"/>
                      <a:gd name="connsiteX25" fmla="*/ 40 w 33159"/>
                      <a:gd name="connsiteY25" fmla="*/ 1123 h 2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159" h="28348">
                        <a:moveTo>
                          <a:pt x="0" y="1083"/>
                        </a:moveTo>
                        <a:lnTo>
                          <a:pt x="8220" y="0"/>
                        </a:lnTo>
                        <a:lnTo>
                          <a:pt x="8340" y="802"/>
                        </a:lnTo>
                        <a:cubicBezTo>
                          <a:pt x="6496" y="1524"/>
                          <a:pt x="5213" y="2245"/>
                          <a:pt x="4451" y="2927"/>
                        </a:cubicBezTo>
                        <a:cubicBezTo>
                          <a:pt x="3689" y="3609"/>
                          <a:pt x="3128" y="4491"/>
                          <a:pt x="2767" y="5573"/>
                        </a:cubicBezTo>
                        <a:cubicBezTo>
                          <a:pt x="2566" y="6175"/>
                          <a:pt x="2566" y="7177"/>
                          <a:pt x="2767" y="8581"/>
                        </a:cubicBezTo>
                        <a:lnTo>
                          <a:pt x="3047" y="10826"/>
                        </a:lnTo>
                        <a:lnTo>
                          <a:pt x="26424" y="7779"/>
                        </a:lnTo>
                        <a:cubicBezTo>
                          <a:pt x="27987" y="7578"/>
                          <a:pt x="28910" y="7378"/>
                          <a:pt x="29311" y="7137"/>
                        </a:cubicBezTo>
                        <a:cubicBezTo>
                          <a:pt x="29671" y="6937"/>
                          <a:pt x="29992" y="6536"/>
                          <a:pt x="30193" y="6014"/>
                        </a:cubicBezTo>
                        <a:cubicBezTo>
                          <a:pt x="30433" y="5493"/>
                          <a:pt x="30473" y="4772"/>
                          <a:pt x="30353" y="3929"/>
                        </a:cubicBezTo>
                        <a:lnTo>
                          <a:pt x="30233" y="2927"/>
                        </a:lnTo>
                        <a:lnTo>
                          <a:pt x="31075" y="2807"/>
                        </a:lnTo>
                        <a:lnTo>
                          <a:pt x="33160" y="18685"/>
                        </a:lnTo>
                        <a:lnTo>
                          <a:pt x="32318" y="18805"/>
                        </a:lnTo>
                        <a:lnTo>
                          <a:pt x="32198" y="17803"/>
                        </a:lnTo>
                        <a:cubicBezTo>
                          <a:pt x="32077" y="16921"/>
                          <a:pt x="31837" y="16239"/>
                          <a:pt x="31436" y="15758"/>
                        </a:cubicBezTo>
                        <a:cubicBezTo>
                          <a:pt x="31195" y="15397"/>
                          <a:pt x="30794" y="15156"/>
                          <a:pt x="30233" y="14996"/>
                        </a:cubicBezTo>
                        <a:cubicBezTo>
                          <a:pt x="29872" y="14876"/>
                          <a:pt x="28910" y="14916"/>
                          <a:pt x="27386" y="15116"/>
                        </a:cubicBezTo>
                        <a:lnTo>
                          <a:pt x="4010" y="18164"/>
                        </a:lnTo>
                        <a:lnTo>
                          <a:pt x="4290" y="20369"/>
                        </a:lnTo>
                        <a:cubicBezTo>
                          <a:pt x="4571" y="22414"/>
                          <a:pt x="5172" y="23857"/>
                          <a:pt x="6175" y="24659"/>
                        </a:cubicBezTo>
                        <a:cubicBezTo>
                          <a:pt x="7538" y="25782"/>
                          <a:pt x="9383" y="26384"/>
                          <a:pt x="11668" y="26424"/>
                        </a:cubicBezTo>
                        <a:lnTo>
                          <a:pt x="11788" y="27266"/>
                        </a:lnTo>
                        <a:lnTo>
                          <a:pt x="3609" y="28348"/>
                        </a:lnTo>
                        <a:lnTo>
                          <a:pt x="40" y="1123"/>
                        </a:lnTo>
                        <a:close/>
                      </a:path>
                    </a:pathLst>
                  </a:custGeom>
                  <a:grpFill/>
                  <a:ln w="3987" cap="flat">
                    <a:noFill/>
                    <a:prstDash val="solid"/>
                    <a:miter/>
                  </a:ln>
                </p:spPr>
                <p:txBody>
                  <a:bodyPr rtlCol="0" anchor="ctr"/>
                  <a:lstStyle/>
                  <a:p>
                    <a:endParaRPr lang="zh-CN" altLang="en-US"/>
                  </a:p>
                </p:txBody>
              </p:sp>
              <p:sp>
                <p:nvSpPr>
                  <p:cNvPr id="105" name="任意多边形: 形状 104">
                    <a:extLst>
                      <a:ext uri="{FF2B5EF4-FFF2-40B4-BE49-F238E27FC236}">
                        <a16:creationId xmlns:a16="http://schemas.microsoft.com/office/drawing/2014/main" id="{E2668133-6568-E031-04E5-213EBF8B710A}"/>
                      </a:ext>
                    </a:extLst>
                  </p:cNvPr>
                  <p:cNvSpPr>
                    <a:spLocks/>
                  </p:cNvSpPr>
                  <p:nvPr/>
                </p:nvSpPr>
                <p:spPr>
                  <a:xfrm>
                    <a:off x="5723302" y="6352742"/>
                    <a:ext cx="36247" cy="32398"/>
                  </a:xfrm>
                  <a:custGeom>
                    <a:avLst/>
                    <a:gdLst>
                      <a:gd name="connsiteX0" fmla="*/ 0 w 36247"/>
                      <a:gd name="connsiteY0" fmla="*/ 1323 h 32398"/>
                      <a:gd name="connsiteX1" fmla="*/ 802 w 36247"/>
                      <a:gd name="connsiteY1" fmla="*/ 1083 h 32398"/>
                      <a:gd name="connsiteX2" fmla="*/ 2286 w 36247"/>
                      <a:gd name="connsiteY2" fmla="*/ 3047 h 32398"/>
                      <a:gd name="connsiteX3" fmla="*/ 8220 w 36247"/>
                      <a:gd name="connsiteY3" fmla="*/ 5012 h 32398"/>
                      <a:gd name="connsiteX4" fmla="*/ 20690 w 36247"/>
                      <a:gd name="connsiteY4" fmla="*/ 8260 h 32398"/>
                      <a:gd name="connsiteX5" fmla="*/ 27787 w 36247"/>
                      <a:gd name="connsiteY5" fmla="*/ 6175 h 32398"/>
                      <a:gd name="connsiteX6" fmla="*/ 30554 w 36247"/>
                      <a:gd name="connsiteY6" fmla="*/ 5132 h 32398"/>
                      <a:gd name="connsiteX7" fmla="*/ 31235 w 36247"/>
                      <a:gd name="connsiteY7" fmla="*/ 3889 h 32398"/>
                      <a:gd name="connsiteX8" fmla="*/ 31115 w 36247"/>
                      <a:gd name="connsiteY8" fmla="*/ 1885 h 32398"/>
                      <a:gd name="connsiteX9" fmla="*/ 30634 w 36247"/>
                      <a:gd name="connsiteY9" fmla="*/ 241 h 32398"/>
                      <a:gd name="connsiteX10" fmla="*/ 31436 w 36247"/>
                      <a:gd name="connsiteY10" fmla="*/ 0 h 32398"/>
                      <a:gd name="connsiteX11" fmla="*/ 36247 w 36247"/>
                      <a:gd name="connsiteY11" fmla="*/ 16480 h 32398"/>
                      <a:gd name="connsiteX12" fmla="*/ 35445 w 36247"/>
                      <a:gd name="connsiteY12" fmla="*/ 16720 h 32398"/>
                      <a:gd name="connsiteX13" fmla="*/ 35004 w 36247"/>
                      <a:gd name="connsiteY13" fmla="*/ 15197 h 32398"/>
                      <a:gd name="connsiteX14" fmla="*/ 33962 w 36247"/>
                      <a:gd name="connsiteY14" fmla="*/ 13272 h 32398"/>
                      <a:gd name="connsiteX15" fmla="*/ 32679 w 36247"/>
                      <a:gd name="connsiteY15" fmla="*/ 12671 h 32398"/>
                      <a:gd name="connsiteX16" fmla="*/ 29872 w 36247"/>
                      <a:gd name="connsiteY16" fmla="*/ 13232 h 32398"/>
                      <a:gd name="connsiteX17" fmla="*/ 23978 w 36247"/>
                      <a:gd name="connsiteY17" fmla="*/ 14956 h 32398"/>
                      <a:gd name="connsiteX18" fmla="*/ 13432 w 36247"/>
                      <a:gd name="connsiteY18" fmla="*/ 25542 h 32398"/>
                      <a:gd name="connsiteX19" fmla="*/ 9904 w 36247"/>
                      <a:gd name="connsiteY19" fmla="*/ 29712 h 32398"/>
                      <a:gd name="connsiteX20" fmla="*/ 9904 w 36247"/>
                      <a:gd name="connsiteY20" fmla="*/ 32157 h 32398"/>
                      <a:gd name="connsiteX21" fmla="*/ 9102 w 36247"/>
                      <a:gd name="connsiteY21" fmla="*/ 32398 h 32398"/>
                      <a:gd name="connsiteX22" fmla="*/ 4972 w 36247"/>
                      <a:gd name="connsiteY22" fmla="*/ 18324 h 32398"/>
                      <a:gd name="connsiteX23" fmla="*/ 5774 w 36247"/>
                      <a:gd name="connsiteY23" fmla="*/ 18084 h 32398"/>
                      <a:gd name="connsiteX24" fmla="*/ 5974 w 36247"/>
                      <a:gd name="connsiteY24" fmla="*/ 18725 h 32398"/>
                      <a:gd name="connsiteX25" fmla="*/ 6857 w 36247"/>
                      <a:gd name="connsiteY25" fmla="*/ 20409 h 32398"/>
                      <a:gd name="connsiteX26" fmla="*/ 7779 w 36247"/>
                      <a:gd name="connsiteY26" fmla="*/ 20690 h 32398"/>
                      <a:gd name="connsiteX27" fmla="*/ 11187 w 36247"/>
                      <a:gd name="connsiteY27" fmla="*/ 17803 h 32398"/>
                      <a:gd name="connsiteX28" fmla="*/ 19367 w 36247"/>
                      <a:gd name="connsiteY28" fmla="*/ 9663 h 32398"/>
                      <a:gd name="connsiteX29" fmla="*/ 8982 w 36247"/>
                      <a:gd name="connsiteY29" fmla="*/ 6977 h 32398"/>
                      <a:gd name="connsiteX30" fmla="*/ 4090 w 36247"/>
                      <a:gd name="connsiteY30" fmla="*/ 6255 h 32398"/>
                      <a:gd name="connsiteX31" fmla="*/ 3288 w 36247"/>
                      <a:gd name="connsiteY31" fmla="*/ 7097 h 32398"/>
                      <a:gd name="connsiteX32" fmla="*/ 3448 w 36247"/>
                      <a:gd name="connsiteY32" fmla="*/ 9984 h 32398"/>
                      <a:gd name="connsiteX33" fmla="*/ 2646 w 36247"/>
                      <a:gd name="connsiteY33" fmla="*/ 10225 h 32398"/>
                      <a:gd name="connsiteX34" fmla="*/ 40 w 36247"/>
                      <a:gd name="connsiteY34" fmla="*/ 1283 h 3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6247" h="32398">
                        <a:moveTo>
                          <a:pt x="0" y="1323"/>
                        </a:moveTo>
                        <a:lnTo>
                          <a:pt x="802" y="1083"/>
                        </a:lnTo>
                        <a:cubicBezTo>
                          <a:pt x="1203" y="2005"/>
                          <a:pt x="1724" y="2686"/>
                          <a:pt x="2286" y="3047"/>
                        </a:cubicBezTo>
                        <a:cubicBezTo>
                          <a:pt x="3087" y="3609"/>
                          <a:pt x="5092" y="4250"/>
                          <a:pt x="8220" y="5012"/>
                        </a:cubicBezTo>
                        <a:lnTo>
                          <a:pt x="20690" y="8260"/>
                        </a:lnTo>
                        <a:lnTo>
                          <a:pt x="27787" y="6175"/>
                        </a:lnTo>
                        <a:cubicBezTo>
                          <a:pt x="29311" y="5734"/>
                          <a:pt x="30233" y="5373"/>
                          <a:pt x="30554" y="5132"/>
                        </a:cubicBezTo>
                        <a:cubicBezTo>
                          <a:pt x="30874" y="4852"/>
                          <a:pt x="31115" y="4451"/>
                          <a:pt x="31235" y="3889"/>
                        </a:cubicBezTo>
                        <a:cubicBezTo>
                          <a:pt x="31396" y="3328"/>
                          <a:pt x="31356" y="2686"/>
                          <a:pt x="31115" y="1885"/>
                        </a:cubicBezTo>
                        <a:lnTo>
                          <a:pt x="30634" y="241"/>
                        </a:lnTo>
                        <a:lnTo>
                          <a:pt x="31436" y="0"/>
                        </a:lnTo>
                        <a:lnTo>
                          <a:pt x="36247" y="16480"/>
                        </a:lnTo>
                        <a:lnTo>
                          <a:pt x="35445" y="16720"/>
                        </a:lnTo>
                        <a:lnTo>
                          <a:pt x="35004" y="15197"/>
                        </a:lnTo>
                        <a:cubicBezTo>
                          <a:pt x="34764" y="14314"/>
                          <a:pt x="34403" y="13673"/>
                          <a:pt x="33962" y="13272"/>
                        </a:cubicBezTo>
                        <a:cubicBezTo>
                          <a:pt x="33641" y="12951"/>
                          <a:pt x="33200" y="12751"/>
                          <a:pt x="32679" y="12671"/>
                        </a:cubicBezTo>
                        <a:cubicBezTo>
                          <a:pt x="32278" y="12630"/>
                          <a:pt x="31356" y="12791"/>
                          <a:pt x="29872" y="13232"/>
                        </a:cubicBezTo>
                        <a:lnTo>
                          <a:pt x="23978" y="14956"/>
                        </a:lnTo>
                        <a:lnTo>
                          <a:pt x="13432" y="25542"/>
                        </a:lnTo>
                        <a:cubicBezTo>
                          <a:pt x="11347" y="27627"/>
                          <a:pt x="10185" y="29030"/>
                          <a:pt x="9904" y="29712"/>
                        </a:cubicBezTo>
                        <a:cubicBezTo>
                          <a:pt x="9623" y="30393"/>
                          <a:pt x="9623" y="31235"/>
                          <a:pt x="9904" y="32157"/>
                        </a:cubicBezTo>
                        <a:lnTo>
                          <a:pt x="9102" y="32398"/>
                        </a:lnTo>
                        <a:lnTo>
                          <a:pt x="4972" y="18324"/>
                        </a:lnTo>
                        <a:lnTo>
                          <a:pt x="5774" y="18084"/>
                        </a:lnTo>
                        <a:lnTo>
                          <a:pt x="5974" y="18725"/>
                        </a:lnTo>
                        <a:cubicBezTo>
                          <a:pt x="6215" y="19567"/>
                          <a:pt x="6536" y="20128"/>
                          <a:pt x="6857" y="20409"/>
                        </a:cubicBezTo>
                        <a:cubicBezTo>
                          <a:pt x="7217" y="20690"/>
                          <a:pt x="7498" y="20770"/>
                          <a:pt x="7779" y="20690"/>
                        </a:cubicBezTo>
                        <a:cubicBezTo>
                          <a:pt x="8300" y="20529"/>
                          <a:pt x="9423" y="19567"/>
                          <a:pt x="11187" y="17803"/>
                        </a:cubicBezTo>
                        <a:lnTo>
                          <a:pt x="19367" y="9663"/>
                        </a:lnTo>
                        <a:lnTo>
                          <a:pt x="8982" y="6977"/>
                        </a:lnTo>
                        <a:cubicBezTo>
                          <a:pt x="6415" y="6295"/>
                          <a:pt x="4812" y="6055"/>
                          <a:pt x="4090" y="6255"/>
                        </a:cubicBezTo>
                        <a:cubicBezTo>
                          <a:pt x="3689" y="6375"/>
                          <a:pt x="3448" y="6656"/>
                          <a:pt x="3288" y="7097"/>
                        </a:cubicBezTo>
                        <a:cubicBezTo>
                          <a:pt x="3087" y="7699"/>
                          <a:pt x="3128" y="8661"/>
                          <a:pt x="3448" y="9984"/>
                        </a:cubicBezTo>
                        <a:lnTo>
                          <a:pt x="2646" y="10225"/>
                        </a:lnTo>
                        <a:lnTo>
                          <a:pt x="40" y="1283"/>
                        </a:lnTo>
                        <a:close/>
                      </a:path>
                    </a:pathLst>
                  </a:custGeom>
                  <a:grpFill/>
                  <a:ln w="3987" cap="flat">
                    <a:noFill/>
                    <a:prstDash val="solid"/>
                    <a:miter/>
                  </a:ln>
                </p:spPr>
                <p:txBody>
                  <a:bodyPr rtlCol="0" anchor="ctr"/>
                  <a:lstStyle/>
                  <a:p>
                    <a:endParaRPr lang="zh-CN" altLang="en-US"/>
                  </a:p>
                </p:txBody>
              </p:sp>
            </p:grpSp>
            <p:sp>
              <p:nvSpPr>
                <p:cNvPr id="85" name="任意多边形: 形状 84">
                  <a:extLst>
                    <a:ext uri="{FF2B5EF4-FFF2-40B4-BE49-F238E27FC236}">
                      <a16:creationId xmlns:a16="http://schemas.microsoft.com/office/drawing/2014/main" id="{716D72B8-3473-0C70-BC0E-6055C8969630}"/>
                    </a:ext>
                  </a:extLst>
                </p:cNvPr>
                <p:cNvSpPr>
                  <a:spLocks/>
                </p:cNvSpPr>
                <p:nvPr/>
              </p:nvSpPr>
              <p:spPr>
                <a:xfrm>
                  <a:off x="5504856" y="6323432"/>
                  <a:ext cx="200803" cy="184764"/>
                </a:xfrm>
                <a:custGeom>
                  <a:avLst/>
                  <a:gdLst>
                    <a:gd name="connsiteX0" fmla="*/ 100402 w 200803"/>
                    <a:gd name="connsiteY0" fmla="*/ 81356 h 184764"/>
                    <a:gd name="connsiteX1" fmla="*/ 99039 w 200803"/>
                    <a:gd name="connsiteY1" fmla="*/ 82719 h 184764"/>
                    <a:gd name="connsiteX2" fmla="*/ 99039 w 200803"/>
                    <a:gd name="connsiteY2" fmla="*/ 93625 h 184764"/>
                    <a:gd name="connsiteX3" fmla="*/ 100402 w 200803"/>
                    <a:gd name="connsiteY3" fmla="*/ 94989 h 184764"/>
                    <a:gd name="connsiteX4" fmla="*/ 101765 w 200803"/>
                    <a:gd name="connsiteY4" fmla="*/ 93625 h 184764"/>
                    <a:gd name="connsiteX5" fmla="*/ 101765 w 200803"/>
                    <a:gd name="connsiteY5" fmla="*/ 82719 h 184764"/>
                    <a:gd name="connsiteX6" fmla="*/ 100402 w 200803"/>
                    <a:gd name="connsiteY6" fmla="*/ 81356 h 184764"/>
                    <a:gd name="connsiteX7" fmla="*/ 144628 w 200803"/>
                    <a:gd name="connsiteY7" fmla="*/ 32839 h 184764"/>
                    <a:gd name="connsiteX8" fmla="*/ 100402 w 200803"/>
                    <a:gd name="connsiteY8" fmla="*/ 0 h 184764"/>
                    <a:gd name="connsiteX9" fmla="*/ 56175 w 200803"/>
                    <a:gd name="connsiteY9" fmla="*/ 32839 h 184764"/>
                    <a:gd name="connsiteX10" fmla="*/ 0 w 200803"/>
                    <a:gd name="connsiteY10" fmla="*/ 92382 h 184764"/>
                    <a:gd name="connsiteX11" fmla="*/ 56175 w 200803"/>
                    <a:gd name="connsiteY11" fmla="*/ 151926 h 184764"/>
                    <a:gd name="connsiteX12" fmla="*/ 100402 w 200803"/>
                    <a:gd name="connsiteY12" fmla="*/ 184765 h 184764"/>
                    <a:gd name="connsiteX13" fmla="*/ 144628 w 200803"/>
                    <a:gd name="connsiteY13" fmla="*/ 151926 h 184764"/>
                    <a:gd name="connsiteX14" fmla="*/ 200804 w 200803"/>
                    <a:gd name="connsiteY14" fmla="*/ 92382 h 184764"/>
                    <a:gd name="connsiteX15" fmla="*/ 144628 w 200803"/>
                    <a:gd name="connsiteY15" fmla="*/ 32839 h 184764"/>
                    <a:gd name="connsiteX16" fmla="*/ 192464 w 200803"/>
                    <a:gd name="connsiteY16" fmla="*/ 95630 h 184764"/>
                    <a:gd name="connsiteX17" fmla="*/ 192343 w 200803"/>
                    <a:gd name="connsiteY17" fmla="*/ 97515 h 184764"/>
                    <a:gd name="connsiteX18" fmla="*/ 192223 w 200803"/>
                    <a:gd name="connsiteY18" fmla="*/ 98397 h 184764"/>
                    <a:gd name="connsiteX19" fmla="*/ 192022 w 200803"/>
                    <a:gd name="connsiteY19" fmla="*/ 100001 h 184764"/>
                    <a:gd name="connsiteX20" fmla="*/ 191862 w 200803"/>
                    <a:gd name="connsiteY20" fmla="*/ 100963 h 184764"/>
                    <a:gd name="connsiteX21" fmla="*/ 191581 w 200803"/>
                    <a:gd name="connsiteY21" fmla="*/ 102447 h 184764"/>
                    <a:gd name="connsiteX22" fmla="*/ 191381 w 200803"/>
                    <a:gd name="connsiteY22" fmla="*/ 103449 h 184764"/>
                    <a:gd name="connsiteX23" fmla="*/ 191060 w 200803"/>
                    <a:gd name="connsiteY23" fmla="*/ 104893 h 184764"/>
                    <a:gd name="connsiteX24" fmla="*/ 190779 w 200803"/>
                    <a:gd name="connsiteY24" fmla="*/ 105895 h 184764"/>
                    <a:gd name="connsiteX25" fmla="*/ 190379 w 200803"/>
                    <a:gd name="connsiteY25" fmla="*/ 107258 h 184764"/>
                    <a:gd name="connsiteX26" fmla="*/ 190058 w 200803"/>
                    <a:gd name="connsiteY26" fmla="*/ 108261 h 184764"/>
                    <a:gd name="connsiteX27" fmla="*/ 189617 w 200803"/>
                    <a:gd name="connsiteY27" fmla="*/ 109584 h 184764"/>
                    <a:gd name="connsiteX28" fmla="*/ 189256 w 200803"/>
                    <a:gd name="connsiteY28" fmla="*/ 110586 h 184764"/>
                    <a:gd name="connsiteX29" fmla="*/ 188735 w 200803"/>
                    <a:gd name="connsiteY29" fmla="*/ 111869 h 184764"/>
                    <a:gd name="connsiteX30" fmla="*/ 188334 w 200803"/>
                    <a:gd name="connsiteY30" fmla="*/ 112832 h 184764"/>
                    <a:gd name="connsiteX31" fmla="*/ 187772 w 200803"/>
                    <a:gd name="connsiteY31" fmla="*/ 114075 h 184764"/>
                    <a:gd name="connsiteX32" fmla="*/ 187331 w 200803"/>
                    <a:gd name="connsiteY32" fmla="*/ 115037 h 184764"/>
                    <a:gd name="connsiteX33" fmla="*/ 186730 w 200803"/>
                    <a:gd name="connsiteY33" fmla="*/ 116240 h 184764"/>
                    <a:gd name="connsiteX34" fmla="*/ 186249 w 200803"/>
                    <a:gd name="connsiteY34" fmla="*/ 117162 h 184764"/>
                    <a:gd name="connsiteX35" fmla="*/ 185567 w 200803"/>
                    <a:gd name="connsiteY35" fmla="*/ 118365 h 184764"/>
                    <a:gd name="connsiteX36" fmla="*/ 185046 w 200803"/>
                    <a:gd name="connsiteY36" fmla="*/ 119247 h 184764"/>
                    <a:gd name="connsiteX37" fmla="*/ 184284 w 200803"/>
                    <a:gd name="connsiteY37" fmla="*/ 120410 h 184764"/>
                    <a:gd name="connsiteX38" fmla="*/ 183722 w 200803"/>
                    <a:gd name="connsiteY38" fmla="*/ 121252 h 184764"/>
                    <a:gd name="connsiteX39" fmla="*/ 182880 w 200803"/>
                    <a:gd name="connsiteY39" fmla="*/ 122415 h 184764"/>
                    <a:gd name="connsiteX40" fmla="*/ 182319 w 200803"/>
                    <a:gd name="connsiteY40" fmla="*/ 123217 h 184764"/>
                    <a:gd name="connsiteX41" fmla="*/ 181397 w 200803"/>
                    <a:gd name="connsiteY41" fmla="*/ 124380 h 184764"/>
                    <a:gd name="connsiteX42" fmla="*/ 180836 w 200803"/>
                    <a:gd name="connsiteY42" fmla="*/ 125101 h 184764"/>
                    <a:gd name="connsiteX43" fmla="*/ 179673 w 200803"/>
                    <a:gd name="connsiteY43" fmla="*/ 126424 h 184764"/>
                    <a:gd name="connsiteX44" fmla="*/ 179272 w 200803"/>
                    <a:gd name="connsiteY44" fmla="*/ 126906 h 184764"/>
                    <a:gd name="connsiteX45" fmla="*/ 177628 w 200803"/>
                    <a:gd name="connsiteY45" fmla="*/ 128630 h 184764"/>
                    <a:gd name="connsiteX46" fmla="*/ 176986 w 200803"/>
                    <a:gd name="connsiteY46" fmla="*/ 129271 h 184764"/>
                    <a:gd name="connsiteX47" fmla="*/ 175904 w 200803"/>
                    <a:gd name="connsiteY47" fmla="*/ 130274 h 184764"/>
                    <a:gd name="connsiteX48" fmla="*/ 175102 w 200803"/>
                    <a:gd name="connsiteY48" fmla="*/ 130995 h 184764"/>
                    <a:gd name="connsiteX49" fmla="*/ 174099 w 200803"/>
                    <a:gd name="connsiteY49" fmla="*/ 131838 h 184764"/>
                    <a:gd name="connsiteX50" fmla="*/ 173217 w 200803"/>
                    <a:gd name="connsiteY50" fmla="*/ 132559 h 184764"/>
                    <a:gd name="connsiteX51" fmla="*/ 172215 w 200803"/>
                    <a:gd name="connsiteY51" fmla="*/ 133321 h 184764"/>
                    <a:gd name="connsiteX52" fmla="*/ 171252 w 200803"/>
                    <a:gd name="connsiteY52" fmla="*/ 134003 h 184764"/>
                    <a:gd name="connsiteX53" fmla="*/ 170250 w 200803"/>
                    <a:gd name="connsiteY53" fmla="*/ 134724 h 184764"/>
                    <a:gd name="connsiteX54" fmla="*/ 169248 w 200803"/>
                    <a:gd name="connsiteY54" fmla="*/ 135406 h 184764"/>
                    <a:gd name="connsiteX55" fmla="*/ 168245 w 200803"/>
                    <a:gd name="connsiteY55" fmla="*/ 136048 h 184764"/>
                    <a:gd name="connsiteX56" fmla="*/ 167203 w 200803"/>
                    <a:gd name="connsiteY56" fmla="*/ 136689 h 184764"/>
                    <a:gd name="connsiteX57" fmla="*/ 166160 w 200803"/>
                    <a:gd name="connsiteY57" fmla="*/ 137291 h 184764"/>
                    <a:gd name="connsiteX58" fmla="*/ 165078 w 200803"/>
                    <a:gd name="connsiteY58" fmla="*/ 137892 h 184764"/>
                    <a:gd name="connsiteX59" fmla="*/ 164035 w 200803"/>
                    <a:gd name="connsiteY59" fmla="*/ 138413 h 184764"/>
                    <a:gd name="connsiteX60" fmla="*/ 162912 w 200803"/>
                    <a:gd name="connsiteY60" fmla="*/ 138975 h 184764"/>
                    <a:gd name="connsiteX61" fmla="*/ 161830 w 200803"/>
                    <a:gd name="connsiteY61" fmla="*/ 139456 h 184764"/>
                    <a:gd name="connsiteX62" fmla="*/ 160667 w 200803"/>
                    <a:gd name="connsiteY62" fmla="*/ 139937 h 184764"/>
                    <a:gd name="connsiteX63" fmla="*/ 159584 w 200803"/>
                    <a:gd name="connsiteY63" fmla="*/ 140378 h 184764"/>
                    <a:gd name="connsiteX64" fmla="*/ 158381 w 200803"/>
                    <a:gd name="connsiteY64" fmla="*/ 140819 h 184764"/>
                    <a:gd name="connsiteX65" fmla="*/ 157299 w 200803"/>
                    <a:gd name="connsiteY65" fmla="*/ 141180 h 184764"/>
                    <a:gd name="connsiteX66" fmla="*/ 156056 w 200803"/>
                    <a:gd name="connsiteY66" fmla="*/ 141581 h 184764"/>
                    <a:gd name="connsiteX67" fmla="*/ 154933 w 200803"/>
                    <a:gd name="connsiteY67" fmla="*/ 141902 h 184764"/>
                    <a:gd name="connsiteX68" fmla="*/ 153650 w 200803"/>
                    <a:gd name="connsiteY68" fmla="*/ 142263 h 184764"/>
                    <a:gd name="connsiteX69" fmla="*/ 152527 w 200803"/>
                    <a:gd name="connsiteY69" fmla="*/ 142503 h 184764"/>
                    <a:gd name="connsiteX70" fmla="*/ 151204 w 200803"/>
                    <a:gd name="connsiteY70" fmla="*/ 142784 h 184764"/>
                    <a:gd name="connsiteX71" fmla="*/ 150122 w 200803"/>
                    <a:gd name="connsiteY71" fmla="*/ 142984 h 184764"/>
                    <a:gd name="connsiteX72" fmla="*/ 148758 w 200803"/>
                    <a:gd name="connsiteY72" fmla="*/ 143225 h 184764"/>
                    <a:gd name="connsiteX73" fmla="*/ 147716 w 200803"/>
                    <a:gd name="connsiteY73" fmla="*/ 143345 h 184764"/>
                    <a:gd name="connsiteX74" fmla="*/ 141100 w 200803"/>
                    <a:gd name="connsiteY74" fmla="*/ 143786 h 184764"/>
                    <a:gd name="connsiteX75" fmla="*/ 137932 w 200803"/>
                    <a:gd name="connsiteY75" fmla="*/ 143666 h 184764"/>
                    <a:gd name="connsiteX76" fmla="*/ 135927 w 200803"/>
                    <a:gd name="connsiteY76" fmla="*/ 151766 h 184764"/>
                    <a:gd name="connsiteX77" fmla="*/ 135927 w 200803"/>
                    <a:gd name="connsiteY77" fmla="*/ 151766 h 184764"/>
                    <a:gd name="connsiteX78" fmla="*/ 135366 w 200803"/>
                    <a:gd name="connsiteY78" fmla="*/ 153169 h 184764"/>
                    <a:gd name="connsiteX79" fmla="*/ 135045 w 200803"/>
                    <a:gd name="connsiteY79" fmla="*/ 153891 h 184764"/>
                    <a:gd name="connsiteX80" fmla="*/ 134684 w 200803"/>
                    <a:gd name="connsiteY80" fmla="*/ 154652 h 184764"/>
                    <a:gd name="connsiteX81" fmla="*/ 134324 w 200803"/>
                    <a:gd name="connsiteY81" fmla="*/ 155414 h 184764"/>
                    <a:gd name="connsiteX82" fmla="*/ 133923 w 200803"/>
                    <a:gd name="connsiteY82" fmla="*/ 156176 h 184764"/>
                    <a:gd name="connsiteX83" fmla="*/ 133562 w 200803"/>
                    <a:gd name="connsiteY83" fmla="*/ 156898 h 184764"/>
                    <a:gd name="connsiteX84" fmla="*/ 133081 w 200803"/>
                    <a:gd name="connsiteY84" fmla="*/ 157780 h 184764"/>
                    <a:gd name="connsiteX85" fmla="*/ 132479 w 200803"/>
                    <a:gd name="connsiteY85" fmla="*/ 158782 h 184764"/>
                    <a:gd name="connsiteX86" fmla="*/ 131958 w 200803"/>
                    <a:gd name="connsiteY86" fmla="*/ 159584 h 184764"/>
                    <a:gd name="connsiteX87" fmla="*/ 131517 w 200803"/>
                    <a:gd name="connsiteY87" fmla="*/ 160226 h 184764"/>
                    <a:gd name="connsiteX88" fmla="*/ 131036 w 200803"/>
                    <a:gd name="connsiteY88" fmla="*/ 160908 h 184764"/>
                    <a:gd name="connsiteX89" fmla="*/ 130554 w 200803"/>
                    <a:gd name="connsiteY89" fmla="*/ 161549 h 184764"/>
                    <a:gd name="connsiteX90" fmla="*/ 129993 w 200803"/>
                    <a:gd name="connsiteY90" fmla="*/ 162271 h 184764"/>
                    <a:gd name="connsiteX91" fmla="*/ 129552 w 200803"/>
                    <a:gd name="connsiteY91" fmla="*/ 162832 h 184764"/>
                    <a:gd name="connsiteX92" fmla="*/ 128550 w 200803"/>
                    <a:gd name="connsiteY92" fmla="*/ 163955 h 184764"/>
                    <a:gd name="connsiteX93" fmla="*/ 128068 w 200803"/>
                    <a:gd name="connsiteY93" fmla="*/ 164476 h 184764"/>
                    <a:gd name="connsiteX94" fmla="*/ 127427 w 200803"/>
                    <a:gd name="connsiteY94" fmla="*/ 165158 h 184764"/>
                    <a:gd name="connsiteX95" fmla="*/ 126906 w 200803"/>
                    <a:gd name="connsiteY95" fmla="*/ 165679 h 184764"/>
                    <a:gd name="connsiteX96" fmla="*/ 126224 w 200803"/>
                    <a:gd name="connsiteY96" fmla="*/ 166321 h 184764"/>
                    <a:gd name="connsiteX97" fmla="*/ 125703 w 200803"/>
                    <a:gd name="connsiteY97" fmla="*/ 166802 h 184764"/>
                    <a:gd name="connsiteX98" fmla="*/ 124740 w 200803"/>
                    <a:gd name="connsiteY98" fmla="*/ 167644 h 184764"/>
                    <a:gd name="connsiteX99" fmla="*/ 124219 w 200803"/>
                    <a:gd name="connsiteY99" fmla="*/ 168085 h 184764"/>
                    <a:gd name="connsiteX100" fmla="*/ 123257 w 200803"/>
                    <a:gd name="connsiteY100" fmla="*/ 168847 h 184764"/>
                    <a:gd name="connsiteX101" fmla="*/ 122736 w 200803"/>
                    <a:gd name="connsiteY101" fmla="*/ 169248 h 184764"/>
                    <a:gd name="connsiteX102" fmla="*/ 121894 w 200803"/>
                    <a:gd name="connsiteY102" fmla="*/ 169849 h 184764"/>
                    <a:gd name="connsiteX103" fmla="*/ 121332 w 200803"/>
                    <a:gd name="connsiteY103" fmla="*/ 170210 h 184764"/>
                    <a:gd name="connsiteX104" fmla="*/ 120370 w 200803"/>
                    <a:gd name="connsiteY104" fmla="*/ 170811 h 184764"/>
                    <a:gd name="connsiteX105" fmla="*/ 119929 w 200803"/>
                    <a:gd name="connsiteY105" fmla="*/ 171092 h 184764"/>
                    <a:gd name="connsiteX106" fmla="*/ 118525 w 200803"/>
                    <a:gd name="connsiteY106" fmla="*/ 171894 h 184764"/>
                    <a:gd name="connsiteX107" fmla="*/ 118084 w 200803"/>
                    <a:gd name="connsiteY107" fmla="*/ 172135 h 184764"/>
                    <a:gd name="connsiteX108" fmla="*/ 117042 w 200803"/>
                    <a:gd name="connsiteY108" fmla="*/ 172656 h 184764"/>
                    <a:gd name="connsiteX109" fmla="*/ 116481 w 200803"/>
                    <a:gd name="connsiteY109" fmla="*/ 172936 h 184764"/>
                    <a:gd name="connsiteX110" fmla="*/ 115438 w 200803"/>
                    <a:gd name="connsiteY110" fmla="*/ 173418 h 184764"/>
                    <a:gd name="connsiteX111" fmla="*/ 114917 w 200803"/>
                    <a:gd name="connsiteY111" fmla="*/ 173658 h 184764"/>
                    <a:gd name="connsiteX112" fmla="*/ 113393 w 200803"/>
                    <a:gd name="connsiteY112" fmla="*/ 174260 h 184764"/>
                    <a:gd name="connsiteX113" fmla="*/ 113273 w 200803"/>
                    <a:gd name="connsiteY113" fmla="*/ 174300 h 184764"/>
                    <a:gd name="connsiteX114" fmla="*/ 111749 w 200803"/>
                    <a:gd name="connsiteY114" fmla="*/ 174821 h 184764"/>
                    <a:gd name="connsiteX115" fmla="*/ 111228 w 200803"/>
                    <a:gd name="connsiteY115" fmla="*/ 174981 h 184764"/>
                    <a:gd name="connsiteX116" fmla="*/ 110065 w 200803"/>
                    <a:gd name="connsiteY116" fmla="*/ 175302 h 184764"/>
                    <a:gd name="connsiteX117" fmla="*/ 109504 w 200803"/>
                    <a:gd name="connsiteY117" fmla="*/ 175463 h 184764"/>
                    <a:gd name="connsiteX118" fmla="*/ 108221 w 200803"/>
                    <a:gd name="connsiteY118" fmla="*/ 175743 h 184764"/>
                    <a:gd name="connsiteX119" fmla="*/ 107820 w 200803"/>
                    <a:gd name="connsiteY119" fmla="*/ 175823 h 184764"/>
                    <a:gd name="connsiteX120" fmla="*/ 106136 w 200803"/>
                    <a:gd name="connsiteY120" fmla="*/ 176104 h 184764"/>
                    <a:gd name="connsiteX121" fmla="*/ 105735 w 200803"/>
                    <a:gd name="connsiteY121" fmla="*/ 176144 h 184764"/>
                    <a:gd name="connsiteX122" fmla="*/ 104411 w 200803"/>
                    <a:gd name="connsiteY122" fmla="*/ 176305 h 184764"/>
                    <a:gd name="connsiteX123" fmla="*/ 103850 w 200803"/>
                    <a:gd name="connsiteY123" fmla="*/ 176345 h 184764"/>
                    <a:gd name="connsiteX124" fmla="*/ 102607 w 200803"/>
                    <a:gd name="connsiteY124" fmla="*/ 176425 h 184764"/>
                    <a:gd name="connsiteX125" fmla="*/ 102086 w 200803"/>
                    <a:gd name="connsiteY125" fmla="*/ 176425 h 184764"/>
                    <a:gd name="connsiteX126" fmla="*/ 100322 w 200803"/>
                    <a:gd name="connsiteY126" fmla="*/ 176465 h 184764"/>
                    <a:gd name="connsiteX127" fmla="*/ 100322 w 200803"/>
                    <a:gd name="connsiteY127" fmla="*/ 176465 h 184764"/>
                    <a:gd name="connsiteX128" fmla="*/ 98557 w 200803"/>
                    <a:gd name="connsiteY128" fmla="*/ 176425 h 184764"/>
                    <a:gd name="connsiteX129" fmla="*/ 97996 w 200803"/>
                    <a:gd name="connsiteY129" fmla="*/ 176425 h 184764"/>
                    <a:gd name="connsiteX130" fmla="*/ 96753 w 200803"/>
                    <a:gd name="connsiteY130" fmla="*/ 176345 h 184764"/>
                    <a:gd name="connsiteX131" fmla="*/ 96152 w 200803"/>
                    <a:gd name="connsiteY131" fmla="*/ 176305 h 184764"/>
                    <a:gd name="connsiteX132" fmla="*/ 94868 w 200803"/>
                    <a:gd name="connsiteY132" fmla="*/ 176144 h 184764"/>
                    <a:gd name="connsiteX133" fmla="*/ 94427 w 200803"/>
                    <a:gd name="connsiteY133" fmla="*/ 176064 h 184764"/>
                    <a:gd name="connsiteX134" fmla="*/ 92743 w 200803"/>
                    <a:gd name="connsiteY134" fmla="*/ 175783 h 184764"/>
                    <a:gd name="connsiteX135" fmla="*/ 92302 w 200803"/>
                    <a:gd name="connsiteY135" fmla="*/ 175703 h 184764"/>
                    <a:gd name="connsiteX136" fmla="*/ 91059 w 200803"/>
                    <a:gd name="connsiteY136" fmla="*/ 175422 h 184764"/>
                    <a:gd name="connsiteX137" fmla="*/ 90458 w 200803"/>
                    <a:gd name="connsiteY137" fmla="*/ 175262 h 184764"/>
                    <a:gd name="connsiteX138" fmla="*/ 89335 w 200803"/>
                    <a:gd name="connsiteY138" fmla="*/ 174941 h 184764"/>
                    <a:gd name="connsiteX139" fmla="*/ 88774 w 200803"/>
                    <a:gd name="connsiteY139" fmla="*/ 174781 h 184764"/>
                    <a:gd name="connsiteX140" fmla="*/ 87370 w 200803"/>
                    <a:gd name="connsiteY140" fmla="*/ 174300 h 184764"/>
                    <a:gd name="connsiteX141" fmla="*/ 87050 w 200803"/>
                    <a:gd name="connsiteY141" fmla="*/ 174179 h 184764"/>
                    <a:gd name="connsiteX142" fmla="*/ 85646 w 200803"/>
                    <a:gd name="connsiteY142" fmla="*/ 173618 h 184764"/>
                    <a:gd name="connsiteX143" fmla="*/ 85085 w 200803"/>
                    <a:gd name="connsiteY143" fmla="*/ 173378 h 184764"/>
                    <a:gd name="connsiteX144" fmla="*/ 84123 w 200803"/>
                    <a:gd name="connsiteY144" fmla="*/ 172936 h 184764"/>
                    <a:gd name="connsiteX145" fmla="*/ 83521 w 200803"/>
                    <a:gd name="connsiteY145" fmla="*/ 172656 h 184764"/>
                    <a:gd name="connsiteX146" fmla="*/ 82559 w 200803"/>
                    <a:gd name="connsiteY146" fmla="*/ 172175 h 184764"/>
                    <a:gd name="connsiteX147" fmla="*/ 82038 w 200803"/>
                    <a:gd name="connsiteY147" fmla="*/ 171894 h 184764"/>
                    <a:gd name="connsiteX148" fmla="*/ 80674 w 200803"/>
                    <a:gd name="connsiteY148" fmla="*/ 171132 h 184764"/>
                    <a:gd name="connsiteX149" fmla="*/ 80153 w 200803"/>
                    <a:gd name="connsiteY149" fmla="*/ 170811 h 184764"/>
                    <a:gd name="connsiteX150" fmla="*/ 79311 w 200803"/>
                    <a:gd name="connsiteY150" fmla="*/ 170250 h 184764"/>
                    <a:gd name="connsiteX151" fmla="*/ 78710 w 200803"/>
                    <a:gd name="connsiteY151" fmla="*/ 169849 h 184764"/>
                    <a:gd name="connsiteX152" fmla="*/ 77948 w 200803"/>
                    <a:gd name="connsiteY152" fmla="*/ 169328 h 184764"/>
                    <a:gd name="connsiteX153" fmla="*/ 77346 w 200803"/>
                    <a:gd name="connsiteY153" fmla="*/ 168887 h 184764"/>
                    <a:gd name="connsiteX154" fmla="*/ 76544 w 200803"/>
                    <a:gd name="connsiteY154" fmla="*/ 168245 h 184764"/>
                    <a:gd name="connsiteX155" fmla="*/ 75702 w 200803"/>
                    <a:gd name="connsiteY155" fmla="*/ 167564 h 184764"/>
                    <a:gd name="connsiteX156" fmla="*/ 74940 w 200803"/>
                    <a:gd name="connsiteY156" fmla="*/ 166882 h 184764"/>
                    <a:gd name="connsiteX157" fmla="*/ 74339 w 200803"/>
                    <a:gd name="connsiteY157" fmla="*/ 166321 h 184764"/>
                    <a:gd name="connsiteX158" fmla="*/ 73738 w 200803"/>
                    <a:gd name="connsiteY158" fmla="*/ 165759 h 184764"/>
                    <a:gd name="connsiteX159" fmla="*/ 73136 w 200803"/>
                    <a:gd name="connsiteY159" fmla="*/ 165158 h 184764"/>
                    <a:gd name="connsiteX160" fmla="*/ 72575 w 200803"/>
                    <a:gd name="connsiteY160" fmla="*/ 164596 h 184764"/>
                    <a:gd name="connsiteX161" fmla="*/ 72013 w 200803"/>
                    <a:gd name="connsiteY161" fmla="*/ 163995 h 184764"/>
                    <a:gd name="connsiteX162" fmla="*/ 71171 w 200803"/>
                    <a:gd name="connsiteY162" fmla="*/ 163033 h 184764"/>
                    <a:gd name="connsiteX163" fmla="*/ 70530 w 200803"/>
                    <a:gd name="connsiteY163" fmla="*/ 162231 h 184764"/>
                    <a:gd name="connsiteX164" fmla="*/ 70089 w 200803"/>
                    <a:gd name="connsiteY164" fmla="*/ 161669 h 184764"/>
                    <a:gd name="connsiteX165" fmla="*/ 69527 w 200803"/>
                    <a:gd name="connsiteY165" fmla="*/ 160948 h 184764"/>
                    <a:gd name="connsiteX166" fmla="*/ 69126 w 200803"/>
                    <a:gd name="connsiteY166" fmla="*/ 160386 h 184764"/>
                    <a:gd name="connsiteX167" fmla="*/ 68605 w 200803"/>
                    <a:gd name="connsiteY167" fmla="*/ 159624 h 184764"/>
                    <a:gd name="connsiteX168" fmla="*/ 68244 w 200803"/>
                    <a:gd name="connsiteY168" fmla="*/ 159063 h 184764"/>
                    <a:gd name="connsiteX169" fmla="*/ 67362 w 200803"/>
                    <a:gd name="connsiteY169" fmla="*/ 157579 h 184764"/>
                    <a:gd name="connsiteX170" fmla="*/ 67041 w 200803"/>
                    <a:gd name="connsiteY170" fmla="*/ 157018 h 184764"/>
                    <a:gd name="connsiteX171" fmla="*/ 66600 w 200803"/>
                    <a:gd name="connsiteY171" fmla="*/ 156176 h 184764"/>
                    <a:gd name="connsiteX172" fmla="*/ 66280 w 200803"/>
                    <a:gd name="connsiteY172" fmla="*/ 155575 h 184764"/>
                    <a:gd name="connsiteX173" fmla="*/ 65879 w 200803"/>
                    <a:gd name="connsiteY173" fmla="*/ 154733 h 184764"/>
                    <a:gd name="connsiteX174" fmla="*/ 65598 w 200803"/>
                    <a:gd name="connsiteY174" fmla="*/ 154131 h 184764"/>
                    <a:gd name="connsiteX175" fmla="*/ 65197 w 200803"/>
                    <a:gd name="connsiteY175" fmla="*/ 153249 h 184764"/>
                    <a:gd name="connsiteX176" fmla="*/ 65077 w 200803"/>
                    <a:gd name="connsiteY176" fmla="*/ 152968 h 184764"/>
                    <a:gd name="connsiteX177" fmla="*/ 62631 w 200803"/>
                    <a:gd name="connsiteY177" fmla="*/ 143786 h 184764"/>
                    <a:gd name="connsiteX178" fmla="*/ 59463 w 200803"/>
                    <a:gd name="connsiteY178" fmla="*/ 143907 h 184764"/>
                    <a:gd name="connsiteX179" fmla="*/ 52767 w 200803"/>
                    <a:gd name="connsiteY179" fmla="*/ 143466 h 184764"/>
                    <a:gd name="connsiteX180" fmla="*/ 51805 w 200803"/>
                    <a:gd name="connsiteY180" fmla="*/ 143345 h 184764"/>
                    <a:gd name="connsiteX181" fmla="*/ 50401 w 200803"/>
                    <a:gd name="connsiteY181" fmla="*/ 143105 h 184764"/>
                    <a:gd name="connsiteX182" fmla="*/ 49359 w 200803"/>
                    <a:gd name="connsiteY182" fmla="*/ 142904 h 184764"/>
                    <a:gd name="connsiteX183" fmla="*/ 47996 w 200803"/>
                    <a:gd name="connsiteY183" fmla="*/ 142583 h 184764"/>
                    <a:gd name="connsiteX184" fmla="*/ 46953 w 200803"/>
                    <a:gd name="connsiteY184" fmla="*/ 142343 h 184764"/>
                    <a:gd name="connsiteX185" fmla="*/ 45630 w 200803"/>
                    <a:gd name="connsiteY185" fmla="*/ 141982 h 184764"/>
                    <a:gd name="connsiteX186" fmla="*/ 44587 w 200803"/>
                    <a:gd name="connsiteY186" fmla="*/ 141701 h 184764"/>
                    <a:gd name="connsiteX187" fmla="*/ 43304 w 200803"/>
                    <a:gd name="connsiteY187" fmla="*/ 141300 h 184764"/>
                    <a:gd name="connsiteX188" fmla="*/ 42262 w 200803"/>
                    <a:gd name="connsiteY188" fmla="*/ 140939 h 184764"/>
                    <a:gd name="connsiteX189" fmla="*/ 41019 w 200803"/>
                    <a:gd name="connsiteY189" fmla="*/ 140458 h 184764"/>
                    <a:gd name="connsiteX190" fmla="*/ 40016 w 200803"/>
                    <a:gd name="connsiteY190" fmla="*/ 140057 h 184764"/>
                    <a:gd name="connsiteX191" fmla="*/ 38813 w 200803"/>
                    <a:gd name="connsiteY191" fmla="*/ 139536 h 184764"/>
                    <a:gd name="connsiteX192" fmla="*/ 37811 w 200803"/>
                    <a:gd name="connsiteY192" fmla="*/ 139095 h 184764"/>
                    <a:gd name="connsiteX193" fmla="*/ 36608 w 200803"/>
                    <a:gd name="connsiteY193" fmla="*/ 138534 h 184764"/>
                    <a:gd name="connsiteX194" fmla="*/ 35646 w 200803"/>
                    <a:gd name="connsiteY194" fmla="*/ 138052 h 184764"/>
                    <a:gd name="connsiteX195" fmla="*/ 34483 w 200803"/>
                    <a:gd name="connsiteY195" fmla="*/ 137451 h 184764"/>
                    <a:gd name="connsiteX196" fmla="*/ 33521 w 200803"/>
                    <a:gd name="connsiteY196" fmla="*/ 136890 h 184764"/>
                    <a:gd name="connsiteX197" fmla="*/ 32398 w 200803"/>
                    <a:gd name="connsiteY197" fmla="*/ 136208 h 184764"/>
                    <a:gd name="connsiteX198" fmla="*/ 31476 w 200803"/>
                    <a:gd name="connsiteY198" fmla="*/ 135607 h 184764"/>
                    <a:gd name="connsiteX199" fmla="*/ 30393 w 200803"/>
                    <a:gd name="connsiteY199" fmla="*/ 134885 h 184764"/>
                    <a:gd name="connsiteX200" fmla="*/ 29511 w 200803"/>
                    <a:gd name="connsiteY200" fmla="*/ 134243 h 184764"/>
                    <a:gd name="connsiteX201" fmla="*/ 28469 w 200803"/>
                    <a:gd name="connsiteY201" fmla="*/ 133481 h 184764"/>
                    <a:gd name="connsiteX202" fmla="*/ 27627 w 200803"/>
                    <a:gd name="connsiteY202" fmla="*/ 132800 h 184764"/>
                    <a:gd name="connsiteX203" fmla="*/ 26624 w 200803"/>
                    <a:gd name="connsiteY203" fmla="*/ 131998 h 184764"/>
                    <a:gd name="connsiteX204" fmla="*/ 25782 w 200803"/>
                    <a:gd name="connsiteY204" fmla="*/ 131276 h 184764"/>
                    <a:gd name="connsiteX205" fmla="*/ 24820 w 200803"/>
                    <a:gd name="connsiteY205" fmla="*/ 130434 h 184764"/>
                    <a:gd name="connsiteX206" fmla="*/ 24058 w 200803"/>
                    <a:gd name="connsiteY206" fmla="*/ 129672 h 184764"/>
                    <a:gd name="connsiteX207" fmla="*/ 23136 w 200803"/>
                    <a:gd name="connsiteY207" fmla="*/ 128750 h 184764"/>
                    <a:gd name="connsiteX208" fmla="*/ 22494 w 200803"/>
                    <a:gd name="connsiteY208" fmla="*/ 128109 h 184764"/>
                    <a:gd name="connsiteX209" fmla="*/ 20730 w 200803"/>
                    <a:gd name="connsiteY209" fmla="*/ 126144 h 184764"/>
                    <a:gd name="connsiteX210" fmla="*/ 19968 w 200803"/>
                    <a:gd name="connsiteY210" fmla="*/ 125262 h 184764"/>
                    <a:gd name="connsiteX211" fmla="*/ 19206 w 200803"/>
                    <a:gd name="connsiteY211" fmla="*/ 124299 h 184764"/>
                    <a:gd name="connsiteX212" fmla="*/ 18485 w 200803"/>
                    <a:gd name="connsiteY212" fmla="*/ 123377 h 184764"/>
                    <a:gd name="connsiteX213" fmla="*/ 17763 w 200803"/>
                    <a:gd name="connsiteY213" fmla="*/ 122415 h 184764"/>
                    <a:gd name="connsiteX214" fmla="*/ 17081 w 200803"/>
                    <a:gd name="connsiteY214" fmla="*/ 121453 h 184764"/>
                    <a:gd name="connsiteX215" fmla="*/ 16440 w 200803"/>
                    <a:gd name="connsiteY215" fmla="*/ 120450 h 184764"/>
                    <a:gd name="connsiteX216" fmla="*/ 15798 w 200803"/>
                    <a:gd name="connsiteY216" fmla="*/ 119448 h 184764"/>
                    <a:gd name="connsiteX217" fmla="*/ 15197 w 200803"/>
                    <a:gd name="connsiteY217" fmla="*/ 118405 h 184764"/>
                    <a:gd name="connsiteX218" fmla="*/ 14595 w 200803"/>
                    <a:gd name="connsiteY218" fmla="*/ 117363 h 184764"/>
                    <a:gd name="connsiteX219" fmla="*/ 14034 w 200803"/>
                    <a:gd name="connsiteY219" fmla="*/ 116320 h 184764"/>
                    <a:gd name="connsiteX220" fmla="*/ 13472 w 200803"/>
                    <a:gd name="connsiteY220" fmla="*/ 115238 h 184764"/>
                    <a:gd name="connsiteX221" fmla="*/ 12951 w 200803"/>
                    <a:gd name="connsiteY221" fmla="*/ 114155 h 184764"/>
                    <a:gd name="connsiteX222" fmla="*/ 12430 w 200803"/>
                    <a:gd name="connsiteY222" fmla="*/ 113032 h 184764"/>
                    <a:gd name="connsiteX223" fmla="*/ 11949 w 200803"/>
                    <a:gd name="connsiteY223" fmla="*/ 111950 h 184764"/>
                    <a:gd name="connsiteX224" fmla="*/ 11508 w 200803"/>
                    <a:gd name="connsiteY224" fmla="*/ 110787 h 184764"/>
                    <a:gd name="connsiteX225" fmla="*/ 11107 w 200803"/>
                    <a:gd name="connsiteY225" fmla="*/ 109664 h 184764"/>
                    <a:gd name="connsiteX226" fmla="*/ 10706 w 200803"/>
                    <a:gd name="connsiteY226" fmla="*/ 108461 h 184764"/>
                    <a:gd name="connsiteX227" fmla="*/ 10345 w 200803"/>
                    <a:gd name="connsiteY227" fmla="*/ 107339 h 184764"/>
                    <a:gd name="connsiteX228" fmla="*/ 9984 w 200803"/>
                    <a:gd name="connsiteY228" fmla="*/ 106096 h 184764"/>
                    <a:gd name="connsiteX229" fmla="*/ 9663 w 200803"/>
                    <a:gd name="connsiteY229" fmla="*/ 104933 h 184764"/>
                    <a:gd name="connsiteX230" fmla="*/ 9383 w 200803"/>
                    <a:gd name="connsiteY230" fmla="*/ 103690 h 184764"/>
                    <a:gd name="connsiteX231" fmla="*/ 9142 w 200803"/>
                    <a:gd name="connsiteY231" fmla="*/ 102527 h 184764"/>
                    <a:gd name="connsiteX232" fmla="*/ 8901 w 200803"/>
                    <a:gd name="connsiteY232" fmla="*/ 101204 h 184764"/>
                    <a:gd name="connsiteX233" fmla="*/ 8701 w 200803"/>
                    <a:gd name="connsiteY233" fmla="*/ 100041 h 184764"/>
                    <a:gd name="connsiteX234" fmla="*/ 8541 w 200803"/>
                    <a:gd name="connsiteY234" fmla="*/ 98678 h 184764"/>
                    <a:gd name="connsiteX235" fmla="*/ 8420 w 200803"/>
                    <a:gd name="connsiteY235" fmla="*/ 97555 h 184764"/>
                    <a:gd name="connsiteX236" fmla="*/ 8300 w 200803"/>
                    <a:gd name="connsiteY236" fmla="*/ 96071 h 184764"/>
                    <a:gd name="connsiteX237" fmla="*/ 8220 w 200803"/>
                    <a:gd name="connsiteY237" fmla="*/ 95029 h 184764"/>
                    <a:gd name="connsiteX238" fmla="*/ 8180 w 200803"/>
                    <a:gd name="connsiteY238" fmla="*/ 93024 h 184764"/>
                    <a:gd name="connsiteX239" fmla="*/ 8180 w 200803"/>
                    <a:gd name="connsiteY239" fmla="*/ 92463 h 184764"/>
                    <a:gd name="connsiteX240" fmla="*/ 8180 w 200803"/>
                    <a:gd name="connsiteY240" fmla="*/ 91901 h 184764"/>
                    <a:gd name="connsiteX241" fmla="*/ 8220 w 200803"/>
                    <a:gd name="connsiteY241" fmla="*/ 89896 h 184764"/>
                    <a:gd name="connsiteX242" fmla="*/ 8300 w 200803"/>
                    <a:gd name="connsiteY242" fmla="*/ 88854 h 184764"/>
                    <a:gd name="connsiteX243" fmla="*/ 8420 w 200803"/>
                    <a:gd name="connsiteY243" fmla="*/ 87370 h 184764"/>
                    <a:gd name="connsiteX244" fmla="*/ 8541 w 200803"/>
                    <a:gd name="connsiteY244" fmla="*/ 86248 h 184764"/>
                    <a:gd name="connsiteX245" fmla="*/ 8701 w 200803"/>
                    <a:gd name="connsiteY245" fmla="*/ 84884 h 184764"/>
                    <a:gd name="connsiteX246" fmla="*/ 8901 w 200803"/>
                    <a:gd name="connsiteY246" fmla="*/ 83722 h 184764"/>
                    <a:gd name="connsiteX247" fmla="*/ 9142 w 200803"/>
                    <a:gd name="connsiteY247" fmla="*/ 82398 h 184764"/>
                    <a:gd name="connsiteX248" fmla="*/ 9383 w 200803"/>
                    <a:gd name="connsiteY248" fmla="*/ 81236 h 184764"/>
                    <a:gd name="connsiteX249" fmla="*/ 9663 w 200803"/>
                    <a:gd name="connsiteY249" fmla="*/ 79993 h 184764"/>
                    <a:gd name="connsiteX250" fmla="*/ 9984 w 200803"/>
                    <a:gd name="connsiteY250" fmla="*/ 78830 h 184764"/>
                    <a:gd name="connsiteX251" fmla="*/ 10345 w 200803"/>
                    <a:gd name="connsiteY251" fmla="*/ 77587 h 184764"/>
                    <a:gd name="connsiteX252" fmla="*/ 10706 w 200803"/>
                    <a:gd name="connsiteY252" fmla="*/ 76464 h 184764"/>
                    <a:gd name="connsiteX253" fmla="*/ 11107 w 200803"/>
                    <a:gd name="connsiteY253" fmla="*/ 75261 h 184764"/>
                    <a:gd name="connsiteX254" fmla="*/ 11508 w 200803"/>
                    <a:gd name="connsiteY254" fmla="*/ 74139 h 184764"/>
                    <a:gd name="connsiteX255" fmla="*/ 11949 w 200803"/>
                    <a:gd name="connsiteY255" fmla="*/ 72976 h 184764"/>
                    <a:gd name="connsiteX256" fmla="*/ 12430 w 200803"/>
                    <a:gd name="connsiteY256" fmla="*/ 71893 h 184764"/>
                    <a:gd name="connsiteX257" fmla="*/ 12951 w 200803"/>
                    <a:gd name="connsiteY257" fmla="*/ 70770 h 184764"/>
                    <a:gd name="connsiteX258" fmla="*/ 13472 w 200803"/>
                    <a:gd name="connsiteY258" fmla="*/ 69688 h 184764"/>
                    <a:gd name="connsiteX259" fmla="*/ 14034 w 200803"/>
                    <a:gd name="connsiteY259" fmla="*/ 68605 h 184764"/>
                    <a:gd name="connsiteX260" fmla="*/ 14595 w 200803"/>
                    <a:gd name="connsiteY260" fmla="*/ 67563 h 184764"/>
                    <a:gd name="connsiteX261" fmla="*/ 15197 w 200803"/>
                    <a:gd name="connsiteY261" fmla="*/ 66520 h 184764"/>
                    <a:gd name="connsiteX262" fmla="*/ 15798 w 200803"/>
                    <a:gd name="connsiteY262" fmla="*/ 65478 h 184764"/>
                    <a:gd name="connsiteX263" fmla="*/ 16440 w 200803"/>
                    <a:gd name="connsiteY263" fmla="*/ 64475 h 184764"/>
                    <a:gd name="connsiteX264" fmla="*/ 17081 w 200803"/>
                    <a:gd name="connsiteY264" fmla="*/ 63473 h 184764"/>
                    <a:gd name="connsiteX265" fmla="*/ 17763 w 200803"/>
                    <a:gd name="connsiteY265" fmla="*/ 62511 h 184764"/>
                    <a:gd name="connsiteX266" fmla="*/ 18485 w 200803"/>
                    <a:gd name="connsiteY266" fmla="*/ 61548 h 184764"/>
                    <a:gd name="connsiteX267" fmla="*/ 19206 w 200803"/>
                    <a:gd name="connsiteY267" fmla="*/ 60626 h 184764"/>
                    <a:gd name="connsiteX268" fmla="*/ 19968 w 200803"/>
                    <a:gd name="connsiteY268" fmla="*/ 59664 h 184764"/>
                    <a:gd name="connsiteX269" fmla="*/ 20730 w 200803"/>
                    <a:gd name="connsiteY269" fmla="*/ 58782 h 184764"/>
                    <a:gd name="connsiteX270" fmla="*/ 22494 w 200803"/>
                    <a:gd name="connsiteY270" fmla="*/ 56817 h 184764"/>
                    <a:gd name="connsiteX271" fmla="*/ 23136 w 200803"/>
                    <a:gd name="connsiteY271" fmla="*/ 56175 h 184764"/>
                    <a:gd name="connsiteX272" fmla="*/ 24058 w 200803"/>
                    <a:gd name="connsiteY272" fmla="*/ 55253 h 184764"/>
                    <a:gd name="connsiteX273" fmla="*/ 24820 w 200803"/>
                    <a:gd name="connsiteY273" fmla="*/ 54491 h 184764"/>
                    <a:gd name="connsiteX274" fmla="*/ 25782 w 200803"/>
                    <a:gd name="connsiteY274" fmla="*/ 53649 h 184764"/>
                    <a:gd name="connsiteX275" fmla="*/ 26624 w 200803"/>
                    <a:gd name="connsiteY275" fmla="*/ 52927 h 184764"/>
                    <a:gd name="connsiteX276" fmla="*/ 27627 w 200803"/>
                    <a:gd name="connsiteY276" fmla="*/ 52126 h 184764"/>
                    <a:gd name="connsiteX277" fmla="*/ 28469 w 200803"/>
                    <a:gd name="connsiteY277" fmla="*/ 51444 h 184764"/>
                    <a:gd name="connsiteX278" fmla="*/ 29511 w 200803"/>
                    <a:gd name="connsiteY278" fmla="*/ 50682 h 184764"/>
                    <a:gd name="connsiteX279" fmla="*/ 30393 w 200803"/>
                    <a:gd name="connsiteY279" fmla="*/ 50041 h 184764"/>
                    <a:gd name="connsiteX280" fmla="*/ 31476 w 200803"/>
                    <a:gd name="connsiteY280" fmla="*/ 49319 h 184764"/>
                    <a:gd name="connsiteX281" fmla="*/ 32398 w 200803"/>
                    <a:gd name="connsiteY281" fmla="*/ 48717 h 184764"/>
                    <a:gd name="connsiteX282" fmla="*/ 33521 w 200803"/>
                    <a:gd name="connsiteY282" fmla="*/ 48036 h 184764"/>
                    <a:gd name="connsiteX283" fmla="*/ 34483 w 200803"/>
                    <a:gd name="connsiteY283" fmla="*/ 47474 h 184764"/>
                    <a:gd name="connsiteX284" fmla="*/ 35646 w 200803"/>
                    <a:gd name="connsiteY284" fmla="*/ 46873 h 184764"/>
                    <a:gd name="connsiteX285" fmla="*/ 36608 w 200803"/>
                    <a:gd name="connsiteY285" fmla="*/ 46392 h 184764"/>
                    <a:gd name="connsiteX286" fmla="*/ 37811 w 200803"/>
                    <a:gd name="connsiteY286" fmla="*/ 45830 h 184764"/>
                    <a:gd name="connsiteX287" fmla="*/ 38813 w 200803"/>
                    <a:gd name="connsiteY287" fmla="*/ 45389 h 184764"/>
                    <a:gd name="connsiteX288" fmla="*/ 40016 w 200803"/>
                    <a:gd name="connsiteY288" fmla="*/ 44868 h 184764"/>
                    <a:gd name="connsiteX289" fmla="*/ 41019 w 200803"/>
                    <a:gd name="connsiteY289" fmla="*/ 44467 h 184764"/>
                    <a:gd name="connsiteX290" fmla="*/ 42262 w 200803"/>
                    <a:gd name="connsiteY290" fmla="*/ 43986 h 184764"/>
                    <a:gd name="connsiteX291" fmla="*/ 43304 w 200803"/>
                    <a:gd name="connsiteY291" fmla="*/ 43625 h 184764"/>
                    <a:gd name="connsiteX292" fmla="*/ 44587 w 200803"/>
                    <a:gd name="connsiteY292" fmla="*/ 43224 h 184764"/>
                    <a:gd name="connsiteX293" fmla="*/ 45630 w 200803"/>
                    <a:gd name="connsiteY293" fmla="*/ 42943 h 184764"/>
                    <a:gd name="connsiteX294" fmla="*/ 46953 w 200803"/>
                    <a:gd name="connsiteY294" fmla="*/ 42583 h 184764"/>
                    <a:gd name="connsiteX295" fmla="*/ 47996 w 200803"/>
                    <a:gd name="connsiteY295" fmla="*/ 42342 h 184764"/>
                    <a:gd name="connsiteX296" fmla="*/ 49359 w 200803"/>
                    <a:gd name="connsiteY296" fmla="*/ 42021 h 184764"/>
                    <a:gd name="connsiteX297" fmla="*/ 50401 w 200803"/>
                    <a:gd name="connsiteY297" fmla="*/ 41821 h 184764"/>
                    <a:gd name="connsiteX298" fmla="*/ 51805 w 200803"/>
                    <a:gd name="connsiteY298" fmla="*/ 41580 h 184764"/>
                    <a:gd name="connsiteX299" fmla="*/ 52767 w 200803"/>
                    <a:gd name="connsiteY299" fmla="*/ 41460 h 184764"/>
                    <a:gd name="connsiteX300" fmla="*/ 59463 w 200803"/>
                    <a:gd name="connsiteY300" fmla="*/ 41019 h 184764"/>
                    <a:gd name="connsiteX301" fmla="*/ 62631 w 200803"/>
                    <a:gd name="connsiteY301" fmla="*/ 41139 h 184764"/>
                    <a:gd name="connsiteX302" fmla="*/ 64956 w 200803"/>
                    <a:gd name="connsiteY302" fmla="*/ 32198 h 184764"/>
                    <a:gd name="connsiteX303" fmla="*/ 65157 w 200803"/>
                    <a:gd name="connsiteY303" fmla="*/ 31636 h 184764"/>
                    <a:gd name="connsiteX304" fmla="*/ 65518 w 200803"/>
                    <a:gd name="connsiteY304" fmla="*/ 30794 h 184764"/>
                    <a:gd name="connsiteX305" fmla="*/ 65798 w 200803"/>
                    <a:gd name="connsiteY305" fmla="*/ 30153 h 184764"/>
                    <a:gd name="connsiteX306" fmla="*/ 66199 w 200803"/>
                    <a:gd name="connsiteY306" fmla="*/ 29311 h 184764"/>
                    <a:gd name="connsiteX307" fmla="*/ 66520 w 200803"/>
                    <a:gd name="connsiteY307" fmla="*/ 28669 h 184764"/>
                    <a:gd name="connsiteX308" fmla="*/ 66961 w 200803"/>
                    <a:gd name="connsiteY308" fmla="*/ 27867 h 184764"/>
                    <a:gd name="connsiteX309" fmla="*/ 67322 w 200803"/>
                    <a:gd name="connsiteY309" fmla="*/ 27226 h 184764"/>
                    <a:gd name="connsiteX310" fmla="*/ 68124 w 200803"/>
                    <a:gd name="connsiteY310" fmla="*/ 25862 h 184764"/>
                    <a:gd name="connsiteX311" fmla="*/ 68525 w 200803"/>
                    <a:gd name="connsiteY311" fmla="*/ 25221 h 184764"/>
                    <a:gd name="connsiteX312" fmla="*/ 69006 w 200803"/>
                    <a:gd name="connsiteY312" fmla="*/ 24499 h 184764"/>
                    <a:gd name="connsiteX313" fmla="*/ 69447 w 200803"/>
                    <a:gd name="connsiteY313" fmla="*/ 23898 h 184764"/>
                    <a:gd name="connsiteX314" fmla="*/ 69969 w 200803"/>
                    <a:gd name="connsiteY314" fmla="*/ 23176 h 184764"/>
                    <a:gd name="connsiteX315" fmla="*/ 70450 w 200803"/>
                    <a:gd name="connsiteY315" fmla="*/ 22534 h 184764"/>
                    <a:gd name="connsiteX316" fmla="*/ 70971 w 200803"/>
                    <a:gd name="connsiteY316" fmla="*/ 21893 h 184764"/>
                    <a:gd name="connsiteX317" fmla="*/ 71933 w 200803"/>
                    <a:gd name="connsiteY317" fmla="*/ 20770 h 184764"/>
                    <a:gd name="connsiteX318" fmla="*/ 72495 w 200803"/>
                    <a:gd name="connsiteY318" fmla="*/ 20209 h 184764"/>
                    <a:gd name="connsiteX319" fmla="*/ 73056 w 200803"/>
                    <a:gd name="connsiteY319" fmla="*/ 19607 h 184764"/>
                    <a:gd name="connsiteX320" fmla="*/ 73617 w 200803"/>
                    <a:gd name="connsiteY320" fmla="*/ 19046 h 184764"/>
                    <a:gd name="connsiteX321" fmla="*/ 74259 w 200803"/>
                    <a:gd name="connsiteY321" fmla="*/ 18444 h 184764"/>
                    <a:gd name="connsiteX322" fmla="*/ 74820 w 200803"/>
                    <a:gd name="connsiteY322" fmla="*/ 17923 h 184764"/>
                    <a:gd name="connsiteX323" fmla="*/ 75662 w 200803"/>
                    <a:gd name="connsiteY323" fmla="*/ 17201 h 184764"/>
                    <a:gd name="connsiteX324" fmla="*/ 76384 w 200803"/>
                    <a:gd name="connsiteY324" fmla="*/ 16600 h 184764"/>
                    <a:gd name="connsiteX325" fmla="*/ 77226 w 200803"/>
                    <a:gd name="connsiteY325" fmla="*/ 15918 h 184764"/>
                    <a:gd name="connsiteX326" fmla="*/ 77787 w 200803"/>
                    <a:gd name="connsiteY326" fmla="*/ 15477 h 184764"/>
                    <a:gd name="connsiteX327" fmla="*/ 78549 w 200803"/>
                    <a:gd name="connsiteY327" fmla="*/ 14916 h 184764"/>
                    <a:gd name="connsiteX328" fmla="*/ 79151 w 200803"/>
                    <a:gd name="connsiteY328" fmla="*/ 14515 h 184764"/>
                    <a:gd name="connsiteX329" fmla="*/ 80033 w 200803"/>
                    <a:gd name="connsiteY329" fmla="*/ 13954 h 184764"/>
                    <a:gd name="connsiteX330" fmla="*/ 80554 w 200803"/>
                    <a:gd name="connsiteY330" fmla="*/ 13633 h 184764"/>
                    <a:gd name="connsiteX331" fmla="*/ 81917 w 200803"/>
                    <a:gd name="connsiteY331" fmla="*/ 12831 h 184764"/>
                    <a:gd name="connsiteX332" fmla="*/ 82398 w 200803"/>
                    <a:gd name="connsiteY332" fmla="*/ 12550 h 184764"/>
                    <a:gd name="connsiteX333" fmla="*/ 83361 w 200803"/>
                    <a:gd name="connsiteY333" fmla="*/ 12029 h 184764"/>
                    <a:gd name="connsiteX334" fmla="*/ 83962 w 200803"/>
                    <a:gd name="connsiteY334" fmla="*/ 11748 h 184764"/>
                    <a:gd name="connsiteX335" fmla="*/ 84965 w 200803"/>
                    <a:gd name="connsiteY335" fmla="*/ 11307 h 184764"/>
                    <a:gd name="connsiteX336" fmla="*/ 85526 w 200803"/>
                    <a:gd name="connsiteY336" fmla="*/ 11067 h 184764"/>
                    <a:gd name="connsiteX337" fmla="*/ 86969 w 200803"/>
                    <a:gd name="connsiteY337" fmla="*/ 10505 h 184764"/>
                    <a:gd name="connsiteX338" fmla="*/ 87250 w 200803"/>
                    <a:gd name="connsiteY338" fmla="*/ 10425 h 184764"/>
                    <a:gd name="connsiteX339" fmla="*/ 88694 w 200803"/>
                    <a:gd name="connsiteY339" fmla="*/ 9944 h 184764"/>
                    <a:gd name="connsiteX340" fmla="*/ 89255 w 200803"/>
                    <a:gd name="connsiteY340" fmla="*/ 9784 h 184764"/>
                    <a:gd name="connsiteX341" fmla="*/ 90378 w 200803"/>
                    <a:gd name="connsiteY341" fmla="*/ 9463 h 184764"/>
                    <a:gd name="connsiteX342" fmla="*/ 90979 w 200803"/>
                    <a:gd name="connsiteY342" fmla="*/ 9302 h 184764"/>
                    <a:gd name="connsiteX343" fmla="*/ 92222 w 200803"/>
                    <a:gd name="connsiteY343" fmla="*/ 9022 h 184764"/>
                    <a:gd name="connsiteX344" fmla="*/ 92663 w 200803"/>
                    <a:gd name="connsiteY344" fmla="*/ 8942 h 184764"/>
                    <a:gd name="connsiteX345" fmla="*/ 94347 w 200803"/>
                    <a:gd name="connsiteY345" fmla="*/ 8661 h 184764"/>
                    <a:gd name="connsiteX346" fmla="*/ 94788 w 200803"/>
                    <a:gd name="connsiteY346" fmla="*/ 8581 h 184764"/>
                    <a:gd name="connsiteX347" fmla="*/ 96111 w 200803"/>
                    <a:gd name="connsiteY347" fmla="*/ 8420 h 184764"/>
                    <a:gd name="connsiteX348" fmla="*/ 96673 w 200803"/>
                    <a:gd name="connsiteY348" fmla="*/ 8340 h 184764"/>
                    <a:gd name="connsiteX349" fmla="*/ 97916 w 200803"/>
                    <a:gd name="connsiteY349" fmla="*/ 8260 h 184764"/>
                    <a:gd name="connsiteX350" fmla="*/ 98477 w 200803"/>
                    <a:gd name="connsiteY350" fmla="*/ 8260 h 184764"/>
                    <a:gd name="connsiteX351" fmla="*/ 100241 w 200803"/>
                    <a:gd name="connsiteY351" fmla="*/ 8220 h 184764"/>
                    <a:gd name="connsiteX352" fmla="*/ 100241 w 200803"/>
                    <a:gd name="connsiteY352" fmla="*/ 8220 h 184764"/>
                    <a:gd name="connsiteX353" fmla="*/ 102006 w 200803"/>
                    <a:gd name="connsiteY353" fmla="*/ 8260 h 184764"/>
                    <a:gd name="connsiteX354" fmla="*/ 102527 w 200803"/>
                    <a:gd name="connsiteY354" fmla="*/ 8260 h 184764"/>
                    <a:gd name="connsiteX355" fmla="*/ 103770 w 200803"/>
                    <a:gd name="connsiteY355" fmla="*/ 8340 h 184764"/>
                    <a:gd name="connsiteX356" fmla="*/ 104331 w 200803"/>
                    <a:gd name="connsiteY356" fmla="*/ 8380 h 184764"/>
                    <a:gd name="connsiteX357" fmla="*/ 105654 w 200803"/>
                    <a:gd name="connsiteY357" fmla="*/ 8541 h 184764"/>
                    <a:gd name="connsiteX358" fmla="*/ 106055 w 200803"/>
                    <a:gd name="connsiteY358" fmla="*/ 8581 h 184764"/>
                    <a:gd name="connsiteX359" fmla="*/ 107739 w 200803"/>
                    <a:gd name="connsiteY359" fmla="*/ 8901 h 184764"/>
                    <a:gd name="connsiteX360" fmla="*/ 108140 w 200803"/>
                    <a:gd name="connsiteY360" fmla="*/ 8982 h 184764"/>
                    <a:gd name="connsiteX361" fmla="*/ 109424 w 200803"/>
                    <a:gd name="connsiteY361" fmla="*/ 9262 h 184764"/>
                    <a:gd name="connsiteX362" fmla="*/ 109985 w 200803"/>
                    <a:gd name="connsiteY362" fmla="*/ 9423 h 184764"/>
                    <a:gd name="connsiteX363" fmla="*/ 111148 w 200803"/>
                    <a:gd name="connsiteY363" fmla="*/ 9743 h 184764"/>
                    <a:gd name="connsiteX364" fmla="*/ 111669 w 200803"/>
                    <a:gd name="connsiteY364" fmla="*/ 9904 h 184764"/>
                    <a:gd name="connsiteX365" fmla="*/ 113193 w 200803"/>
                    <a:gd name="connsiteY365" fmla="*/ 10425 h 184764"/>
                    <a:gd name="connsiteX366" fmla="*/ 113273 w 200803"/>
                    <a:gd name="connsiteY366" fmla="*/ 10425 h 184764"/>
                    <a:gd name="connsiteX367" fmla="*/ 114837 w 200803"/>
                    <a:gd name="connsiteY367" fmla="*/ 11027 h 184764"/>
                    <a:gd name="connsiteX368" fmla="*/ 115318 w 200803"/>
                    <a:gd name="connsiteY368" fmla="*/ 11227 h 184764"/>
                    <a:gd name="connsiteX369" fmla="*/ 116360 w 200803"/>
                    <a:gd name="connsiteY369" fmla="*/ 11708 h 184764"/>
                    <a:gd name="connsiteX370" fmla="*/ 116882 w 200803"/>
                    <a:gd name="connsiteY370" fmla="*/ 11949 h 184764"/>
                    <a:gd name="connsiteX371" fmla="*/ 117964 w 200803"/>
                    <a:gd name="connsiteY371" fmla="*/ 12510 h 184764"/>
                    <a:gd name="connsiteX372" fmla="*/ 118405 w 200803"/>
                    <a:gd name="connsiteY372" fmla="*/ 12751 h 184764"/>
                    <a:gd name="connsiteX373" fmla="*/ 119809 w 200803"/>
                    <a:gd name="connsiteY373" fmla="*/ 13553 h 184764"/>
                    <a:gd name="connsiteX374" fmla="*/ 120210 w 200803"/>
                    <a:gd name="connsiteY374" fmla="*/ 13793 h 184764"/>
                    <a:gd name="connsiteX375" fmla="*/ 121212 w 200803"/>
                    <a:gd name="connsiteY375" fmla="*/ 14435 h 184764"/>
                    <a:gd name="connsiteX376" fmla="*/ 121733 w 200803"/>
                    <a:gd name="connsiteY376" fmla="*/ 14796 h 184764"/>
                    <a:gd name="connsiteX377" fmla="*/ 122575 w 200803"/>
                    <a:gd name="connsiteY377" fmla="*/ 15397 h 184764"/>
                    <a:gd name="connsiteX378" fmla="*/ 123096 w 200803"/>
                    <a:gd name="connsiteY378" fmla="*/ 15758 h 184764"/>
                    <a:gd name="connsiteX379" fmla="*/ 124139 w 200803"/>
                    <a:gd name="connsiteY379" fmla="*/ 16560 h 184764"/>
                    <a:gd name="connsiteX380" fmla="*/ 124540 w 200803"/>
                    <a:gd name="connsiteY380" fmla="*/ 16881 h 184764"/>
                    <a:gd name="connsiteX381" fmla="*/ 125582 w 200803"/>
                    <a:gd name="connsiteY381" fmla="*/ 17803 h 184764"/>
                    <a:gd name="connsiteX382" fmla="*/ 126064 w 200803"/>
                    <a:gd name="connsiteY382" fmla="*/ 18244 h 184764"/>
                    <a:gd name="connsiteX383" fmla="*/ 126785 w 200803"/>
                    <a:gd name="connsiteY383" fmla="*/ 18926 h 184764"/>
                    <a:gd name="connsiteX384" fmla="*/ 127267 w 200803"/>
                    <a:gd name="connsiteY384" fmla="*/ 19407 h 184764"/>
                    <a:gd name="connsiteX385" fmla="*/ 127948 w 200803"/>
                    <a:gd name="connsiteY385" fmla="*/ 20128 h 184764"/>
                    <a:gd name="connsiteX386" fmla="*/ 128389 w 200803"/>
                    <a:gd name="connsiteY386" fmla="*/ 20610 h 184764"/>
                    <a:gd name="connsiteX387" fmla="*/ 129392 w 200803"/>
                    <a:gd name="connsiteY387" fmla="*/ 21772 h 184764"/>
                    <a:gd name="connsiteX388" fmla="*/ 129793 w 200803"/>
                    <a:gd name="connsiteY388" fmla="*/ 22294 h 184764"/>
                    <a:gd name="connsiteX389" fmla="*/ 130394 w 200803"/>
                    <a:gd name="connsiteY389" fmla="*/ 23056 h 184764"/>
                    <a:gd name="connsiteX390" fmla="*/ 130835 w 200803"/>
                    <a:gd name="connsiteY390" fmla="*/ 23657 h 184764"/>
                    <a:gd name="connsiteX391" fmla="*/ 131356 w 200803"/>
                    <a:gd name="connsiteY391" fmla="*/ 24379 h 184764"/>
                    <a:gd name="connsiteX392" fmla="*/ 131797 w 200803"/>
                    <a:gd name="connsiteY392" fmla="*/ 25020 h 184764"/>
                    <a:gd name="connsiteX393" fmla="*/ 132359 w 200803"/>
                    <a:gd name="connsiteY393" fmla="*/ 25862 h 184764"/>
                    <a:gd name="connsiteX394" fmla="*/ 132880 w 200803"/>
                    <a:gd name="connsiteY394" fmla="*/ 26744 h 184764"/>
                    <a:gd name="connsiteX395" fmla="*/ 133441 w 200803"/>
                    <a:gd name="connsiteY395" fmla="*/ 27707 h 184764"/>
                    <a:gd name="connsiteX396" fmla="*/ 133802 w 200803"/>
                    <a:gd name="connsiteY396" fmla="*/ 28388 h 184764"/>
                    <a:gd name="connsiteX397" fmla="*/ 134203 w 200803"/>
                    <a:gd name="connsiteY397" fmla="*/ 29150 h 184764"/>
                    <a:gd name="connsiteX398" fmla="*/ 134564 w 200803"/>
                    <a:gd name="connsiteY398" fmla="*/ 29872 h 184764"/>
                    <a:gd name="connsiteX399" fmla="*/ 134925 w 200803"/>
                    <a:gd name="connsiteY399" fmla="*/ 30674 h 184764"/>
                    <a:gd name="connsiteX400" fmla="*/ 135246 w 200803"/>
                    <a:gd name="connsiteY400" fmla="*/ 31396 h 184764"/>
                    <a:gd name="connsiteX401" fmla="*/ 135807 w 200803"/>
                    <a:gd name="connsiteY401" fmla="*/ 32799 h 184764"/>
                    <a:gd name="connsiteX402" fmla="*/ 135807 w 200803"/>
                    <a:gd name="connsiteY402" fmla="*/ 32799 h 184764"/>
                    <a:gd name="connsiteX403" fmla="*/ 137812 w 200803"/>
                    <a:gd name="connsiteY403" fmla="*/ 40899 h 184764"/>
                    <a:gd name="connsiteX404" fmla="*/ 140980 w 200803"/>
                    <a:gd name="connsiteY404" fmla="*/ 40778 h 184764"/>
                    <a:gd name="connsiteX405" fmla="*/ 147595 w 200803"/>
                    <a:gd name="connsiteY405" fmla="*/ 41219 h 184764"/>
                    <a:gd name="connsiteX406" fmla="*/ 148638 w 200803"/>
                    <a:gd name="connsiteY406" fmla="*/ 41340 h 184764"/>
                    <a:gd name="connsiteX407" fmla="*/ 150001 w 200803"/>
                    <a:gd name="connsiteY407" fmla="*/ 41580 h 184764"/>
                    <a:gd name="connsiteX408" fmla="*/ 151084 w 200803"/>
                    <a:gd name="connsiteY408" fmla="*/ 41781 h 184764"/>
                    <a:gd name="connsiteX409" fmla="*/ 152407 w 200803"/>
                    <a:gd name="connsiteY409" fmla="*/ 42061 h 184764"/>
                    <a:gd name="connsiteX410" fmla="*/ 153530 w 200803"/>
                    <a:gd name="connsiteY410" fmla="*/ 42302 h 184764"/>
                    <a:gd name="connsiteX411" fmla="*/ 154813 w 200803"/>
                    <a:gd name="connsiteY411" fmla="*/ 42663 h 184764"/>
                    <a:gd name="connsiteX412" fmla="*/ 155936 w 200803"/>
                    <a:gd name="connsiteY412" fmla="*/ 42984 h 184764"/>
                    <a:gd name="connsiteX413" fmla="*/ 157179 w 200803"/>
                    <a:gd name="connsiteY413" fmla="*/ 43384 h 184764"/>
                    <a:gd name="connsiteX414" fmla="*/ 158261 w 200803"/>
                    <a:gd name="connsiteY414" fmla="*/ 43745 h 184764"/>
                    <a:gd name="connsiteX415" fmla="*/ 159464 w 200803"/>
                    <a:gd name="connsiteY415" fmla="*/ 44186 h 184764"/>
                    <a:gd name="connsiteX416" fmla="*/ 160547 w 200803"/>
                    <a:gd name="connsiteY416" fmla="*/ 44627 h 184764"/>
                    <a:gd name="connsiteX417" fmla="*/ 161709 w 200803"/>
                    <a:gd name="connsiteY417" fmla="*/ 45109 h 184764"/>
                    <a:gd name="connsiteX418" fmla="*/ 162792 w 200803"/>
                    <a:gd name="connsiteY418" fmla="*/ 45590 h 184764"/>
                    <a:gd name="connsiteX419" fmla="*/ 163915 w 200803"/>
                    <a:gd name="connsiteY419" fmla="*/ 46151 h 184764"/>
                    <a:gd name="connsiteX420" fmla="*/ 164957 w 200803"/>
                    <a:gd name="connsiteY420" fmla="*/ 46672 h 184764"/>
                    <a:gd name="connsiteX421" fmla="*/ 166040 w 200803"/>
                    <a:gd name="connsiteY421" fmla="*/ 47274 h 184764"/>
                    <a:gd name="connsiteX422" fmla="*/ 167082 w 200803"/>
                    <a:gd name="connsiteY422" fmla="*/ 47875 h 184764"/>
                    <a:gd name="connsiteX423" fmla="*/ 168125 w 200803"/>
                    <a:gd name="connsiteY423" fmla="*/ 48517 h 184764"/>
                    <a:gd name="connsiteX424" fmla="*/ 169127 w 200803"/>
                    <a:gd name="connsiteY424" fmla="*/ 49158 h 184764"/>
                    <a:gd name="connsiteX425" fmla="*/ 170130 w 200803"/>
                    <a:gd name="connsiteY425" fmla="*/ 49840 h 184764"/>
                    <a:gd name="connsiteX426" fmla="*/ 171132 w 200803"/>
                    <a:gd name="connsiteY426" fmla="*/ 50562 h 184764"/>
                    <a:gd name="connsiteX427" fmla="*/ 172094 w 200803"/>
                    <a:gd name="connsiteY427" fmla="*/ 51243 h 184764"/>
                    <a:gd name="connsiteX428" fmla="*/ 173097 w 200803"/>
                    <a:gd name="connsiteY428" fmla="*/ 52005 h 184764"/>
                    <a:gd name="connsiteX429" fmla="*/ 173979 w 200803"/>
                    <a:gd name="connsiteY429" fmla="*/ 52727 h 184764"/>
                    <a:gd name="connsiteX430" fmla="*/ 174981 w 200803"/>
                    <a:gd name="connsiteY430" fmla="*/ 53609 h 184764"/>
                    <a:gd name="connsiteX431" fmla="*/ 175783 w 200803"/>
                    <a:gd name="connsiteY431" fmla="*/ 54331 h 184764"/>
                    <a:gd name="connsiteX432" fmla="*/ 176866 w 200803"/>
                    <a:gd name="connsiteY432" fmla="*/ 55333 h 184764"/>
                    <a:gd name="connsiteX433" fmla="*/ 177508 w 200803"/>
                    <a:gd name="connsiteY433" fmla="*/ 55975 h 184764"/>
                    <a:gd name="connsiteX434" fmla="*/ 179151 w 200803"/>
                    <a:gd name="connsiteY434" fmla="*/ 57699 h 184764"/>
                    <a:gd name="connsiteX435" fmla="*/ 179552 w 200803"/>
                    <a:gd name="connsiteY435" fmla="*/ 58180 h 184764"/>
                    <a:gd name="connsiteX436" fmla="*/ 180715 w 200803"/>
                    <a:gd name="connsiteY436" fmla="*/ 59503 h 184764"/>
                    <a:gd name="connsiteX437" fmla="*/ 181277 w 200803"/>
                    <a:gd name="connsiteY437" fmla="*/ 60225 h 184764"/>
                    <a:gd name="connsiteX438" fmla="*/ 182199 w 200803"/>
                    <a:gd name="connsiteY438" fmla="*/ 61388 h 184764"/>
                    <a:gd name="connsiteX439" fmla="*/ 182760 w 200803"/>
                    <a:gd name="connsiteY439" fmla="*/ 62190 h 184764"/>
                    <a:gd name="connsiteX440" fmla="*/ 183602 w 200803"/>
                    <a:gd name="connsiteY440" fmla="*/ 63353 h 184764"/>
                    <a:gd name="connsiteX441" fmla="*/ 184164 w 200803"/>
                    <a:gd name="connsiteY441" fmla="*/ 64195 h 184764"/>
                    <a:gd name="connsiteX442" fmla="*/ 184925 w 200803"/>
                    <a:gd name="connsiteY442" fmla="*/ 65357 h 184764"/>
                    <a:gd name="connsiteX443" fmla="*/ 185447 w 200803"/>
                    <a:gd name="connsiteY443" fmla="*/ 66240 h 184764"/>
                    <a:gd name="connsiteX444" fmla="*/ 186128 w 200803"/>
                    <a:gd name="connsiteY444" fmla="*/ 67442 h 184764"/>
                    <a:gd name="connsiteX445" fmla="*/ 186609 w 200803"/>
                    <a:gd name="connsiteY445" fmla="*/ 68365 h 184764"/>
                    <a:gd name="connsiteX446" fmla="*/ 187211 w 200803"/>
                    <a:gd name="connsiteY446" fmla="*/ 69568 h 184764"/>
                    <a:gd name="connsiteX447" fmla="*/ 187652 w 200803"/>
                    <a:gd name="connsiteY447" fmla="*/ 70530 h 184764"/>
                    <a:gd name="connsiteX448" fmla="*/ 188213 w 200803"/>
                    <a:gd name="connsiteY448" fmla="*/ 71773 h 184764"/>
                    <a:gd name="connsiteX449" fmla="*/ 188614 w 200803"/>
                    <a:gd name="connsiteY449" fmla="*/ 72735 h 184764"/>
                    <a:gd name="connsiteX450" fmla="*/ 189136 w 200803"/>
                    <a:gd name="connsiteY450" fmla="*/ 74018 h 184764"/>
                    <a:gd name="connsiteX451" fmla="*/ 189496 w 200803"/>
                    <a:gd name="connsiteY451" fmla="*/ 75021 h 184764"/>
                    <a:gd name="connsiteX452" fmla="*/ 189937 w 200803"/>
                    <a:gd name="connsiteY452" fmla="*/ 76344 h 184764"/>
                    <a:gd name="connsiteX453" fmla="*/ 190258 w 200803"/>
                    <a:gd name="connsiteY453" fmla="*/ 77346 h 184764"/>
                    <a:gd name="connsiteX454" fmla="*/ 190659 w 200803"/>
                    <a:gd name="connsiteY454" fmla="*/ 78710 h 184764"/>
                    <a:gd name="connsiteX455" fmla="*/ 190940 w 200803"/>
                    <a:gd name="connsiteY455" fmla="*/ 79712 h 184764"/>
                    <a:gd name="connsiteX456" fmla="*/ 191261 w 200803"/>
                    <a:gd name="connsiteY456" fmla="*/ 81155 h 184764"/>
                    <a:gd name="connsiteX457" fmla="*/ 191461 w 200803"/>
                    <a:gd name="connsiteY457" fmla="*/ 82158 h 184764"/>
                    <a:gd name="connsiteX458" fmla="*/ 191742 w 200803"/>
                    <a:gd name="connsiteY458" fmla="*/ 83641 h 184764"/>
                    <a:gd name="connsiteX459" fmla="*/ 191902 w 200803"/>
                    <a:gd name="connsiteY459" fmla="*/ 84604 h 184764"/>
                    <a:gd name="connsiteX460" fmla="*/ 192103 w 200803"/>
                    <a:gd name="connsiteY460" fmla="*/ 86248 h 184764"/>
                    <a:gd name="connsiteX461" fmla="*/ 192223 w 200803"/>
                    <a:gd name="connsiteY461" fmla="*/ 87130 h 184764"/>
                    <a:gd name="connsiteX462" fmla="*/ 192343 w 200803"/>
                    <a:gd name="connsiteY462" fmla="*/ 89014 h 184764"/>
                    <a:gd name="connsiteX463" fmla="*/ 192383 w 200803"/>
                    <a:gd name="connsiteY463" fmla="*/ 89656 h 184764"/>
                    <a:gd name="connsiteX464" fmla="*/ 192464 w 200803"/>
                    <a:gd name="connsiteY464" fmla="*/ 92222 h 184764"/>
                    <a:gd name="connsiteX465" fmla="*/ 192383 w 200803"/>
                    <a:gd name="connsiteY465" fmla="*/ 94788 h 184764"/>
                    <a:gd name="connsiteX466" fmla="*/ 192343 w 200803"/>
                    <a:gd name="connsiteY466" fmla="*/ 95430 h 184764"/>
                    <a:gd name="connsiteX467" fmla="*/ 100402 w 200803"/>
                    <a:gd name="connsiteY467" fmla="*/ 67523 h 184764"/>
                    <a:gd name="connsiteX468" fmla="*/ 103409 w 200803"/>
                    <a:gd name="connsiteY468" fmla="*/ 64515 h 184764"/>
                    <a:gd name="connsiteX469" fmla="*/ 100402 w 200803"/>
                    <a:gd name="connsiteY469" fmla="*/ 61508 h 184764"/>
                    <a:gd name="connsiteX470" fmla="*/ 97395 w 200803"/>
                    <a:gd name="connsiteY470" fmla="*/ 64515 h 184764"/>
                    <a:gd name="connsiteX471" fmla="*/ 100402 w 200803"/>
                    <a:gd name="connsiteY471" fmla="*/ 67523 h 184764"/>
                    <a:gd name="connsiteX472" fmla="*/ 112631 w 200803"/>
                    <a:gd name="connsiteY472" fmla="*/ 57098 h 184764"/>
                    <a:gd name="connsiteX473" fmla="*/ 105334 w 200803"/>
                    <a:gd name="connsiteY473" fmla="*/ 57098 h 184764"/>
                    <a:gd name="connsiteX474" fmla="*/ 105334 w 200803"/>
                    <a:gd name="connsiteY474" fmla="*/ 73697 h 184764"/>
                    <a:gd name="connsiteX475" fmla="*/ 102848 w 200803"/>
                    <a:gd name="connsiteY475" fmla="*/ 73697 h 184764"/>
                    <a:gd name="connsiteX476" fmla="*/ 100322 w 200803"/>
                    <a:gd name="connsiteY476" fmla="*/ 72855 h 184764"/>
                    <a:gd name="connsiteX477" fmla="*/ 97796 w 200803"/>
                    <a:gd name="connsiteY477" fmla="*/ 73697 h 184764"/>
                    <a:gd name="connsiteX478" fmla="*/ 95430 w 200803"/>
                    <a:gd name="connsiteY478" fmla="*/ 73697 h 184764"/>
                    <a:gd name="connsiteX479" fmla="*/ 95430 w 200803"/>
                    <a:gd name="connsiteY479" fmla="*/ 57098 h 184764"/>
                    <a:gd name="connsiteX480" fmla="*/ 88172 w 200803"/>
                    <a:gd name="connsiteY480" fmla="*/ 57098 h 184764"/>
                    <a:gd name="connsiteX481" fmla="*/ 88172 w 200803"/>
                    <a:gd name="connsiteY481" fmla="*/ 107739 h 184764"/>
                    <a:gd name="connsiteX482" fmla="*/ 85205 w 200803"/>
                    <a:gd name="connsiteY482" fmla="*/ 107739 h 184764"/>
                    <a:gd name="connsiteX483" fmla="*/ 85205 w 200803"/>
                    <a:gd name="connsiteY483" fmla="*/ 115157 h 184764"/>
                    <a:gd name="connsiteX484" fmla="*/ 115598 w 200803"/>
                    <a:gd name="connsiteY484" fmla="*/ 115157 h 184764"/>
                    <a:gd name="connsiteX485" fmla="*/ 115598 w 200803"/>
                    <a:gd name="connsiteY485" fmla="*/ 107739 h 184764"/>
                    <a:gd name="connsiteX486" fmla="*/ 112631 w 200803"/>
                    <a:gd name="connsiteY486" fmla="*/ 107739 h 184764"/>
                    <a:gd name="connsiteX487" fmla="*/ 112631 w 200803"/>
                    <a:gd name="connsiteY487" fmla="*/ 57098 h 184764"/>
                    <a:gd name="connsiteX488" fmla="*/ 105334 w 200803"/>
                    <a:gd name="connsiteY488" fmla="*/ 107739 h 184764"/>
                    <a:gd name="connsiteX489" fmla="*/ 95430 w 200803"/>
                    <a:gd name="connsiteY489" fmla="*/ 107739 h 184764"/>
                    <a:gd name="connsiteX490" fmla="*/ 95430 w 200803"/>
                    <a:gd name="connsiteY490" fmla="*/ 103008 h 184764"/>
                    <a:gd name="connsiteX491" fmla="*/ 105334 w 200803"/>
                    <a:gd name="connsiteY491" fmla="*/ 103008 h 184764"/>
                    <a:gd name="connsiteX492" fmla="*/ 105334 w 200803"/>
                    <a:gd name="connsiteY492" fmla="*/ 107739 h 184764"/>
                    <a:gd name="connsiteX493" fmla="*/ 105334 w 200803"/>
                    <a:gd name="connsiteY493" fmla="*/ 99760 h 184764"/>
                    <a:gd name="connsiteX494" fmla="*/ 95430 w 200803"/>
                    <a:gd name="connsiteY494" fmla="*/ 99760 h 184764"/>
                    <a:gd name="connsiteX495" fmla="*/ 95430 w 200803"/>
                    <a:gd name="connsiteY495" fmla="*/ 76745 h 184764"/>
                    <a:gd name="connsiteX496" fmla="*/ 98237 w 200803"/>
                    <a:gd name="connsiteY496" fmla="*/ 76745 h 184764"/>
                    <a:gd name="connsiteX497" fmla="*/ 100362 w 200803"/>
                    <a:gd name="connsiteY497" fmla="*/ 74860 h 184764"/>
                    <a:gd name="connsiteX498" fmla="*/ 102447 w 200803"/>
                    <a:gd name="connsiteY498" fmla="*/ 76745 h 184764"/>
                    <a:gd name="connsiteX499" fmla="*/ 105334 w 200803"/>
                    <a:gd name="connsiteY499" fmla="*/ 76745 h 184764"/>
                    <a:gd name="connsiteX500" fmla="*/ 105334 w 200803"/>
                    <a:gd name="connsiteY500" fmla="*/ 99760 h 184764"/>
                    <a:gd name="connsiteX501" fmla="*/ 112551 w 200803"/>
                    <a:gd name="connsiteY501" fmla="*/ 46512 h 184764"/>
                    <a:gd name="connsiteX502" fmla="*/ 106496 w 200803"/>
                    <a:gd name="connsiteY502" fmla="*/ 46512 h 184764"/>
                    <a:gd name="connsiteX503" fmla="*/ 106496 w 200803"/>
                    <a:gd name="connsiteY503" fmla="*/ 41700 h 184764"/>
                    <a:gd name="connsiteX504" fmla="*/ 104812 w 200803"/>
                    <a:gd name="connsiteY504" fmla="*/ 41700 h 184764"/>
                    <a:gd name="connsiteX505" fmla="*/ 104812 w 200803"/>
                    <a:gd name="connsiteY505" fmla="*/ 38653 h 184764"/>
                    <a:gd name="connsiteX506" fmla="*/ 106416 w 200803"/>
                    <a:gd name="connsiteY506" fmla="*/ 38653 h 184764"/>
                    <a:gd name="connsiteX507" fmla="*/ 106416 w 200803"/>
                    <a:gd name="connsiteY507" fmla="*/ 35886 h 184764"/>
                    <a:gd name="connsiteX508" fmla="*/ 104812 w 200803"/>
                    <a:gd name="connsiteY508" fmla="*/ 35886 h 184764"/>
                    <a:gd name="connsiteX509" fmla="*/ 104812 w 200803"/>
                    <a:gd name="connsiteY509" fmla="*/ 35445 h 184764"/>
                    <a:gd name="connsiteX510" fmla="*/ 101043 w 200803"/>
                    <a:gd name="connsiteY510" fmla="*/ 31075 h 184764"/>
                    <a:gd name="connsiteX511" fmla="*/ 101043 w 200803"/>
                    <a:gd name="connsiteY511" fmla="*/ 23376 h 184764"/>
                    <a:gd name="connsiteX512" fmla="*/ 99720 w 200803"/>
                    <a:gd name="connsiteY512" fmla="*/ 23376 h 184764"/>
                    <a:gd name="connsiteX513" fmla="*/ 99720 w 200803"/>
                    <a:gd name="connsiteY513" fmla="*/ 31075 h 184764"/>
                    <a:gd name="connsiteX514" fmla="*/ 95951 w 200803"/>
                    <a:gd name="connsiteY514" fmla="*/ 35445 h 184764"/>
                    <a:gd name="connsiteX515" fmla="*/ 95951 w 200803"/>
                    <a:gd name="connsiteY515" fmla="*/ 35886 h 184764"/>
                    <a:gd name="connsiteX516" fmla="*/ 94347 w 200803"/>
                    <a:gd name="connsiteY516" fmla="*/ 35886 h 184764"/>
                    <a:gd name="connsiteX517" fmla="*/ 94347 w 200803"/>
                    <a:gd name="connsiteY517" fmla="*/ 38653 h 184764"/>
                    <a:gd name="connsiteX518" fmla="*/ 95951 w 200803"/>
                    <a:gd name="connsiteY518" fmla="*/ 38653 h 184764"/>
                    <a:gd name="connsiteX519" fmla="*/ 95951 w 200803"/>
                    <a:gd name="connsiteY519" fmla="*/ 41700 h 184764"/>
                    <a:gd name="connsiteX520" fmla="*/ 94267 w 200803"/>
                    <a:gd name="connsiteY520" fmla="*/ 41700 h 184764"/>
                    <a:gd name="connsiteX521" fmla="*/ 94267 w 200803"/>
                    <a:gd name="connsiteY521" fmla="*/ 46512 h 184764"/>
                    <a:gd name="connsiteX522" fmla="*/ 88212 w 200803"/>
                    <a:gd name="connsiteY522" fmla="*/ 46512 h 184764"/>
                    <a:gd name="connsiteX523" fmla="*/ 88212 w 200803"/>
                    <a:gd name="connsiteY523" fmla="*/ 51003 h 184764"/>
                    <a:gd name="connsiteX524" fmla="*/ 85245 w 200803"/>
                    <a:gd name="connsiteY524" fmla="*/ 51003 h 184764"/>
                    <a:gd name="connsiteX525" fmla="*/ 85245 w 200803"/>
                    <a:gd name="connsiteY525" fmla="*/ 53930 h 184764"/>
                    <a:gd name="connsiteX526" fmla="*/ 115518 w 200803"/>
                    <a:gd name="connsiteY526" fmla="*/ 53930 h 184764"/>
                    <a:gd name="connsiteX527" fmla="*/ 115518 w 200803"/>
                    <a:gd name="connsiteY527" fmla="*/ 51003 h 184764"/>
                    <a:gd name="connsiteX528" fmla="*/ 112551 w 200803"/>
                    <a:gd name="connsiteY528" fmla="*/ 51003 h 184764"/>
                    <a:gd name="connsiteX529" fmla="*/ 112551 w 200803"/>
                    <a:gd name="connsiteY529" fmla="*/ 46512 h 184764"/>
                    <a:gd name="connsiteX530" fmla="*/ 98998 w 200803"/>
                    <a:gd name="connsiteY530" fmla="*/ 46512 h 184764"/>
                    <a:gd name="connsiteX531" fmla="*/ 97274 w 200803"/>
                    <a:gd name="connsiteY531" fmla="*/ 46512 h 184764"/>
                    <a:gd name="connsiteX532" fmla="*/ 97274 w 200803"/>
                    <a:gd name="connsiteY532" fmla="*/ 41700 h 184764"/>
                    <a:gd name="connsiteX533" fmla="*/ 98998 w 200803"/>
                    <a:gd name="connsiteY533" fmla="*/ 41700 h 184764"/>
                    <a:gd name="connsiteX534" fmla="*/ 98998 w 200803"/>
                    <a:gd name="connsiteY534" fmla="*/ 46512 h 184764"/>
                    <a:gd name="connsiteX535" fmla="*/ 103489 w 200803"/>
                    <a:gd name="connsiteY535" fmla="*/ 46512 h 184764"/>
                    <a:gd name="connsiteX536" fmla="*/ 101765 w 200803"/>
                    <a:gd name="connsiteY536" fmla="*/ 46512 h 184764"/>
                    <a:gd name="connsiteX537" fmla="*/ 101765 w 200803"/>
                    <a:gd name="connsiteY537" fmla="*/ 41700 h 184764"/>
                    <a:gd name="connsiteX538" fmla="*/ 103489 w 200803"/>
                    <a:gd name="connsiteY538" fmla="*/ 41700 h 184764"/>
                    <a:gd name="connsiteX539" fmla="*/ 103489 w 200803"/>
                    <a:gd name="connsiteY539" fmla="*/ 46512 h 184764"/>
                    <a:gd name="connsiteX540" fmla="*/ 141180 w 200803"/>
                    <a:gd name="connsiteY540" fmla="*/ 45389 h 184764"/>
                    <a:gd name="connsiteX541" fmla="*/ 134444 w 200803"/>
                    <a:gd name="connsiteY541" fmla="*/ 45389 h 184764"/>
                    <a:gd name="connsiteX542" fmla="*/ 100402 w 200803"/>
                    <a:gd name="connsiteY542" fmla="*/ 12189 h 184764"/>
                    <a:gd name="connsiteX543" fmla="*/ 66360 w 200803"/>
                    <a:gd name="connsiteY543" fmla="*/ 45389 h 184764"/>
                    <a:gd name="connsiteX544" fmla="*/ 59624 w 200803"/>
                    <a:gd name="connsiteY544" fmla="*/ 45389 h 184764"/>
                    <a:gd name="connsiteX545" fmla="*/ 12550 w 200803"/>
                    <a:gd name="connsiteY545" fmla="*/ 92463 h 184764"/>
                    <a:gd name="connsiteX546" fmla="*/ 59624 w 200803"/>
                    <a:gd name="connsiteY546" fmla="*/ 139536 h 184764"/>
                    <a:gd name="connsiteX547" fmla="*/ 66360 w 200803"/>
                    <a:gd name="connsiteY547" fmla="*/ 139536 h 184764"/>
                    <a:gd name="connsiteX548" fmla="*/ 100402 w 200803"/>
                    <a:gd name="connsiteY548" fmla="*/ 172736 h 184764"/>
                    <a:gd name="connsiteX549" fmla="*/ 134444 w 200803"/>
                    <a:gd name="connsiteY549" fmla="*/ 139536 h 184764"/>
                    <a:gd name="connsiteX550" fmla="*/ 141180 w 200803"/>
                    <a:gd name="connsiteY550" fmla="*/ 139536 h 184764"/>
                    <a:gd name="connsiteX551" fmla="*/ 188253 w 200803"/>
                    <a:gd name="connsiteY551" fmla="*/ 92463 h 184764"/>
                    <a:gd name="connsiteX552" fmla="*/ 141180 w 200803"/>
                    <a:gd name="connsiteY552" fmla="*/ 45389 h 184764"/>
                    <a:gd name="connsiteX553" fmla="*/ 59984 w 200803"/>
                    <a:gd name="connsiteY553" fmla="*/ 107619 h 184764"/>
                    <a:gd name="connsiteX554" fmla="*/ 50161 w 200803"/>
                    <a:gd name="connsiteY554" fmla="*/ 102928 h 184764"/>
                    <a:gd name="connsiteX555" fmla="*/ 69086 w 200803"/>
                    <a:gd name="connsiteY555" fmla="*/ 102928 h 184764"/>
                    <a:gd name="connsiteX556" fmla="*/ 59984 w 200803"/>
                    <a:gd name="connsiteY556" fmla="*/ 107619 h 184764"/>
                    <a:gd name="connsiteX557" fmla="*/ 62270 w 200803"/>
                    <a:gd name="connsiteY557" fmla="*/ 109945 h 184764"/>
                    <a:gd name="connsiteX558" fmla="*/ 69126 w 200803"/>
                    <a:gd name="connsiteY558" fmla="*/ 106136 h 184764"/>
                    <a:gd name="connsiteX559" fmla="*/ 77226 w 200803"/>
                    <a:gd name="connsiteY559" fmla="*/ 114235 h 184764"/>
                    <a:gd name="connsiteX560" fmla="*/ 77226 w 200803"/>
                    <a:gd name="connsiteY560" fmla="*/ 114235 h 184764"/>
                    <a:gd name="connsiteX561" fmla="*/ 77226 w 200803"/>
                    <a:gd name="connsiteY561" fmla="*/ 123417 h 184764"/>
                    <a:gd name="connsiteX562" fmla="*/ 67001 w 200803"/>
                    <a:gd name="connsiteY562" fmla="*/ 123417 h 184764"/>
                    <a:gd name="connsiteX563" fmla="*/ 67001 w 200803"/>
                    <a:gd name="connsiteY563" fmla="*/ 122976 h 184764"/>
                    <a:gd name="connsiteX564" fmla="*/ 62270 w 200803"/>
                    <a:gd name="connsiteY564" fmla="*/ 109945 h 184764"/>
                    <a:gd name="connsiteX565" fmla="*/ 77226 w 200803"/>
                    <a:gd name="connsiteY565" fmla="*/ 126585 h 184764"/>
                    <a:gd name="connsiteX566" fmla="*/ 77226 w 200803"/>
                    <a:gd name="connsiteY566" fmla="*/ 146032 h 184764"/>
                    <a:gd name="connsiteX567" fmla="*/ 72855 w 200803"/>
                    <a:gd name="connsiteY567" fmla="*/ 146032 h 184764"/>
                    <a:gd name="connsiteX568" fmla="*/ 72855 w 200803"/>
                    <a:gd name="connsiteY568" fmla="*/ 133481 h 184764"/>
                    <a:gd name="connsiteX569" fmla="*/ 72855 w 200803"/>
                    <a:gd name="connsiteY569" fmla="*/ 133481 h 184764"/>
                    <a:gd name="connsiteX570" fmla="*/ 70289 w 200803"/>
                    <a:gd name="connsiteY570" fmla="*/ 126585 h 184764"/>
                    <a:gd name="connsiteX571" fmla="*/ 77186 w 200803"/>
                    <a:gd name="connsiteY571" fmla="*/ 126585 h 184764"/>
                    <a:gd name="connsiteX572" fmla="*/ 100442 w 200803"/>
                    <a:gd name="connsiteY572" fmla="*/ 169649 h 184764"/>
                    <a:gd name="connsiteX573" fmla="*/ 71292 w 200803"/>
                    <a:gd name="connsiteY573" fmla="*/ 149199 h 184764"/>
                    <a:gd name="connsiteX574" fmla="*/ 129592 w 200803"/>
                    <a:gd name="connsiteY574" fmla="*/ 149199 h 184764"/>
                    <a:gd name="connsiteX575" fmla="*/ 100442 w 200803"/>
                    <a:gd name="connsiteY575" fmla="*/ 169649 h 184764"/>
                    <a:gd name="connsiteX576" fmla="*/ 92342 w 200803"/>
                    <a:gd name="connsiteY576" fmla="*/ 146032 h 184764"/>
                    <a:gd name="connsiteX577" fmla="*/ 92342 w 200803"/>
                    <a:gd name="connsiteY577" fmla="*/ 129993 h 184764"/>
                    <a:gd name="connsiteX578" fmla="*/ 100682 w 200803"/>
                    <a:gd name="connsiteY578" fmla="*/ 122816 h 184764"/>
                    <a:gd name="connsiteX579" fmla="*/ 108742 w 200803"/>
                    <a:gd name="connsiteY579" fmla="*/ 129071 h 184764"/>
                    <a:gd name="connsiteX580" fmla="*/ 108742 w 200803"/>
                    <a:gd name="connsiteY580" fmla="*/ 146032 h 184764"/>
                    <a:gd name="connsiteX581" fmla="*/ 92342 w 200803"/>
                    <a:gd name="connsiteY581" fmla="*/ 146032 h 184764"/>
                    <a:gd name="connsiteX582" fmla="*/ 127988 w 200803"/>
                    <a:gd name="connsiteY582" fmla="*/ 133481 h 184764"/>
                    <a:gd name="connsiteX583" fmla="*/ 127988 w 200803"/>
                    <a:gd name="connsiteY583" fmla="*/ 133481 h 184764"/>
                    <a:gd name="connsiteX584" fmla="*/ 127988 w 200803"/>
                    <a:gd name="connsiteY584" fmla="*/ 146032 h 184764"/>
                    <a:gd name="connsiteX585" fmla="*/ 123497 w 200803"/>
                    <a:gd name="connsiteY585" fmla="*/ 146032 h 184764"/>
                    <a:gd name="connsiteX586" fmla="*/ 123497 w 200803"/>
                    <a:gd name="connsiteY586" fmla="*/ 126585 h 184764"/>
                    <a:gd name="connsiteX587" fmla="*/ 130514 w 200803"/>
                    <a:gd name="connsiteY587" fmla="*/ 126585 h 184764"/>
                    <a:gd name="connsiteX588" fmla="*/ 127988 w 200803"/>
                    <a:gd name="connsiteY588" fmla="*/ 133481 h 184764"/>
                    <a:gd name="connsiteX589" fmla="*/ 133842 w 200803"/>
                    <a:gd name="connsiteY589" fmla="*/ 122976 h 184764"/>
                    <a:gd name="connsiteX590" fmla="*/ 133842 w 200803"/>
                    <a:gd name="connsiteY590" fmla="*/ 123417 h 184764"/>
                    <a:gd name="connsiteX591" fmla="*/ 123497 w 200803"/>
                    <a:gd name="connsiteY591" fmla="*/ 123417 h 184764"/>
                    <a:gd name="connsiteX592" fmla="*/ 123497 w 200803"/>
                    <a:gd name="connsiteY592" fmla="*/ 114235 h 184764"/>
                    <a:gd name="connsiteX593" fmla="*/ 123497 w 200803"/>
                    <a:gd name="connsiteY593" fmla="*/ 114235 h 184764"/>
                    <a:gd name="connsiteX594" fmla="*/ 131597 w 200803"/>
                    <a:gd name="connsiteY594" fmla="*/ 106136 h 184764"/>
                    <a:gd name="connsiteX595" fmla="*/ 138494 w 200803"/>
                    <a:gd name="connsiteY595" fmla="*/ 110025 h 184764"/>
                    <a:gd name="connsiteX596" fmla="*/ 133842 w 200803"/>
                    <a:gd name="connsiteY596" fmla="*/ 122976 h 184764"/>
                    <a:gd name="connsiteX597" fmla="*/ 140779 w 200803"/>
                    <a:gd name="connsiteY597" fmla="*/ 107699 h 184764"/>
                    <a:gd name="connsiteX598" fmla="*/ 131637 w 200803"/>
                    <a:gd name="connsiteY598" fmla="*/ 102968 h 184764"/>
                    <a:gd name="connsiteX599" fmla="*/ 150683 w 200803"/>
                    <a:gd name="connsiteY599" fmla="*/ 102968 h 184764"/>
                    <a:gd name="connsiteX600" fmla="*/ 140779 w 200803"/>
                    <a:gd name="connsiteY600" fmla="*/ 107699 h 184764"/>
                    <a:gd name="connsiteX601" fmla="*/ 177107 w 200803"/>
                    <a:gd name="connsiteY601" fmla="*/ 76183 h 184764"/>
                    <a:gd name="connsiteX602" fmla="*/ 154372 w 200803"/>
                    <a:gd name="connsiteY602" fmla="*/ 93666 h 184764"/>
                    <a:gd name="connsiteX603" fmla="*/ 113754 w 200803"/>
                    <a:gd name="connsiteY603" fmla="*/ 93666 h 184764"/>
                    <a:gd name="connsiteX604" fmla="*/ 113754 w 200803"/>
                    <a:gd name="connsiteY604" fmla="*/ 96833 h 184764"/>
                    <a:gd name="connsiteX605" fmla="*/ 153770 w 200803"/>
                    <a:gd name="connsiteY605" fmla="*/ 96833 h 184764"/>
                    <a:gd name="connsiteX606" fmla="*/ 153610 w 200803"/>
                    <a:gd name="connsiteY606" fmla="*/ 99680 h 184764"/>
                    <a:gd name="connsiteX607" fmla="*/ 153610 w 200803"/>
                    <a:gd name="connsiteY607" fmla="*/ 99720 h 184764"/>
                    <a:gd name="connsiteX608" fmla="*/ 113754 w 200803"/>
                    <a:gd name="connsiteY608" fmla="*/ 99720 h 184764"/>
                    <a:gd name="connsiteX609" fmla="*/ 113754 w 200803"/>
                    <a:gd name="connsiteY609" fmla="*/ 102888 h 184764"/>
                    <a:gd name="connsiteX610" fmla="*/ 131597 w 200803"/>
                    <a:gd name="connsiteY610" fmla="*/ 102888 h 184764"/>
                    <a:gd name="connsiteX611" fmla="*/ 120330 w 200803"/>
                    <a:gd name="connsiteY611" fmla="*/ 114155 h 184764"/>
                    <a:gd name="connsiteX612" fmla="*/ 120330 w 200803"/>
                    <a:gd name="connsiteY612" fmla="*/ 114155 h 184764"/>
                    <a:gd name="connsiteX613" fmla="*/ 120330 w 200803"/>
                    <a:gd name="connsiteY613" fmla="*/ 145952 h 184764"/>
                    <a:gd name="connsiteX614" fmla="*/ 115919 w 200803"/>
                    <a:gd name="connsiteY614" fmla="*/ 145952 h 184764"/>
                    <a:gd name="connsiteX615" fmla="*/ 115919 w 200803"/>
                    <a:gd name="connsiteY615" fmla="*/ 118485 h 184764"/>
                    <a:gd name="connsiteX616" fmla="*/ 118646 w 200803"/>
                    <a:gd name="connsiteY616" fmla="*/ 118485 h 184764"/>
                    <a:gd name="connsiteX617" fmla="*/ 118646 w 200803"/>
                    <a:gd name="connsiteY617" fmla="*/ 116360 h 184764"/>
                    <a:gd name="connsiteX618" fmla="*/ 108742 w 200803"/>
                    <a:gd name="connsiteY618" fmla="*/ 116360 h 184764"/>
                    <a:gd name="connsiteX619" fmla="*/ 108742 w 200803"/>
                    <a:gd name="connsiteY619" fmla="*/ 123938 h 184764"/>
                    <a:gd name="connsiteX620" fmla="*/ 103529 w 200803"/>
                    <a:gd name="connsiteY620" fmla="*/ 120610 h 184764"/>
                    <a:gd name="connsiteX621" fmla="*/ 103529 w 200803"/>
                    <a:gd name="connsiteY621" fmla="*/ 118205 h 184764"/>
                    <a:gd name="connsiteX622" fmla="*/ 104692 w 200803"/>
                    <a:gd name="connsiteY622" fmla="*/ 118205 h 184764"/>
                    <a:gd name="connsiteX623" fmla="*/ 104692 w 200803"/>
                    <a:gd name="connsiteY623" fmla="*/ 116320 h 184764"/>
                    <a:gd name="connsiteX624" fmla="*/ 96232 w 200803"/>
                    <a:gd name="connsiteY624" fmla="*/ 116320 h 184764"/>
                    <a:gd name="connsiteX625" fmla="*/ 96232 w 200803"/>
                    <a:gd name="connsiteY625" fmla="*/ 118205 h 184764"/>
                    <a:gd name="connsiteX626" fmla="*/ 97395 w 200803"/>
                    <a:gd name="connsiteY626" fmla="*/ 118205 h 184764"/>
                    <a:gd name="connsiteX627" fmla="*/ 97395 w 200803"/>
                    <a:gd name="connsiteY627" fmla="*/ 120731 h 184764"/>
                    <a:gd name="connsiteX628" fmla="*/ 92383 w 200803"/>
                    <a:gd name="connsiteY628" fmla="*/ 124179 h 184764"/>
                    <a:gd name="connsiteX629" fmla="*/ 92383 w 200803"/>
                    <a:gd name="connsiteY629" fmla="*/ 116400 h 184764"/>
                    <a:gd name="connsiteX630" fmla="*/ 82278 w 200803"/>
                    <a:gd name="connsiteY630" fmla="*/ 116400 h 184764"/>
                    <a:gd name="connsiteX631" fmla="*/ 82278 w 200803"/>
                    <a:gd name="connsiteY631" fmla="*/ 118485 h 184764"/>
                    <a:gd name="connsiteX632" fmla="*/ 85005 w 200803"/>
                    <a:gd name="connsiteY632" fmla="*/ 118485 h 184764"/>
                    <a:gd name="connsiteX633" fmla="*/ 85005 w 200803"/>
                    <a:gd name="connsiteY633" fmla="*/ 145952 h 184764"/>
                    <a:gd name="connsiteX634" fmla="*/ 80434 w 200803"/>
                    <a:gd name="connsiteY634" fmla="*/ 145952 h 184764"/>
                    <a:gd name="connsiteX635" fmla="*/ 80434 w 200803"/>
                    <a:gd name="connsiteY635" fmla="*/ 114155 h 184764"/>
                    <a:gd name="connsiteX636" fmla="*/ 80434 w 200803"/>
                    <a:gd name="connsiteY636" fmla="*/ 114155 h 184764"/>
                    <a:gd name="connsiteX637" fmla="*/ 69167 w 200803"/>
                    <a:gd name="connsiteY637" fmla="*/ 102888 h 184764"/>
                    <a:gd name="connsiteX638" fmla="*/ 87130 w 200803"/>
                    <a:gd name="connsiteY638" fmla="*/ 102888 h 184764"/>
                    <a:gd name="connsiteX639" fmla="*/ 87130 w 200803"/>
                    <a:gd name="connsiteY639" fmla="*/ 99720 h 184764"/>
                    <a:gd name="connsiteX640" fmla="*/ 47314 w 200803"/>
                    <a:gd name="connsiteY640" fmla="*/ 99720 h 184764"/>
                    <a:gd name="connsiteX641" fmla="*/ 47154 w 200803"/>
                    <a:gd name="connsiteY641" fmla="*/ 96793 h 184764"/>
                    <a:gd name="connsiteX642" fmla="*/ 87170 w 200803"/>
                    <a:gd name="connsiteY642" fmla="*/ 96793 h 184764"/>
                    <a:gd name="connsiteX643" fmla="*/ 87170 w 200803"/>
                    <a:gd name="connsiteY643" fmla="*/ 93625 h 184764"/>
                    <a:gd name="connsiteX644" fmla="*/ 46552 w 200803"/>
                    <a:gd name="connsiteY644" fmla="*/ 93625 h 184764"/>
                    <a:gd name="connsiteX645" fmla="*/ 23817 w 200803"/>
                    <a:gd name="connsiteY645" fmla="*/ 76143 h 184764"/>
                    <a:gd name="connsiteX646" fmla="*/ 19086 w 200803"/>
                    <a:gd name="connsiteY646" fmla="*/ 76625 h 184764"/>
                    <a:gd name="connsiteX647" fmla="*/ 59704 w 200803"/>
                    <a:gd name="connsiteY647" fmla="*/ 48838 h 184764"/>
                    <a:gd name="connsiteX648" fmla="*/ 69487 w 200803"/>
                    <a:gd name="connsiteY648" fmla="*/ 48838 h 184764"/>
                    <a:gd name="connsiteX649" fmla="*/ 69487 w 200803"/>
                    <a:gd name="connsiteY649" fmla="*/ 46231 h 184764"/>
                    <a:gd name="connsiteX650" fmla="*/ 69487 w 200803"/>
                    <a:gd name="connsiteY650" fmla="*/ 46231 h 184764"/>
                    <a:gd name="connsiteX651" fmla="*/ 100522 w 200803"/>
                    <a:gd name="connsiteY651" fmla="*/ 15237 h 184764"/>
                    <a:gd name="connsiteX652" fmla="*/ 131557 w 200803"/>
                    <a:gd name="connsiteY652" fmla="*/ 46231 h 184764"/>
                    <a:gd name="connsiteX653" fmla="*/ 131557 w 200803"/>
                    <a:gd name="connsiteY653" fmla="*/ 48838 h 184764"/>
                    <a:gd name="connsiteX654" fmla="*/ 141340 w 200803"/>
                    <a:gd name="connsiteY654" fmla="*/ 48838 h 184764"/>
                    <a:gd name="connsiteX655" fmla="*/ 181958 w 200803"/>
                    <a:gd name="connsiteY655" fmla="*/ 76625 h 184764"/>
                    <a:gd name="connsiteX656" fmla="*/ 177227 w 200803"/>
                    <a:gd name="connsiteY656" fmla="*/ 76143 h 184764"/>
                    <a:gd name="connsiteX657" fmla="*/ 97675 w 200803"/>
                    <a:gd name="connsiteY657" fmla="*/ 153490 h 184764"/>
                    <a:gd name="connsiteX658" fmla="*/ 92102 w 200803"/>
                    <a:gd name="connsiteY658" fmla="*/ 153490 h 184764"/>
                    <a:gd name="connsiteX659" fmla="*/ 90779 w 200803"/>
                    <a:gd name="connsiteY659" fmla="*/ 157539 h 184764"/>
                    <a:gd name="connsiteX660" fmla="*/ 95269 w 200803"/>
                    <a:gd name="connsiteY660" fmla="*/ 157539 h 184764"/>
                    <a:gd name="connsiteX661" fmla="*/ 95069 w 200803"/>
                    <a:gd name="connsiteY661" fmla="*/ 159143 h 184764"/>
                    <a:gd name="connsiteX662" fmla="*/ 90177 w 200803"/>
                    <a:gd name="connsiteY662" fmla="*/ 159143 h 184764"/>
                    <a:gd name="connsiteX663" fmla="*/ 89576 w 200803"/>
                    <a:gd name="connsiteY663" fmla="*/ 160988 h 184764"/>
                    <a:gd name="connsiteX664" fmla="*/ 97074 w 200803"/>
                    <a:gd name="connsiteY664" fmla="*/ 160988 h 184764"/>
                    <a:gd name="connsiteX665" fmla="*/ 97635 w 200803"/>
                    <a:gd name="connsiteY665" fmla="*/ 153490 h 184764"/>
                    <a:gd name="connsiteX666" fmla="*/ 95510 w 200803"/>
                    <a:gd name="connsiteY666" fmla="*/ 156136 h 184764"/>
                    <a:gd name="connsiteX667" fmla="*/ 92984 w 200803"/>
                    <a:gd name="connsiteY667" fmla="*/ 156136 h 184764"/>
                    <a:gd name="connsiteX668" fmla="*/ 93345 w 200803"/>
                    <a:gd name="connsiteY668" fmla="*/ 154773 h 184764"/>
                    <a:gd name="connsiteX669" fmla="*/ 95791 w 200803"/>
                    <a:gd name="connsiteY669" fmla="*/ 154773 h 184764"/>
                    <a:gd name="connsiteX670" fmla="*/ 95550 w 200803"/>
                    <a:gd name="connsiteY670" fmla="*/ 156136 h 184764"/>
                    <a:gd name="connsiteX671" fmla="*/ 113794 w 200803"/>
                    <a:gd name="connsiteY671" fmla="*/ 158983 h 184764"/>
                    <a:gd name="connsiteX672" fmla="*/ 114716 w 200803"/>
                    <a:gd name="connsiteY672" fmla="*/ 160988 h 184764"/>
                    <a:gd name="connsiteX673" fmla="*/ 117483 w 200803"/>
                    <a:gd name="connsiteY673" fmla="*/ 160867 h 184764"/>
                    <a:gd name="connsiteX674" fmla="*/ 116400 w 200803"/>
                    <a:gd name="connsiteY674" fmla="*/ 159143 h 184764"/>
                    <a:gd name="connsiteX675" fmla="*/ 117683 w 200803"/>
                    <a:gd name="connsiteY675" fmla="*/ 159063 h 184764"/>
                    <a:gd name="connsiteX676" fmla="*/ 116601 w 200803"/>
                    <a:gd name="connsiteY676" fmla="*/ 157219 h 184764"/>
                    <a:gd name="connsiteX677" fmla="*/ 115037 w 200803"/>
                    <a:gd name="connsiteY677" fmla="*/ 157219 h 184764"/>
                    <a:gd name="connsiteX678" fmla="*/ 113153 w 200803"/>
                    <a:gd name="connsiteY678" fmla="*/ 153490 h 184764"/>
                    <a:gd name="connsiteX679" fmla="*/ 111228 w 200803"/>
                    <a:gd name="connsiteY679" fmla="*/ 153490 h 184764"/>
                    <a:gd name="connsiteX680" fmla="*/ 109263 w 200803"/>
                    <a:gd name="connsiteY680" fmla="*/ 157018 h 184764"/>
                    <a:gd name="connsiteX681" fmla="*/ 109985 w 200803"/>
                    <a:gd name="connsiteY681" fmla="*/ 159023 h 184764"/>
                    <a:gd name="connsiteX682" fmla="*/ 113754 w 200803"/>
                    <a:gd name="connsiteY682" fmla="*/ 159023 h 184764"/>
                    <a:gd name="connsiteX683" fmla="*/ 112190 w 200803"/>
                    <a:gd name="connsiteY683" fmla="*/ 155454 h 184764"/>
                    <a:gd name="connsiteX684" fmla="*/ 112952 w 200803"/>
                    <a:gd name="connsiteY684" fmla="*/ 157138 h 184764"/>
                    <a:gd name="connsiteX685" fmla="*/ 111348 w 200803"/>
                    <a:gd name="connsiteY685" fmla="*/ 157138 h 184764"/>
                    <a:gd name="connsiteX686" fmla="*/ 112190 w 200803"/>
                    <a:gd name="connsiteY686" fmla="*/ 155454 h 184764"/>
                    <a:gd name="connsiteX687" fmla="*/ 89054 w 200803"/>
                    <a:gd name="connsiteY687" fmla="*/ 153450 h 184764"/>
                    <a:gd name="connsiteX688" fmla="*/ 86889 w 200803"/>
                    <a:gd name="connsiteY688" fmla="*/ 153450 h 184764"/>
                    <a:gd name="connsiteX689" fmla="*/ 83481 w 200803"/>
                    <a:gd name="connsiteY689" fmla="*/ 160948 h 184764"/>
                    <a:gd name="connsiteX690" fmla="*/ 86488 w 200803"/>
                    <a:gd name="connsiteY690" fmla="*/ 160948 h 184764"/>
                    <a:gd name="connsiteX691" fmla="*/ 89054 w 200803"/>
                    <a:gd name="connsiteY691" fmla="*/ 153450 h 184764"/>
                    <a:gd name="connsiteX692" fmla="*/ 100041 w 200803"/>
                    <a:gd name="connsiteY692" fmla="*/ 160948 h 184764"/>
                    <a:gd name="connsiteX693" fmla="*/ 107659 w 200803"/>
                    <a:gd name="connsiteY693" fmla="*/ 160948 h 184764"/>
                    <a:gd name="connsiteX694" fmla="*/ 107178 w 200803"/>
                    <a:gd name="connsiteY694" fmla="*/ 159023 h 184764"/>
                    <a:gd name="connsiteX695" fmla="*/ 104171 w 200803"/>
                    <a:gd name="connsiteY695" fmla="*/ 159023 h 184764"/>
                    <a:gd name="connsiteX696" fmla="*/ 106537 w 200803"/>
                    <a:gd name="connsiteY696" fmla="*/ 156898 h 184764"/>
                    <a:gd name="connsiteX697" fmla="*/ 105735 w 200803"/>
                    <a:gd name="connsiteY697" fmla="*/ 153450 h 184764"/>
                    <a:gd name="connsiteX698" fmla="*/ 100081 w 200803"/>
                    <a:gd name="connsiteY698" fmla="*/ 153450 h 184764"/>
                    <a:gd name="connsiteX699" fmla="*/ 100081 w 200803"/>
                    <a:gd name="connsiteY699" fmla="*/ 156337 h 184764"/>
                    <a:gd name="connsiteX700" fmla="*/ 102206 w 200803"/>
                    <a:gd name="connsiteY700" fmla="*/ 156337 h 184764"/>
                    <a:gd name="connsiteX701" fmla="*/ 102006 w 200803"/>
                    <a:gd name="connsiteY701" fmla="*/ 155174 h 184764"/>
                    <a:gd name="connsiteX702" fmla="*/ 104051 w 200803"/>
                    <a:gd name="connsiteY702" fmla="*/ 155174 h 184764"/>
                    <a:gd name="connsiteX703" fmla="*/ 104171 w 200803"/>
                    <a:gd name="connsiteY703" fmla="*/ 156457 h 184764"/>
                    <a:gd name="connsiteX704" fmla="*/ 100081 w 200803"/>
                    <a:gd name="connsiteY704" fmla="*/ 158943 h 184764"/>
                    <a:gd name="connsiteX705" fmla="*/ 100001 w 200803"/>
                    <a:gd name="connsiteY705" fmla="*/ 160948 h 18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Lst>
                  <a:rect l="l" t="t" r="r" b="b"/>
                  <a:pathLst>
                    <a:path w="200803" h="184764">
                      <a:moveTo>
                        <a:pt x="100402" y="81356"/>
                      </a:moveTo>
                      <a:cubicBezTo>
                        <a:pt x="99640" y="81356"/>
                        <a:pt x="99039" y="81957"/>
                        <a:pt x="99039" y="82719"/>
                      </a:cubicBezTo>
                      <a:lnTo>
                        <a:pt x="99039" y="93625"/>
                      </a:lnTo>
                      <a:cubicBezTo>
                        <a:pt x="99039" y="94387"/>
                        <a:pt x="99640" y="94989"/>
                        <a:pt x="100402" y="94989"/>
                      </a:cubicBezTo>
                      <a:cubicBezTo>
                        <a:pt x="101164" y="94989"/>
                        <a:pt x="101765" y="94387"/>
                        <a:pt x="101765" y="93625"/>
                      </a:cubicBezTo>
                      <a:lnTo>
                        <a:pt x="101765" y="82719"/>
                      </a:lnTo>
                      <a:cubicBezTo>
                        <a:pt x="101765" y="81957"/>
                        <a:pt x="101164" y="81356"/>
                        <a:pt x="100402" y="81356"/>
                      </a:cubicBezTo>
                      <a:close/>
                      <a:moveTo>
                        <a:pt x="144628" y="32839"/>
                      </a:moveTo>
                      <a:cubicBezTo>
                        <a:pt x="138895" y="13833"/>
                        <a:pt x="121252" y="0"/>
                        <a:pt x="100402" y="0"/>
                      </a:cubicBezTo>
                      <a:cubicBezTo>
                        <a:pt x="79552" y="0"/>
                        <a:pt x="61909" y="13833"/>
                        <a:pt x="56175" y="32839"/>
                      </a:cubicBezTo>
                      <a:cubicBezTo>
                        <a:pt x="24860" y="34643"/>
                        <a:pt x="0" y="60586"/>
                        <a:pt x="0" y="92382"/>
                      </a:cubicBezTo>
                      <a:cubicBezTo>
                        <a:pt x="0" y="124179"/>
                        <a:pt x="24860" y="150122"/>
                        <a:pt x="56175" y="151926"/>
                      </a:cubicBezTo>
                      <a:cubicBezTo>
                        <a:pt x="61909" y="170932"/>
                        <a:pt x="79552" y="184765"/>
                        <a:pt x="100402" y="184765"/>
                      </a:cubicBezTo>
                      <a:cubicBezTo>
                        <a:pt x="121252" y="184765"/>
                        <a:pt x="138895" y="170932"/>
                        <a:pt x="144628" y="151926"/>
                      </a:cubicBezTo>
                      <a:cubicBezTo>
                        <a:pt x="175944" y="150122"/>
                        <a:pt x="200804" y="124179"/>
                        <a:pt x="200804" y="92382"/>
                      </a:cubicBezTo>
                      <a:cubicBezTo>
                        <a:pt x="200804" y="60586"/>
                        <a:pt x="175944" y="34643"/>
                        <a:pt x="144628" y="32839"/>
                      </a:cubicBezTo>
                      <a:close/>
                      <a:moveTo>
                        <a:pt x="192464" y="95630"/>
                      </a:moveTo>
                      <a:cubicBezTo>
                        <a:pt x="192464" y="96272"/>
                        <a:pt x="192383" y="96873"/>
                        <a:pt x="192343" y="97515"/>
                      </a:cubicBezTo>
                      <a:cubicBezTo>
                        <a:pt x="192343" y="97796"/>
                        <a:pt x="192263" y="98116"/>
                        <a:pt x="192223" y="98397"/>
                      </a:cubicBezTo>
                      <a:cubicBezTo>
                        <a:pt x="192143" y="98958"/>
                        <a:pt x="192103" y="99480"/>
                        <a:pt x="192022" y="100001"/>
                      </a:cubicBezTo>
                      <a:cubicBezTo>
                        <a:pt x="191982" y="100322"/>
                        <a:pt x="191902" y="100642"/>
                        <a:pt x="191862" y="100963"/>
                      </a:cubicBezTo>
                      <a:cubicBezTo>
                        <a:pt x="191782" y="101484"/>
                        <a:pt x="191702" y="101966"/>
                        <a:pt x="191581" y="102447"/>
                      </a:cubicBezTo>
                      <a:cubicBezTo>
                        <a:pt x="191501" y="102767"/>
                        <a:pt x="191421" y="103128"/>
                        <a:pt x="191381" y="103449"/>
                      </a:cubicBezTo>
                      <a:cubicBezTo>
                        <a:pt x="191261" y="103930"/>
                        <a:pt x="191180" y="104411"/>
                        <a:pt x="191060" y="104893"/>
                      </a:cubicBezTo>
                      <a:cubicBezTo>
                        <a:pt x="190980" y="105213"/>
                        <a:pt x="190900" y="105574"/>
                        <a:pt x="190779" y="105895"/>
                      </a:cubicBezTo>
                      <a:cubicBezTo>
                        <a:pt x="190659" y="106336"/>
                        <a:pt x="190539" y="106817"/>
                        <a:pt x="190379" y="107258"/>
                      </a:cubicBezTo>
                      <a:cubicBezTo>
                        <a:pt x="190258" y="107579"/>
                        <a:pt x="190178" y="107940"/>
                        <a:pt x="190058" y="108261"/>
                      </a:cubicBezTo>
                      <a:cubicBezTo>
                        <a:pt x="189897" y="108702"/>
                        <a:pt x="189777" y="109143"/>
                        <a:pt x="189617" y="109584"/>
                      </a:cubicBezTo>
                      <a:cubicBezTo>
                        <a:pt x="189496" y="109905"/>
                        <a:pt x="189376" y="110266"/>
                        <a:pt x="189256" y="110586"/>
                      </a:cubicBezTo>
                      <a:cubicBezTo>
                        <a:pt x="189095" y="111027"/>
                        <a:pt x="188935" y="111428"/>
                        <a:pt x="188735" y="111869"/>
                      </a:cubicBezTo>
                      <a:cubicBezTo>
                        <a:pt x="188614" y="112190"/>
                        <a:pt x="188454" y="112511"/>
                        <a:pt x="188334" y="112832"/>
                      </a:cubicBezTo>
                      <a:cubicBezTo>
                        <a:pt x="188133" y="113233"/>
                        <a:pt x="187973" y="113674"/>
                        <a:pt x="187772" y="114075"/>
                      </a:cubicBezTo>
                      <a:cubicBezTo>
                        <a:pt x="187612" y="114396"/>
                        <a:pt x="187492" y="114716"/>
                        <a:pt x="187331" y="115037"/>
                      </a:cubicBezTo>
                      <a:cubicBezTo>
                        <a:pt x="187131" y="115438"/>
                        <a:pt x="186930" y="115839"/>
                        <a:pt x="186730" y="116240"/>
                      </a:cubicBezTo>
                      <a:cubicBezTo>
                        <a:pt x="186569" y="116561"/>
                        <a:pt x="186409" y="116881"/>
                        <a:pt x="186249" y="117162"/>
                      </a:cubicBezTo>
                      <a:cubicBezTo>
                        <a:pt x="186048" y="117563"/>
                        <a:pt x="185808" y="117964"/>
                        <a:pt x="185567" y="118365"/>
                      </a:cubicBezTo>
                      <a:cubicBezTo>
                        <a:pt x="185407" y="118686"/>
                        <a:pt x="185206" y="118967"/>
                        <a:pt x="185046" y="119247"/>
                      </a:cubicBezTo>
                      <a:cubicBezTo>
                        <a:pt x="184805" y="119648"/>
                        <a:pt x="184565" y="120009"/>
                        <a:pt x="184284" y="120410"/>
                      </a:cubicBezTo>
                      <a:cubicBezTo>
                        <a:pt x="184083" y="120691"/>
                        <a:pt x="183923" y="120971"/>
                        <a:pt x="183722" y="121252"/>
                      </a:cubicBezTo>
                      <a:cubicBezTo>
                        <a:pt x="183442" y="121653"/>
                        <a:pt x="183201" y="122014"/>
                        <a:pt x="182880" y="122415"/>
                      </a:cubicBezTo>
                      <a:cubicBezTo>
                        <a:pt x="182680" y="122695"/>
                        <a:pt x="182520" y="122936"/>
                        <a:pt x="182319" y="123217"/>
                      </a:cubicBezTo>
                      <a:cubicBezTo>
                        <a:pt x="182038" y="123618"/>
                        <a:pt x="181718" y="123979"/>
                        <a:pt x="181397" y="124380"/>
                      </a:cubicBezTo>
                      <a:cubicBezTo>
                        <a:pt x="181196" y="124620"/>
                        <a:pt x="181036" y="124861"/>
                        <a:pt x="180836" y="125101"/>
                      </a:cubicBezTo>
                      <a:cubicBezTo>
                        <a:pt x="180475" y="125542"/>
                        <a:pt x="180074" y="125983"/>
                        <a:pt x="179673" y="126424"/>
                      </a:cubicBezTo>
                      <a:cubicBezTo>
                        <a:pt x="179512" y="126585"/>
                        <a:pt x="179392" y="126745"/>
                        <a:pt x="179272" y="126906"/>
                      </a:cubicBezTo>
                      <a:cubicBezTo>
                        <a:pt x="178751" y="127507"/>
                        <a:pt x="178189" y="128068"/>
                        <a:pt x="177628" y="128630"/>
                      </a:cubicBezTo>
                      <a:cubicBezTo>
                        <a:pt x="177427" y="128830"/>
                        <a:pt x="177187" y="129031"/>
                        <a:pt x="176986" y="129271"/>
                      </a:cubicBezTo>
                      <a:cubicBezTo>
                        <a:pt x="176625" y="129632"/>
                        <a:pt x="176265" y="129953"/>
                        <a:pt x="175904" y="130274"/>
                      </a:cubicBezTo>
                      <a:cubicBezTo>
                        <a:pt x="175623" y="130514"/>
                        <a:pt x="175382" y="130755"/>
                        <a:pt x="175102" y="130995"/>
                      </a:cubicBezTo>
                      <a:cubicBezTo>
                        <a:pt x="174781" y="131276"/>
                        <a:pt x="174460" y="131557"/>
                        <a:pt x="174099" y="131838"/>
                      </a:cubicBezTo>
                      <a:cubicBezTo>
                        <a:pt x="173819" y="132078"/>
                        <a:pt x="173498" y="132319"/>
                        <a:pt x="173217" y="132559"/>
                      </a:cubicBezTo>
                      <a:cubicBezTo>
                        <a:pt x="172896" y="132800"/>
                        <a:pt x="172576" y="133081"/>
                        <a:pt x="172215" y="133321"/>
                      </a:cubicBezTo>
                      <a:cubicBezTo>
                        <a:pt x="171894" y="133562"/>
                        <a:pt x="171573" y="133802"/>
                        <a:pt x="171252" y="134003"/>
                      </a:cubicBezTo>
                      <a:cubicBezTo>
                        <a:pt x="170932" y="134243"/>
                        <a:pt x="170611" y="134484"/>
                        <a:pt x="170250" y="134724"/>
                      </a:cubicBezTo>
                      <a:cubicBezTo>
                        <a:pt x="169929" y="134965"/>
                        <a:pt x="169568" y="135166"/>
                        <a:pt x="169248" y="135406"/>
                      </a:cubicBezTo>
                      <a:cubicBezTo>
                        <a:pt x="168927" y="135607"/>
                        <a:pt x="168566" y="135847"/>
                        <a:pt x="168245" y="136048"/>
                      </a:cubicBezTo>
                      <a:cubicBezTo>
                        <a:pt x="167884" y="136248"/>
                        <a:pt x="167564" y="136449"/>
                        <a:pt x="167203" y="136689"/>
                      </a:cubicBezTo>
                      <a:cubicBezTo>
                        <a:pt x="166882" y="136890"/>
                        <a:pt x="166521" y="137090"/>
                        <a:pt x="166160" y="137291"/>
                      </a:cubicBezTo>
                      <a:cubicBezTo>
                        <a:pt x="165799" y="137491"/>
                        <a:pt x="165438" y="137692"/>
                        <a:pt x="165078" y="137892"/>
                      </a:cubicBezTo>
                      <a:cubicBezTo>
                        <a:pt x="164717" y="138052"/>
                        <a:pt x="164396" y="138253"/>
                        <a:pt x="164035" y="138413"/>
                      </a:cubicBezTo>
                      <a:cubicBezTo>
                        <a:pt x="163674" y="138614"/>
                        <a:pt x="163273" y="138774"/>
                        <a:pt x="162912" y="138975"/>
                      </a:cubicBezTo>
                      <a:cubicBezTo>
                        <a:pt x="162552" y="139135"/>
                        <a:pt x="162191" y="139295"/>
                        <a:pt x="161830" y="139456"/>
                      </a:cubicBezTo>
                      <a:cubicBezTo>
                        <a:pt x="161429" y="139616"/>
                        <a:pt x="161068" y="139777"/>
                        <a:pt x="160667" y="139937"/>
                      </a:cubicBezTo>
                      <a:cubicBezTo>
                        <a:pt x="160306" y="140097"/>
                        <a:pt x="159945" y="140218"/>
                        <a:pt x="159584" y="140378"/>
                      </a:cubicBezTo>
                      <a:cubicBezTo>
                        <a:pt x="159183" y="140538"/>
                        <a:pt x="158782" y="140699"/>
                        <a:pt x="158381" y="140819"/>
                      </a:cubicBezTo>
                      <a:cubicBezTo>
                        <a:pt x="158021" y="140939"/>
                        <a:pt x="157660" y="141060"/>
                        <a:pt x="157299" y="141180"/>
                      </a:cubicBezTo>
                      <a:cubicBezTo>
                        <a:pt x="156898" y="141300"/>
                        <a:pt x="156497" y="141461"/>
                        <a:pt x="156056" y="141581"/>
                      </a:cubicBezTo>
                      <a:cubicBezTo>
                        <a:pt x="155695" y="141701"/>
                        <a:pt x="155334" y="141781"/>
                        <a:pt x="154933" y="141902"/>
                      </a:cubicBezTo>
                      <a:cubicBezTo>
                        <a:pt x="154532" y="142022"/>
                        <a:pt x="154091" y="142142"/>
                        <a:pt x="153650" y="142263"/>
                      </a:cubicBezTo>
                      <a:cubicBezTo>
                        <a:pt x="153289" y="142343"/>
                        <a:pt x="152928" y="142423"/>
                        <a:pt x="152527" y="142503"/>
                      </a:cubicBezTo>
                      <a:cubicBezTo>
                        <a:pt x="152086" y="142583"/>
                        <a:pt x="151645" y="142704"/>
                        <a:pt x="151204" y="142784"/>
                      </a:cubicBezTo>
                      <a:cubicBezTo>
                        <a:pt x="150843" y="142864"/>
                        <a:pt x="150482" y="142904"/>
                        <a:pt x="150122" y="142984"/>
                      </a:cubicBezTo>
                      <a:cubicBezTo>
                        <a:pt x="149681" y="143065"/>
                        <a:pt x="149199" y="143145"/>
                        <a:pt x="148758" y="143225"/>
                      </a:cubicBezTo>
                      <a:cubicBezTo>
                        <a:pt x="148397" y="143265"/>
                        <a:pt x="148077" y="143305"/>
                        <a:pt x="147716" y="143345"/>
                      </a:cubicBezTo>
                      <a:cubicBezTo>
                        <a:pt x="145551" y="143626"/>
                        <a:pt x="143345" y="143786"/>
                        <a:pt x="141100" y="143786"/>
                      </a:cubicBezTo>
                      <a:cubicBezTo>
                        <a:pt x="140017" y="143786"/>
                        <a:pt x="138975" y="143746"/>
                        <a:pt x="137932" y="143666"/>
                      </a:cubicBezTo>
                      <a:cubicBezTo>
                        <a:pt x="137571" y="146473"/>
                        <a:pt x="136890" y="149199"/>
                        <a:pt x="135927" y="151766"/>
                      </a:cubicBezTo>
                      <a:lnTo>
                        <a:pt x="135927" y="151766"/>
                      </a:lnTo>
                      <a:cubicBezTo>
                        <a:pt x="135767" y="152247"/>
                        <a:pt x="135567" y="152688"/>
                        <a:pt x="135366" y="153169"/>
                      </a:cubicBezTo>
                      <a:cubicBezTo>
                        <a:pt x="135246" y="153409"/>
                        <a:pt x="135166" y="153650"/>
                        <a:pt x="135045" y="153891"/>
                      </a:cubicBezTo>
                      <a:cubicBezTo>
                        <a:pt x="134925" y="154131"/>
                        <a:pt x="134805" y="154412"/>
                        <a:pt x="134684" y="154652"/>
                      </a:cubicBezTo>
                      <a:cubicBezTo>
                        <a:pt x="134564" y="154893"/>
                        <a:pt x="134444" y="155134"/>
                        <a:pt x="134324" y="155414"/>
                      </a:cubicBezTo>
                      <a:cubicBezTo>
                        <a:pt x="134203" y="155655"/>
                        <a:pt x="134083" y="155895"/>
                        <a:pt x="133923" y="156176"/>
                      </a:cubicBezTo>
                      <a:cubicBezTo>
                        <a:pt x="133802" y="156417"/>
                        <a:pt x="133682" y="156657"/>
                        <a:pt x="133562" y="156898"/>
                      </a:cubicBezTo>
                      <a:cubicBezTo>
                        <a:pt x="133401" y="157179"/>
                        <a:pt x="133241" y="157499"/>
                        <a:pt x="133081" y="157780"/>
                      </a:cubicBezTo>
                      <a:cubicBezTo>
                        <a:pt x="132880" y="158101"/>
                        <a:pt x="132680" y="158462"/>
                        <a:pt x="132479" y="158782"/>
                      </a:cubicBezTo>
                      <a:cubicBezTo>
                        <a:pt x="132319" y="159063"/>
                        <a:pt x="132158" y="159304"/>
                        <a:pt x="131958" y="159584"/>
                      </a:cubicBezTo>
                      <a:cubicBezTo>
                        <a:pt x="131797" y="159785"/>
                        <a:pt x="131677" y="160025"/>
                        <a:pt x="131517" y="160226"/>
                      </a:cubicBezTo>
                      <a:cubicBezTo>
                        <a:pt x="131356" y="160466"/>
                        <a:pt x="131196" y="160707"/>
                        <a:pt x="131036" y="160908"/>
                      </a:cubicBezTo>
                      <a:cubicBezTo>
                        <a:pt x="130875" y="161108"/>
                        <a:pt x="130715" y="161349"/>
                        <a:pt x="130554" y="161549"/>
                      </a:cubicBezTo>
                      <a:cubicBezTo>
                        <a:pt x="130354" y="161790"/>
                        <a:pt x="130194" y="162030"/>
                        <a:pt x="129993" y="162271"/>
                      </a:cubicBezTo>
                      <a:cubicBezTo>
                        <a:pt x="129833" y="162471"/>
                        <a:pt x="129712" y="162632"/>
                        <a:pt x="129552" y="162832"/>
                      </a:cubicBezTo>
                      <a:cubicBezTo>
                        <a:pt x="129231" y="163233"/>
                        <a:pt x="128910" y="163594"/>
                        <a:pt x="128550" y="163955"/>
                      </a:cubicBezTo>
                      <a:cubicBezTo>
                        <a:pt x="128389" y="164115"/>
                        <a:pt x="128229" y="164276"/>
                        <a:pt x="128068" y="164476"/>
                      </a:cubicBezTo>
                      <a:cubicBezTo>
                        <a:pt x="127868" y="164717"/>
                        <a:pt x="127627" y="164957"/>
                        <a:pt x="127427" y="165158"/>
                      </a:cubicBezTo>
                      <a:cubicBezTo>
                        <a:pt x="127267" y="165318"/>
                        <a:pt x="127066" y="165519"/>
                        <a:pt x="126906" y="165679"/>
                      </a:cubicBezTo>
                      <a:cubicBezTo>
                        <a:pt x="126665" y="165880"/>
                        <a:pt x="126465" y="166120"/>
                        <a:pt x="126224" y="166321"/>
                      </a:cubicBezTo>
                      <a:cubicBezTo>
                        <a:pt x="126064" y="166481"/>
                        <a:pt x="125903" y="166641"/>
                        <a:pt x="125703" y="166802"/>
                      </a:cubicBezTo>
                      <a:cubicBezTo>
                        <a:pt x="125382" y="167082"/>
                        <a:pt x="125061" y="167363"/>
                        <a:pt x="124740" y="167644"/>
                      </a:cubicBezTo>
                      <a:cubicBezTo>
                        <a:pt x="124580" y="167804"/>
                        <a:pt x="124420" y="167924"/>
                        <a:pt x="124219" y="168085"/>
                      </a:cubicBezTo>
                      <a:cubicBezTo>
                        <a:pt x="123898" y="168325"/>
                        <a:pt x="123578" y="168606"/>
                        <a:pt x="123257" y="168847"/>
                      </a:cubicBezTo>
                      <a:cubicBezTo>
                        <a:pt x="123096" y="168967"/>
                        <a:pt x="122896" y="169087"/>
                        <a:pt x="122736" y="169248"/>
                      </a:cubicBezTo>
                      <a:cubicBezTo>
                        <a:pt x="122455" y="169448"/>
                        <a:pt x="122174" y="169649"/>
                        <a:pt x="121894" y="169849"/>
                      </a:cubicBezTo>
                      <a:cubicBezTo>
                        <a:pt x="121733" y="169969"/>
                        <a:pt x="121533" y="170090"/>
                        <a:pt x="121332" y="170210"/>
                      </a:cubicBezTo>
                      <a:cubicBezTo>
                        <a:pt x="121011" y="170410"/>
                        <a:pt x="120691" y="170611"/>
                        <a:pt x="120370" y="170811"/>
                      </a:cubicBezTo>
                      <a:cubicBezTo>
                        <a:pt x="120210" y="170892"/>
                        <a:pt x="120089" y="171012"/>
                        <a:pt x="119929" y="171092"/>
                      </a:cubicBezTo>
                      <a:cubicBezTo>
                        <a:pt x="119488" y="171373"/>
                        <a:pt x="119007" y="171653"/>
                        <a:pt x="118525" y="171894"/>
                      </a:cubicBezTo>
                      <a:cubicBezTo>
                        <a:pt x="118365" y="171974"/>
                        <a:pt x="118245" y="172054"/>
                        <a:pt x="118084" y="172135"/>
                      </a:cubicBezTo>
                      <a:cubicBezTo>
                        <a:pt x="117724" y="172335"/>
                        <a:pt x="117403" y="172495"/>
                        <a:pt x="117042" y="172656"/>
                      </a:cubicBezTo>
                      <a:cubicBezTo>
                        <a:pt x="116841" y="172736"/>
                        <a:pt x="116681" y="172816"/>
                        <a:pt x="116481" y="172936"/>
                      </a:cubicBezTo>
                      <a:cubicBezTo>
                        <a:pt x="116120" y="173097"/>
                        <a:pt x="115799" y="173257"/>
                        <a:pt x="115438" y="173418"/>
                      </a:cubicBezTo>
                      <a:cubicBezTo>
                        <a:pt x="115278" y="173498"/>
                        <a:pt x="115077" y="173578"/>
                        <a:pt x="114917" y="173658"/>
                      </a:cubicBezTo>
                      <a:cubicBezTo>
                        <a:pt x="114396" y="173859"/>
                        <a:pt x="113914" y="174059"/>
                        <a:pt x="113393" y="174260"/>
                      </a:cubicBezTo>
                      <a:cubicBezTo>
                        <a:pt x="113393" y="174260"/>
                        <a:pt x="113313" y="174260"/>
                        <a:pt x="113273" y="174300"/>
                      </a:cubicBezTo>
                      <a:cubicBezTo>
                        <a:pt x="112792" y="174460"/>
                        <a:pt x="112270" y="174661"/>
                        <a:pt x="111749" y="174821"/>
                      </a:cubicBezTo>
                      <a:cubicBezTo>
                        <a:pt x="111589" y="174861"/>
                        <a:pt x="111388" y="174941"/>
                        <a:pt x="111228" y="174981"/>
                      </a:cubicBezTo>
                      <a:cubicBezTo>
                        <a:pt x="110827" y="175102"/>
                        <a:pt x="110466" y="175222"/>
                        <a:pt x="110065" y="175302"/>
                      </a:cubicBezTo>
                      <a:cubicBezTo>
                        <a:pt x="109865" y="175342"/>
                        <a:pt x="109704" y="175382"/>
                        <a:pt x="109504" y="175463"/>
                      </a:cubicBezTo>
                      <a:cubicBezTo>
                        <a:pt x="109063" y="175583"/>
                        <a:pt x="108662" y="175663"/>
                        <a:pt x="108221" y="175743"/>
                      </a:cubicBezTo>
                      <a:cubicBezTo>
                        <a:pt x="108100" y="175743"/>
                        <a:pt x="107980" y="175823"/>
                        <a:pt x="107820" y="175823"/>
                      </a:cubicBezTo>
                      <a:cubicBezTo>
                        <a:pt x="107258" y="175944"/>
                        <a:pt x="106697" y="176024"/>
                        <a:pt x="106136" y="176104"/>
                      </a:cubicBezTo>
                      <a:cubicBezTo>
                        <a:pt x="106015" y="176104"/>
                        <a:pt x="105855" y="176104"/>
                        <a:pt x="105735" y="176144"/>
                      </a:cubicBezTo>
                      <a:cubicBezTo>
                        <a:pt x="105294" y="176224"/>
                        <a:pt x="104853" y="176265"/>
                        <a:pt x="104411" y="176305"/>
                      </a:cubicBezTo>
                      <a:cubicBezTo>
                        <a:pt x="104211" y="176305"/>
                        <a:pt x="104011" y="176305"/>
                        <a:pt x="103850" y="176345"/>
                      </a:cubicBezTo>
                      <a:cubicBezTo>
                        <a:pt x="103449" y="176345"/>
                        <a:pt x="103008" y="176425"/>
                        <a:pt x="102607" y="176425"/>
                      </a:cubicBezTo>
                      <a:cubicBezTo>
                        <a:pt x="102447" y="176425"/>
                        <a:pt x="102246" y="176425"/>
                        <a:pt x="102086" y="176425"/>
                      </a:cubicBezTo>
                      <a:cubicBezTo>
                        <a:pt x="101484" y="176425"/>
                        <a:pt x="100923" y="176465"/>
                        <a:pt x="100322" y="176465"/>
                      </a:cubicBezTo>
                      <a:lnTo>
                        <a:pt x="100322" y="176465"/>
                      </a:lnTo>
                      <a:cubicBezTo>
                        <a:pt x="99720" y="176465"/>
                        <a:pt x="99119" y="176465"/>
                        <a:pt x="98557" y="176425"/>
                      </a:cubicBezTo>
                      <a:cubicBezTo>
                        <a:pt x="98357" y="176425"/>
                        <a:pt x="98197" y="176425"/>
                        <a:pt x="97996" y="176425"/>
                      </a:cubicBezTo>
                      <a:cubicBezTo>
                        <a:pt x="97595" y="176425"/>
                        <a:pt x="97154" y="176385"/>
                        <a:pt x="96753" y="176345"/>
                      </a:cubicBezTo>
                      <a:cubicBezTo>
                        <a:pt x="96553" y="176345"/>
                        <a:pt x="96352" y="176345"/>
                        <a:pt x="96152" y="176305"/>
                      </a:cubicBezTo>
                      <a:cubicBezTo>
                        <a:pt x="95711" y="176265"/>
                        <a:pt x="95269" y="176184"/>
                        <a:pt x="94868" y="176144"/>
                      </a:cubicBezTo>
                      <a:cubicBezTo>
                        <a:pt x="94708" y="176144"/>
                        <a:pt x="94588" y="176144"/>
                        <a:pt x="94427" y="176064"/>
                      </a:cubicBezTo>
                      <a:cubicBezTo>
                        <a:pt x="93866" y="175984"/>
                        <a:pt x="93305" y="175864"/>
                        <a:pt x="92743" y="175783"/>
                      </a:cubicBezTo>
                      <a:cubicBezTo>
                        <a:pt x="92583" y="175783"/>
                        <a:pt x="92463" y="175703"/>
                        <a:pt x="92302" y="175703"/>
                      </a:cubicBezTo>
                      <a:cubicBezTo>
                        <a:pt x="91901" y="175623"/>
                        <a:pt x="91460" y="175543"/>
                        <a:pt x="91059" y="175422"/>
                      </a:cubicBezTo>
                      <a:cubicBezTo>
                        <a:pt x="90859" y="175382"/>
                        <a:pt x="90658" y="175342"/>
                        <a:pt x="90458" y="175262"/>
                      </a:cubicBezTo>
                      <a:cubicBezTo>
                        <a:pt x="90097" y="175182"/>
                        <a:pt x="89736" y="175062"/>
                        <a:pt x="89335" y="174941"/>
                      </a:cubicBezTo>
                      <a:cubicBezTo>
                        <a:pt x="89135" y="174901"/>
                        <a:pt x="88974" y="174821"/>
                        <a:pt x="88774" y="174781"/>
                      </a:cubicBezTo>
                      <a:cubicBezTo>
                        <a:pt x="88293" y="174621"/>
                        <a:pt x="87852" y="174460"/>
                        <a:pt x="87370" y="174300"/>
                      </a:cubicBezTo>
                      <a:cubicBezTo>
                        <a:pt x="87250" y="174300"/>
                        <a:pt x="87170" y="174220"/>
                        <a:pt x="87050" y="174179"/>
                      </a:cubicBezTo>
                      <a:cubicBezTo>
                        <a:pt x="86568" y="174019"/>
                        <a:pt x="86127" y="173819"/>
                        <a:pt x="85646" y="173618"/>
                      </a:cubicBezTo>
                      <a:cubicBezTo>
                        <a:pt x="85446" y="173538"/>
                        <a:pt x="85285" y="173458"/>
                        <a:pt x="85085" y="173378"/>
                      </a:cubicBezTo>
                      <a:cubicBezTo>
                        <a:pt x="84764" y="173217"/>
                        <a:pt x="84443" y="173097"/>
                        <a:pt x="84123" y="172936"/>
                      </a:cubicBezTo>
                      <a:cubicBezTo>
                        <a:pt x="83922" y="172856"/>
                        <a:pt x="83722" y="172736"/>
                        <a:pt x="83521" y="172656"/>
                      </a:cubicBezTo>
                      <a:cubicBezTo>
                        <a:pt x="83200" y="172495"/>
                        <a:pt x="82880" y="172335"/>
                        <a:pt x="82559" y="172175"/>
                      </a:cubicBezTo>
                      <a:cubicBezTo>
                        <a:pt x="82398" y="172094"/>
                        <a:pt x="82198" y="171974"/>
                        <a:pt x="82038" y="171894"/>
                      </a:cubicBezTo>
                      <a:cubicBezTo>
                        <a:pt x="81597" y="171653"/>
                        <a:pt x="81115" y="171373"/>
                        <a:pt x="80674" y="171132"/>
                      </a:cubicBezTo>
                      <a:cubicBezTo>
                        <a:pt x="80514" y="171012"/>
                        <a:pt x="80313" y="170892"/>
                        <a:pt x="80153" y="170811"/>
                      </a:cubicBezTo>
                      <a:cubicBezTo>
                        <a:pt x="79872" y="170651"/>
                        <a:pt x="79592" y="170451"/>
                        <a:pt x="79311" y="170250"/>
                      </a:cubicBezTo>
                      <a:cubicBezTo>
                        <a:pt x="79111" y="170130"/>
                        <a:pt x="78910" y="169969"/>
                        <a:pt x="78710" y="169849"/>
                      </a:cubicBezTo>
                      <a:cubicBezTo>
                        <a:pt x="78469" y="169689"/>
                        <a:pt x="78228" y="169488"/>
                        <a:pt x="77948" y="169328"/>
                      </a:cubicBezTo>
                      <a:cubicBezTo>
                        <a:pt x="77747" y="169167"/>
                        <a:pt x="77547" y="169047"/>
                        <a:pt x="77346" y="168887"/>
                      </a:cubicBezTo>
                      <a:cubicBezTo>
                        <a:pt x="77066" y="168686"/>
                        <a:pt x="76825" y="168446"/>
                        <a:pt x="76544" y="168245"/>
                      </a:cubicBezTo>
                      <a:cubicBezTo>
                        <a:pt x="76264" y="168005"/>
                        <a:pt x="75983" y="167804"/>
                        <a:pt x="75702" y="167564"/>
                      </a:cubicBezTo>
                      <a:cubicBezTo>
                        <a:pt x="75462" y="167323"/>
                        <a:pt x="75181" y="167122"/>
                        <a:pt x="74940" y="166882"/>
                      </a:cubicBezTo>
                      <a:cubicBezTo>
                        <a:pt x="74740" y="166722"/>
                        <a:pt x="74540" y="166521"/>
                        <a:pt x="74339" y="166321"/>
                      </a:cubicBezTo>
                      <a:cubicBezTo>
                        <a:pt x="74139" y="166120"/>
                        <a:pt x="73938" y="165960"/>
                        <a:pt x="73738" y="165759"/>
                      </a:cubicBezTo>
                      <a:cubicBezTo>
                        <a:pt x="73537" y="165559"/>
                        <a:pt x="73337" y="165358"/>
                        <a:pt x="73136" y="165158"/>
                      </a:cubicBezTo>
                      <a:cubicBezTo>
                        <a:pt x="72936" y="164957"/>
                        <a:pt x="72775" y="164757"/>
                        <a:pt x="72575" y="164596"/>
                      </a:cubicBezTo>
                      <a:cubicBezTo>
                        <a:pt x="72374" y="164396"/>
                        <a:pt x="72174" y="164195"/>
                        <a:pt x="72013" y="163995"/>
                      </a:cubicBezTo>
                      <a:cubicBezTo>
                        <a:pt x="71733" y="163674"/>
                        <a:pt x="71452" y="163353"/>
                        <a:pt x="71171" y="163033"/>
                      </a:cubicBezTo>
                      <a:cubicBezTo>
                        <a:pt x="70971" y="162752"/>
                        <a:pt x="70730" y="162511"/>
                        <a:pt x="70530" y="162231"/>
                      </a:cubicBezTo>
                      <a:cubicBezTo>
                        <a:pt x="70369" y="162030"/>
                        <a:pt x="70209" y="161830"/>
                        <a:pt x="70089" y="161669"/>
                      </a:cubicBezTo>
                      <a:cubicBezTo>
                        <a:pt x="69888" y="161429"/>
                        <a:pt x="69728" y="161188"/>
                        <a:pt x="69527" y="160948"/>
                      </a:cubicBezTo>
                      <a:cubicBezTo>
                        <a:pt x="69407" y="160747"/>
                        <a:pt x="69247" y="160547"/>
                        <a:pt x="69126" y="160386"/>
                      </a:cubicBezTo>
                      <a:cubicBezTo>
                        <a:pt x="68966" y="160146"/>
                        <a:pt x="68766" y="159865"/>
                        <a:pt x="68605" y="159624"/>
                      </a:cubicBezTo>
                      <a:cubicBezTo>
                        <a:pt x="68485" y="159424"/>
                        <a:pt x="68365" y="159223"/>
                        <a:pt x="68244" y="159063"/>
                      </a:cubicBezTo>
                      <a:cubicBezTo>
                        <a:pt x="67924" y="158582"/>
                        <a:pt x="67643" y="158101"/>
                        <a:pt x="67362" y="157579"/>
                      </a:cubicBezTo>
                      <a:cubicBezTo>
                        <a:pt x="67242" y="157379"/>
                        <a:pt x="67162" y="157219"/>
                        <a:pt x="67041" y="157018"/>
                      </a:cubicBezTo>
                      <a:cubicBezTo>
                        <a:pt x="66881" y="156737"/>
                        <a:pt x="66721" y="156457"/>
                        <a:pt x="66600" y="156176"/>
                      </a:cubicBezTo>
                      <a:cubicBezTo>
                        <a:pt x="66480" y="155976"/>
                        <a:pt x="66400" y="155775"/>
                        <a:pt x="66280" y="155575"/>
                      </a:cubicBezTo>
                      <a:cubicBezTo>
                        <a:pt x="66159" y="155294"/>
                        <a:pt x="65999" y="155013"/>
                        <a:pt x="65879" y="154733"/>
                      </a:cubicBezTo>
                      <a:cubicBezTo>
                        <a:pt x="65798" y="154532"/>
                        <a:pt x="65678" y="154332"/>
                        <a:pt x="65598" y="154131"/>
                      </a:cubicBezTo>
                      <a:cubicBezTo>
                        <a:pt x="65478" y="153851"/>
                        <a:pt x="65317" y="153530"/>
                        <a:pt x="65197" y="153249"/>
                      </a:cubicBezTo>
                      <a:cubicBezTo>
                        <a:pt x="65197" y="153169"/>
                        <a:pt x="65117" y="153089"/>
                        <a:pt x="65077" y="152968"/>
                      </a:cubicBezTo>
                      <a:cubicBezTo>
                        <a:pt x="63914" y="150081"/>
                        <a:pt x="63072" y="146994"/>
                        <a:pt x="62631" y="143786"/>
                      </a:cubicBezTo>
                      <a:cubicBezTo>
                        <a:pt x="61588" y="143866"/>
                        <a:pt x="60546" y="143907"/>
                        <a:pt x="59463" y="143907"/>
                      </a:cubicBezTo>
                      <a:cubicBezTo>
                        <a:pt x="57178" y="143907"/>
                        <a:pt x="54972" y="143746"/>
                        <a:pt x="52767" y="143466"/>
                      </a:cubicBezTo>
                      <a:cubicBezTo>
                        <a:pt x="52446" y="143425"/>
                        <a:pt x="52126" y="143385"/>
                        <a:pt x="51805" y="143345"/>
                      </a:cubicBezTo>
                      <a:cubicBezTo>
                        <a:pt x="51324" y="143265"/>
                        <a:pt x="50842" y="143185"/>
                        <a:pt x="50401" y="143105"/>
                      </a:cubicBezTo>
                      <a:cubicBezTo>
                        <a:pt x="50041" y="143024"/>
                        <a:pt x="49720" y="142984"/>
                        <a:pt x="49359" y="142904"/>
                      </a:cubicBezTo>
                      <a:cubicBezTo>
                        <a:pt x="48918" y="142824"/>
                        <a:pt x="48437" y="142704"/>
                        <a:pt x="47996" y="142583"/>
                      </a:cubicBezTo>
                      <a:cubicBezTo>
                        <a:pt x="47635" y="142503"/>
                        <a:pt x="47314" y="142423"/>
                        <a:pt x="46953" y="142343"/>
                      </a:cubicBezTo>
                      <a:cubicBezTo>
                        <a:pt x="46512" y="142223"/>
                        <a:pt x="46071" y="142102"/>
                        <a:pt x="45630" y="141982"/>
                      </a:cubicBezTo>
                      <a:cubicBezTo>
                        <a:pt x="45269" y="141902"/>
                        <a:pt x="44948" y="141781"/>
                        <a:pt x="44587" y="141701"/>
                      </a:cubicBezTo>
                      <a:cubicBezTo>
                        <a:pt x="44146" y="141581"/>
                        <a:pt x="43745" y="141421"/>
                        <a:pt x="43304" y="141300"/>
                      </a:cubicBezTo>
                      <a:cubicBezTo>
                        <a:pt x="42943" y="141180"/>
                        <a:pt x="42623" y="141060"/>
                        <a:pt x="42262" y="140939"/>
                      </a:cubicBezTo>
                      <a:cubicBezTo>
                        <a:pt x="41821" y="140779"/>
                        <a:pt x="41420" y="140619"/>
                        <a:pt x="41019" y="140458"/>
                      </a:cubicBezTo>
                      <a:cubicBezTo>
                        <a:pt x="40698" y="140338"/>
                        <a:pt x="40337" y="140178"/>
                        <a:pt x="40016" y="140057"/>
                      </a:cubicBezTo>
                      <a:cubicBezTo>
                        <a:pt x="39615" y="139897"/>
                        <a:pt x="39214" y="139696"/>
                        <a:pt x="38813" y="139536"/>
                      </a:cubicBezTo>
                      <a:cubicBezTo>
                        <a:pt x="38493" y="139376"/>
                        <a:pt x="38132" y="139255"/>
                        <a:pt x="37811" y="139095"/>
                      </a:cubicBezTo>
                      <a:cubicBezTo>
                        <a:pt x="37410" y="138895"/>
                        <a:pt x="37009" y="138734"/>
                        <a:pt x="36608" y="138534"/>
                      </a:cubicBezTo>
                      <a:cubicBezTo>
                        <a:pt x="36287" y="138373"/>
                        <a:pt x="35967" y="138213"/>
                        <a:pt x="35646" y="138052"/>
                      </a:cubicBezTo>
                      <a:cubicBezTo>
                        <a:pt x="35245" y="137852"/>
                        <a:pt x="34884" y="137652"/>
                        <a:pt x="34483" y="137451"/>
                      </a:cubicBezTo>
                      <a:cubicBezTo>
                        <a:pt x="34162" y="137291"/>
                        <a:pt x="33842" y="137090"/>
                        <a:pt x="33521" y="136890"/>
                      </a:cubicBezTo>
                      <a:cubicBezTo>
                        <a:pt x="33160" y="136689"/>
                        <a:pt x="32759" y="136449"/>
                        <a:pt x="32398" y="136208"/>
                      </a:cubicBezTo>
                      <a:cubicBezTo>
                        <a:pt x="32077" y="136008"/>
                        <a:pt x="31797" y="135807"/>
                        <a:pt x="31476" y="135607"/>
                      </a:cubicBezTo>
                      <a:cubicBezTo>
                        <a:pt x="31115" y="135366"/>
                        <a:pt x="30754" y="135125"/>
                        <a:pt x="30393" y="134885"/>
                      </a:cubicBezTo>
                      <a:cubicBezTo>
                        <a:pt x="30072" y="134684"/>
                        <a:pt x="29792" y="134444"/>
                        <a:pt x="29511" y="134243"/>
                      </a:cubicBezTo>
                      <a:cubicBezTo>
                        <a:pt x="29150" y="134003"/>
                        <a:pt x="28789" y="133722"/>
                        <a:pt x="28469" y="133481"/>
                      </a:cubicBezTo>
                      <a:cubicBezTo>
                        <a:pt x="28188" y="133241"/>
                        <a:pt x="27907" y="133040"/>
                        <a:pt x="27627" y="132800"/>
                      </a:cubicBezTo>
                      <a:cubicBezTo>
                        <a:pt x="27306" y="132519"/>
                        <a:pt x="26945" y="132279"/>
                        <a:pt x="26624" y="131998"/>
                      </a:cubicBezTo>
                      <a:cubicBezTo>
                        <a:pt x="26343" y="131757"/>
                        <a:pt x="26063" y="131517"/>
                        <a:pt x="25782" y="131276"/>
                      </a:cubicBezTo>
                      <a:cubicBezTo>
                        <a:pt x="25461" y="130995"/>
                        <a:pt x="25141" y="130715"/>
                        <a:pt x="24820" y="130434"/>
                      </a:cubicBezTo>
                      <a:cubicBezTo>
                        <a:pt x="24539" y="130194"/>
                        <a:pt x="24299" y="129953"/>
                        <a:pt x="24058" y="129672"/>
                      </a:cubicBezTo>
                      <a:cubicBezTo>
                        <a:pt x="23737" y="129352"/>
                        <a:pt x="23416" y="129071"/>
                        <a:pt x="23136" y="128750"/>
                      </a:cubicBezTo>
                      <a:cubicBezTo>
                        <a:pt x="22935" y="128550"/>
                        <a:pt x="22735" y="128309"/>
                        <a:pt x="22494" y="128109"/>
                      </a:cubicBezTo>
                      <a:cubicBezTo>
                        <a:pt x="21893" y="127467"/>
                        <a:pt x="21291" y="126825"/>
                        <a:pt x="20730" y="126144"/>
                      </a:cubicBezTo>
                      <a:cubicBezTo>
                        <a:pt x="20489" y="125863"/>
                        <a:pt x="20209" y="125582"/>
                        <a:pt x="19968" y="125262"/>
                      </a:cubicBezTo>
                      <a:cubicBezTo>
                        <a:pt x="19728" y="124941"/>
                        <a:pt x="19447" y="124620"/>
                        <a:pt x="19206" y="124299"/>
                      </a:cubicBezTo>
                      <a:cubicBezTo>
                        <a:pt x="18966" y="123979"/>
                        <a:pt x="18725" y="123698"/>
                        <a:pt x="18485" y="123377"/>
                      </a:cubicBezTo>
                      <a:cubicBezTo>
                        <a:pt x="18244" y="123056"/>
                        <a:pt x="18003" y="122736"/>
                        <a:pt x="17763" y="122415"/>
                      </a:cubicBezTo>
                      <a:cubicBezTo>
                        <a:pt x="17522" y="122094"/>
                        <a:pt x="17282" y="121773"/>
                        <a:pt x="17081" y="121453"/>
                      </a:cubicBezTo>
                      <a:cubicBezTo>
                        <a:pt x="16841" y="121132"/>
                        <a:pt x="16640" y="120771"/>
                        <a:pt x="16440" y="120450"/>
                      </a:cubicBezTo>
                      <a:cubicBezTo>
                        <a:pt x="16199" y="120129"/>
                        <a:pt x="15999" y="119768"/>
                        <a:pt x="15798" y="119448"/>
                      </a:cubicBezTo>
                      <a:cubicBezTo>
                        <a:pt x="15598" y="119127"/>
                        <a:pt x="15397" y="118766"/>
                        <a:pt x="15197" y="118405"/>
                      </a:cubicBezTo>
                      <a:cubicBezTo>
                        <a:pt x="14996" y="118044"/>
                        <a:pt x="14796" y="117724"/>
                        <a:pt x="14595" y="117363"/>
                      </a:cubicBezTo>
                      <a:cubicBezTo>
                        <a:pt x="14395" y="117002"/>
                        <a:pt x="14234" y="116681"/>
                        <a:pt x="14034" y="116320"/>
                      </a:cubicBezTo>
                      <a:cubicBezTo>
                        <a:pt x="13833" y="115959"/>
                        <a:pt x="13673" y="115598"/>
                        <a:pt x="13472" y="115238"/>
                      </a:cubicBezTo>
                      <a:cubicBezTo>
                        <a:pt x="13312" y="114877"/>
                        <a:pt x="13112" y="114516"/>
                        <a:pt x="12951" y="114155"/>
                      </a:cubicBezTo>
                      <a:cubicBezTo>
                        <a:pt x="12791" y="113794"/>
                        <a:pt x="12590" y="113393"/>
                        <a:pt x="12430" y="113032"/>
                      </a:cubicBezTo>
                      <a:cubicBezTo>
                        <a:pt x="12270" y="112671"/>
                        <a:pt x="12109" y="112310"/>
                        <a:pt x="11949" y="111950"/>
                      </a:cubicBezTo>
                      <a:cubicBezTo>
                        <a:pt x="11788" y="111549"/>
                        <a:pt x="11628" y="111188"/>
                        <a:pt x="11508" y="110787"/>
                      </a:cubicBezTo>
                      <a:cubicBezTo>
                        <a:pt x="11347" y="110426"/>
                        <a:pt x="11227" y="110025"/>
                        <a:pt x="11107" y="109664"/>
                      </a:cubicBezTo>
                      <a:cubicBezTo>
                        <a:pt x="10946" y="109263"/>
                        <a:pt x="10826" y="108862"/>
                        <a:pt x="10706" y="108461"/>
                      </a:cubicBezTo>
                      <a:cubicBezTo>
                        <a:pt x="10585" y="108100"/>
                        <a:pt x="10465" y="107699"/>
                        <a:pt x="10345" y="107339"/>
                      </a:cubicBezTo>
                      <a:cubicBezTo>
                        <a:pt x="10225" y="106938"/>
                        <a:pt x="10104" y="106537"/>
                        <a:pt x="9984" y="106096"/>
                      </a:cubicBezTo>
                      <a:cubicBezTo>
                        <a:pt x="9864" y="105735"/>
                        <a:pt x="9784" y="105334"/>
                        <a:pt x="9663" y="104933"/>
                      </a:cubicBezTo>
                      <a:cubicBezTo>
                        <a:pt x="9543" y="104532"/>
                        <a:pt x="9463" y="104091"/>
                        <a:pt x="9383" y="103690"/>
                      </a:cubicBezTo>
                      <a:cubicBezTo>
                        <a:pt x="9302" y="103289"/>
                        <a:pt x="9222" y="102928"/>
                        <a:pt x="9142" y="102527"/>
                      </a:cubicBezTo>
                      <a:cubicBezTo>
                        <a:pt x="9062" y="102086"/>
                        <a:pt x="8982" y="101645"/>
                        <a:pt x="8901" y="101204"/>
                      </a:cubicBezTo>
                      <a:cubicBezTo>
                        <a:pt x="8821" y="100803"/>
                        <a:pt x="8781" y="100442"/>
                        <a:pt x="8701" y="100041"/>
                      </a:cubicBezTo>
                      <a:cubicBezTo>
                        <a:pt x="8621" y="99600"/>
                        <a:pt x="8581" y="99119"/>
                        <a:pt x="8541" y="98678"/>
                      </a:cubicBezTo>
                      <a:cubicBezTo>
                        <a:pt x="8500" y="98317"/>
                        <a:pt x="8460" y="97916"/>
                        <a:pt x="8420" y="97555"/>
                      </a:cubicBezTo>
                      <a:cubicBezTo>
                        <a:pt x="8380" y="97074"/>
                        <a:pt x="8340" y="96553"/>
                        <a:pt x="8300" y="96071"/>
                      </a:cubicBezTo>
                      <a:cubicBezTo>
                        <a:pt x="8300" y="95711"/>
                        <a:pt x="8260" y="95390"/>
                        <a:pt x="8220" y="95029"/>
                      </a:cubicBezTo>
                      <a:cubicBezTo>
                        <a:pt x="8220" y="94387"/>
                        <a:pt x="8180" y="93706"/>
                        <a:pt x="8180" y="93024"/>
                      </a:cubicBezTo>
                      <a:cubicBezTo>
                        <a:pt x="8180" y="92824"/>
                        <a:pt x="8180" y="92663"/>
                        <a:pt x="8180" y="92463"/>
                      </a:cubicBezTo>
                      <a:cubicBezTo>
                        <a:pt x="8180" y="92262"/>
                        <a:pt x="8180" y="92102"/>
                        <a:pt x="8180" y="91901"/>
                      </a:cubicBezTo>
                      <a:cubicBezTo>
                        <a:pt x="8180" y="91220"/>
                        <a:pt x="8180" y="90578"/>
                        <a:pt x="8220" y="89896"/>
                      </a:cubicBezTo>
                      <a:cubicBezTo>
                        <a:pt x="8220" y="89536"/>
                        <a:pt x="8260" y="89215"/>
                        <a:pt x="8300" y="88854"/>
                      </a:cubicBezTo>
                      <a:cubicBezTo>
                        <a:pt x="8300" y="88373"/>
                        <a:pt x="8380" y="87852"/>
                        <a:pt x="8420" y="87370"/>
                      </a:cubicBezTo>
                      <a:cubicBezTo>
                        <a:pt x="8420" y="87010"/>
                        <a:pt x="8500" y="86609"/>
                        <a:pt x="8541" y="86248"/>
                      </a:cubicBezTo>
                      <a:cubicBezTo>
                        <a:pt x="8581" y="85807"/>
                        <a:pt x="8661" y="85325"/>
                        <a:pt x="8701" y="84884"/>
                      </a:cubicBezTo>
                      <a:cubicBezTo>
                        <a:pt x="8741" y="84483"/>
                        <a:pt x="8821" y="84123"/>
                        <a:pt x="8901" y="83722"/>
                      </a:cubicBezTo>
                      <a:cubicBezTo>
                        <a:pt x="8982" y="83281"/>
                        <a:pt x="9062" y="82840"/>
                        <a:pt x="9142" y="82398"/>
                      </a:cubicBezTo>
                      <a:cubicBezTo>
                        <a:pt x="9222" y="81997"/>
                        <a:pt x="9302" y="81637"/>
                        <a:pt x="9383" y="81236"/>
                      </a:cubicBezTo>
                      <a:cubicBezTo>
                        <a:pt x="9463" y="80835"/>
                        <a:pt x="9583" y="80394"/>
                        <a:pt x="9663" y="79993"/>
                      </a:cubicBezTo>
                      <a:cubicBezTo>
                        <a:pt x="9743" y="79592"/>
                        <a:pt x="9864" y="79231"/>
                        <a:pt x="9984" y="78830"/>
                      </a:cubicBezTo>
                      <a:cubicBezTo>
                        <a:pt x="10104" y="78429"/>
                        <a:pt x="10225" y="78028"/>
                        <a:pt x="10345" y="77587"/>
                      </a:cubicBezTo>
                      <a:cubicBezTo>
                        <a:pt x="10465" y="77186"/>
                        <a:pt x="10585" y="76825"/>
                        <a:pt x="10706" y="76464"/>
                      </a:cubicBezTo>
                      <a:cubicBezTo>
                        <a:pt x="10826" y="76063"/>
                        <a:pt x="10986" y="75662"/>
                        <a:pt x="11107" y="75261"/>
                      </a:cubicBezTo>
                      <a:cubicBezTo>
                        <a:pt x="11227" y="74900"/>
                        <a:pt x="11387" y="74499"/>
                        <a:pt x="11508" y="74139"/>
                      </a:cubicBezTo>
                      <a:cubicBezTo>
                        <a:pt x="11668" y="73738"/>
                        <a:pt x="11788" y="73377"/>
                        <a:pt x="11949" y="72976"/>
                      </a:cubicBezTo>
                      <a:cubicBezTo>
                        <a:pt x="12109" y="72615"/>
                        <a:pt x="12270" y="72254"/>
                        <a:pt x="12430" y="71893"/>
                      </a:cubicBezTo>
                      <a:cubicBezTo>
                        <a:pt x="12590" y="71532"/>
                        <a:pt x="12751" y="71131"/>
                        <a:pt x="12951" y="70770"/>
                      </a:cubicBezTo>
                      <a:cubicBezTo>
                        <a:pt x="13112" y="70410"/>
                        <a:pt x="13272" y="70049"/>
                        <a:pt x="13472" y="69688"/>
                      </a:cubicBezTo>
                      <a:cubicBezTo>
                        <a:pt x="13673" y="69327"/>
                        <a:pt x="13833" y="68966"/>
                        <a:pt x="14034" y="68605"/>
                      </a:cubicBezTo>
                      <a:cubicBezTo>
                        <a:pt x="14234" y="68244"/>
                        <a:pt x="14395" y="67883"/>
                        <a:pt x="14595" y="67563"/>
                      </a:cubicBezTo>
                      <a:cubicBezTo>
                        <a:pt x="14796" y="67202"/>
                        <a:pt x="14996" y="66881"/>
                        <a:pt x="15197" y="66520"/>
                      </a:cubicBezTo>
                      <a:cubicBezTo>
                        <a:pt x="15397" y="66159"/>
                        <a:pt x="15598" y="65839"/>
                        <a:pt x="15798" y="65478"/>
                      </a:cubicBezTo>
                      <a:cubicBezTo>
                        <a:pt x="15999" y="65157"/>
                        <a:pt x="16239" y="64796"/>
                        <a:pt x="16440" y="64475"/>
                      </a:cubicBezTo>
                      <a:cubicBezTo>
                        <a:pt x="16640" y="64155"/>
                        <a:pt x="16881" y="63794"/>
                        <a:pt x="17081" y="63473"/>
                      </a:cubicBezTo>
                      <a:cubicBezTo>
                        <a:pt x="17322" y="63152"/>
                        <a:pt x="17522" y="62831"/>
                        <a:pt x="17763" y="62511"/>
                      </a:cubicBezTo>
                      <a:cubicBezTo>
                        <a:pt x="18003" y="62190"/>
                        <a:pt x="18244" y="61869"/>
                        <a:pt x="18485" y="61548"/>
                      </a:cubicBezTo>
                      <a:cubicBezTo>
                        <a:pt x="18725" y="61227"/>
                        <a:pt x="18966" y="60907"/>
                        <a:pt x="19206" y="60626"/>
                      </a:cubicBezTo>
                      <a:cubicBezTo>
                        <a:pt x="19447" y="60305"/>
                        <a:pt x="19687" y="59984"/>
                        <a:pt x="19968" y="59664"/>
                      </a:cubicBezTo>
                      <a:cubicBezTo>
                        <a:pt x="20209" y="59383"/>
                        <a:pt x="20489" y="59102"/>
                        <a:pt x="20730" y="58782"/>
                      </a:cubicBezTo>
                      <a:cubicBezTo>
                        <a:pt x="21291" y="58100"/>
                        <a:pt x="21893" y="57458"/>
                        <a:pt x="22494" y="56817"/>
                      </a:cubicBezTo>
                      <a:cubicBezTo>
                        <a:pt x="22695" y="56616"/>
                        <a:pt x="22895" y="56376"/>
                        <a:pt x="23136" y="56175"/>
                      </a:cubicBezTo>
                      <a:cubicBezTo>
                        <a:pt x="23456" y="55855"/>
                        <a:pt x="23777" y="55574"/>
                        <a:pt x="24058" y="55253"/>
                      </a:cubicBezTo>
                      <a:cubicBezTo>
                        <a:pt x="24339" y="55012"/>
                        <a:pt x="24579" y="54772"/>
                        <a:pt x="24820" y="54491"/>
                      </a:cubicBezTo>
                      <a:cubicBezTo>
                        <a:pt x="25141" y="54211"/>
                        <a:pt x="25461" y="53930"/>
                        <a:pt x="25782" y="53649"/>
                      </a:cubicBezTo>
                      <a:cubicBezTo>
                        <a:pt x="26063" y="53409"/>
                        <a:pt x="26343" y="53168"/>
                        <a:pt x="26624" y="52927"/>
                      </a:cubicBezTo>
                      <a:cubicBezTo>
                        <a:pt x="26945" y="52647"/>
                        <a:pt x="27306" y="52406"/>
                        <a:pt x="27627" y="52126"/>
                      </a:cubicBezTo>
                      <a:cubicBezTo>
                        <a:pt x="27907" y="51885"/>
                        <a:pt x="28188" y="51684"/>
                        <a:pt x="28469" y="51444"/>
                      </a:cubicBezTo>
                      <a:cubicBezTo>
                        <a:pt x="28789" y="51163"/>
                        <a:pt x="29150" y="50923"/>
                        <a:pt x="29511" y="50682"/>
                      </a:cubicBezTo>
                      <a:cubicBezTo>
                        <a:pt x="29792" y="50482"/>
                        <a:pt x="30113" y="50241"/>
                        <a:pt x="30393" y="50041"/>
                      </a:cubicBezTo>
                      <a:cubicBezTo>
                        <a:pt x="30754" y="49800"/>
                        <a:pt x="31115" y="49559"/>
                        <a:pt x="31476" y="49319"/>
                      </a:cubicBezTo>
                      <a:cubicBezTo>
                        <a:pt x="31797" y="49118"/>
                        <a:pt x="32077" y="48918"/>
                        <a:pt x="32398" y="48717"/>
                      </a:cubicBezTo>
                      <a:cubicBezTo>
                        <a:pt x="32759" y="48477"/>
                        <a:pt x="33120" y="48276"/>
                        <a:pt x="33521" y="48036"/>
                      </a:cubicBezTo>
                      <a:cubicBezTo>
                        <a:pt x="33842" y="47835"/>
                        <a:pt x="34162" y="47675"/>
                        <a:pt x="34483" y="47474"/>
                      </a:cubicBezTo>
                      <a:cubicBezTo>
                        <a:pt x="34884" y="47274"/>
                        <a:pt x="35245" y="47073"/>
                        <a:pt x="35646" y="46873"/>
                      </a:cubicBezTo>
                      <a:cubicBezTo>
                        <a:pt x="35967" y="46712"/>
                        <a:pt x="36287" y="46552"/>
                        <a:pt x="36608" y="46392"/>
                      </a:cubicBezTo>
                      <a:cubicBezTo>
                        <a:pt x="37009" y="46191"/>
                        <a:pt x="37410" y="45991"/>
                        <a:pt x="37811" y="45830"/>
                      </a:cubicBezTo>
                      <a:cubicBezTo>
                        <a:pt x="38132" y="45670"/>
                        <a:pt x="38493" y="45510"/>
                        <a:pt x="38813" y="45389"/>
                      </a:cubicBezTo>
                      <a:cubicBezTo>
                        <a:pt x="39214" y="45229"/>
                        <a:pt x="39615" y="45028"/>
                        <a:pt x="40016" y="44868"/>
                      </a:cubicBezTo>
                      <a:cubicBezTo>
                        <a:pt x="40337" y="44748"/>
                        <a:pt x="40698" y="44587"/>
                        <a:pt x="41019" y="44467"/>
                      </a:cubicBezTo>
                      <a:cubicBezTo>
                        <a:pt x="41420" y="44307"/>
                        <a:pt x="41861" y="44146"/>
                        <a:pt x="42262" y="43986"/>
                      </a:cubicBezTo>
                      <a:cubicBezTo>
                        <a:pt x="42623" y="43866"/>
                        <a:pt x="42943" y="43745"/>
                        <a:pt x="43304" y="43625"/>
                      </a:cubicBezTo>
                      <a:cubicBezTo>
                        <a:pt x="43745" y="43465"/>
                        <a:pt x="44146" y="43344"/>
                        <a:pt x="44587" y="43224"/>
                      </a:cubicBezTo>
                      <a:cubicBezTo>
                        <a:pt x="44948" y="43104"/>
                        <a:pt x="45269" y="43024"/>
                        <a:pt x="45630" y="42943"/>
                      </a:cubicBezTo>
                      <a:cubicBezTo>
                        <a:pt x="46071" y="42823"/>
                        <a:pt x="46512" y="42703"/>
                        <a:pt x="46953" y="42583"/>
                      </a:cubicBezTo>
                      <a:cubicBezTo>
                        <a:pt x="47314" y="42502"/>
                        <a:pt x="47635" y="42422"/>
                        <a:pt x="47996" y="42342"/>
                      </a:cubicBezTo>
                      <a:cubicBezTo>
                        <a:pt x="48437" y="42222"/>
                        <a:pt x="48918" y="42141"/>
                        <a:pt x="49359" y="42021"/>
                      </a:cubicBezTo>
                      <a:cubicBezTo>
                        <a:pt x="49720" y="41941"/>
                        <a:pt x="50041" y="41901"/>
                        <a:pt x="50401" y="41821"/>
                      </a:cubicBezTo>
                      <a:cubicBezTo>
                        <a:pt x="50883" y="41741"/>
                        <a:pt x="51364" y="41660"/>
                        <a:pt x="51805" y="41580"/>
                      </a:cubicBezTo>
                      <a:cubicBezTo>
                        <a:pt x="52126" y="41540"/>
                        <a:pt x="52446" y="41500"/>
                        <a:pt x="52767" y="41460"/>
                      </a:cubicBezTo>
                      <a:cubicBezTo>
                        <a:pt x="54972" y="41179"/>
                        <a:pt x="57178" y="41019"/>
                        <a:pt x="59463" y="41019"/>
                      </a:cubicBezTo>
                      <a:cubicBezTo>
                        <a:pt x="60546" y="41019"/>
                        <a:pt x="61588" y="41059"/>
                        <a:pt x="62631" y="41139"/>
                      </a:cubicBezTo>
                      <a:cubicBezTo>
                        <a:pt x="63032" y="38012"/>
                        <a:pt x="63834" y="35044"/>
                        <a:pt x="64956" y="32198"/>
                      </a:cubicBezTo>
                      <a:cubicBezTo>
                        <a:pt x="65037" y="31997"/>
                        <a:pt x="65077" y="31837"/>
                        <a:pt x="65157" y="31636"/>
                      </a:cubicBezTo>
                      <a:cubicBezTo>
                        <a:pt x="65277" y="31356"/>
                        <a:pt x="65398" y="31075"/>
                        <a:pt x="65518" y="30794"/>
                      </a:cubicBezTo>
                      <a:cubicBezTo>
                        <a:pt x="65598" y="30594"/>
                        <a:pt x="65718" y="30353"/>
                        <a:pt x="65798" y="30153"/>
                      </a:cubicBezTo>
                      <a:cubicBezTo>
                        <a:pt x="65919" y="29872"/>
                        <a:pt x="66079" y="29591"/>
                        <a:pt x="66199" y="29311"/>
                      </a:cubicBezTo>
                      <a:cubicBezTo>
                        <a:pt x="66320" y="29110"/>
                        <a:pt x="66400" y="28870"/>
                        <a:pt x="66520" y="28669"/>
                      </a:cubicBezTo>
                      <a:cubicBezTo>
                        <a:pt x="66681" y="28388"/>
                        <a:pt x="66801" y="28108"/>
                        <a:pt x="66961" y="27867"/>
                      </a:cubicBezTo>
                      <a:cubicBezTo>
                        <a:pt x="67082" y="27667"/>
                        <a:pt x="67202" y="27426"/>
                        <a:pt x="67322" y="27226"/>
                      </a:cubicBezTo>
                      <a:cubicBezTo>
                        <a:pt x="67603" y="26785"/>
                        <a:pt x="67843" y="26303"/>
                        <a:pt x="68124" y="25862"/>
                      </a:cubicBezTo>
                      <a:cubicBezTo>
                        <a:pt x="68244" y="25662"/>
                        <a:pt x="68405" y="25461"/>
                        <a:pt x="68525" y="25221"/>
                      </a:cubicBezTo>
                      <a:cubicBezTo>
                        <a:pt x="68685" y="24980"/>
                        <a:pt x="68846" y="24740"/>
                        <a:pt x="69006" y="24499"/>
                      </a:cubicBezTo>
                      <a:cubicBezTo>
                        <a:pt x="69167" y="24299"/>
                        <a:pt x="69287" y="24098"/>
                        <a:pt x="69447" y="23898"/>
                      </a:cubicBezTo>
                      <a:cubicBezTo>
                        <a:pt x="69608" y="23657"/>
                        <a:pt x="69808" y="23416"/>
                        <a:pt x="69969" y="23176"/>
                      </a:cubicBezTo>
                      <a:cubicBezTo>
                        <a:pt x="70129" y="22975"/>
                        <a:pt x="70289" y="22775"/>
                        <a:pt x="70450" y="22534"/>
                      </a:cubicBezTo>
                      <a:cubicBezTo>
                        <a:pt x="70610" y="22334"/>
                        <a:pt x="70770" y="22093"/>
                        <a:pt x="70971" y="21893"/>
                      </a:cubicBezTo>
                      <a:cubicBezTo>
                        <a:pt x="71292" y="21532"/>
                        <a:pt x="71612" y="21131"/>
                        <a:pt x="71933" y="20770"/>
                      </a:cubicBezTo>
                      <a:cubicBezTo>
                        <a:pt x="72094" y="20570"/>
                        <a:pt x="72294" y="20369"/>
                        <a:pt x="72495" y="20209"/>
                      </a:cubicBezTo>
                      <a:cubicBezTo>
                        <a:pt x="72695" y="20008"/>
                        <a:pt x="72896" y="19808"/>
                        <a:pt x="73056" y="19607"/>
                      </a:cubicBezTo>
                      <a:cubicBezTo>
                        <a:pt x="73256" y="19407"/>
                        <a:pt x="73417" y="19206"/>
                        <a:pt x="73617" y="19046"/>
                      </a:cubicBezTo>
                      <a:cubicBezTo>
                        <a:pt x="73818" y="18845"/>
                        <a:pt x="74018" y="18645"/>
                        <a:pt x="74259" y="18444"/>
                      </a:cubicBezTo>
                      <a:cubicBezTo>
                        <a:pt x="74459" y="18284"/>
                        <a:pt x="74620" y="18084"/>
                        <a:pt x="74820" y="17923"/>
                      </a:cubicBezTo>
                      <a:cubicBezTo>
                        <a:pt x="75101" y="17683"/>
                        <a:pt x="75382" y="17442"/>
                        <a:pt x="75662" y="17201"/>
                      </a:cubicBezTo>
                      <a:cubicBezTo>
                        <a:pt x="75903" y="17001"/>
                        <a:pt x="76143" y="16800"/>
                        <a:pt x="76384" y="16600"/>
                      </a:cubicBezTo>
                      <a:cubicBezTo>
                        <a:pt x="76665" y="16359"/>
                        <a:pt x="76945" y="16159"/>
                        <a:pt x="77226" y="15918"/>
                      </a:cubicBezTo>
                      <a:cubicBezTo>
                        <a:pt x="77426" y="15758"/>
                        <a:pt x="77627" y="15638"/>
                        <a:pt x="77787" y="15477"/>
                      </a:cubicBezTo>
                      <a:cubicBezTo>
                        <a:pt x="78028" y="15277"/>
                        <a:pt x="78309" y="15116"/>
                        <a:pt x="78549" y="14916"/>
                      </a:cubicBezTo>
                      <a:cubicBezTo>
                        <a:pt x="78750" y="14796"/>
                        <a:pt x="78950" y="14635"/>
                        <a:pt x="79151" y="14515"/>
                      </a:cubicBezTo>
                      <a:cubicBezTo>
                        <a:pt x="79431" y="14314"/>
                        <a:pt x="79752" y="14114"/>
                        <a:pt x="80033" y="13954"/>
                      </a:cubicBezTo>
                      <a:cubicBezTo>
                        <a:pt x="80193" y="13833"/>
                        <a:pt x="80354" y="13753"/>
                        <a:pt x="80554" y="13633"/>
                      </a:cubicBezTo>
                      <a:cubicBezTo>
                        <a:pt x="80995" y="13352"/>
                        <a:pt x="81476" y="13112"/>
                        <a:pt x="81917" y="12831"/>
                      </a:cubicBezTo>
                      <a:cubicBezTo>
                        <a:pt x="82078" y="12751"/>
                        <a:pt x="82238" y="12671"/>
                        <a:pt x="82398" y="12550"/>
                      </a:cubicBezTo>
                      <a:cubicBezTo>
                        <a:pt x="82719" y="12390"/>
                        <a:pt x="83040" y="12189"/>
                        <a:pt x="83361" y="12029"/>
                      </a:cubicBezTo>
                      <a:cubicBezTo>
                        <a:pt x="83561" y="11949"/>
                        <a:pt x="83762" y="11828"/>
                        <a:pt x="83962" y="11748"/>
                      </a:cubicBezTo>
                      <a:cubicBezTo>
                        <a:pt x="84283" y="11588"/>
                        <a:pt x="84604" y="11428"/>
                        <a:pt x="84965" y="11307"/>
                      </a:cubicBezTo>
                      <a:cubicBezTo>
                        <a:pt x="85165" y="11227"/>
                        <a:pt x="85325" y="11147"/>
                        <a:pt x="85526" y="11067"/>
                      </a:cubicBezTo>
                      <a:cubicBezTo>
                        <a:pt x="86007" y="10866"/>
                        <a:pt x="86488" y="10666"/>
                        <a:pt x="86969" y="10505"/>
                      </a:cubicBezTo>
                      <a:cubicBezTo>
                        <a:pt x="87050" y="10505"/>
                        <a:pt x="87130" y="10425"/>
                        <a:pt x="87250" y="10425"/>
                      </a:cubicBezTo>
                      <a:cubicBezTo>
                        <a:pt x="87731" y="10265"/>
                        <a:pt x="88212" y="10104"/>
                        <a:pt x="88694" y="9944"/>
                      </a:cubicBezTo>
                      <a:cubicBezTo>
                        <a:pt x="88894" y="9904"/>
                        <a:pt x="89054" y="9824"/>
                        <a:pt x="89255" y="9784"/>
                      </a:cubicBezTo>
                      <a:cubicBezTo>
                        <a:pt x="89616" y="9663"/>
                        <a:pt x="90017" y="9583"/>
                        <a:pt x="90378" y="9463"/>
                      </a:cubicBezTo>
                      <a:cubicBezTo>
                        <a:pt x="90578" y="9423"/>
                        <a:pt x="90779" y="9342"/>
                        <a:pt x="90979" y="9302"/>
                      </a:cubicBezTo>
                      <a:cubicBezTo>
                        <a:pt x="91380" y="9182"/>
                        <a:pt x="91821" y="9102"/>
                        <a:pt x="92222" y="9022"/>
                      </a:cubicBezTo>
                      <a:cubicBezTo>
                        <a:pt x="92383" y="9022"/>
                        <a:pt x="92503" y="8942"/>
                        <a:pt x="92663" y="8942"/>
                      </a:cubicBezTo>
                      <a:cubicBezTo>
                        <a:pt x="93225" y="8821"/>
                        <a:pt x="93786" y="8741"/>
                        <a:pt x="94347" y="8661"/>
                      </a:cubicBezTo>
                      <a:cubicBezTo>
                        <a:pt x="94508" y="8661"/>
                        <a:pt x="94628" y="8661"/>
                        <a:pt x="94788" y="8581"/>
                      </a:cubicBezTo>
                      <a:cubicBezTo>
                        <a:pt x="95229" y="8500"/>
                        <a:pt x="95670" y="8460"/>
                        <a:pt x="96111" y="8420"/>
                      </a:cubicBezTo>
                      <a:cubicBezTo>
                        <a:pt x="96312" y="8420"/>
                        <a:pt x="96512" y="8380"/>
                        <a:pt x="96673" y="8340"/>
                      </a:cubicBezTo>
                      <a:cubicBezTo>
                        <a:pt x="97074" y="8340"/>
                        <a:pt x="97515" y="8260"/>
                        <a:pt x="97916" y="8260"/>
                      </a:cubicBezTo>
                      <a:cubicBezTo>
                        <a:pt x="98116" y="8260"/>
                        <a:pt x="98277" y="8260"/>
                        <a:pt x="98477" y="8260"/>
                      </a:cubicBezTo>
                      <a:cubicBezTo>
                        <a:pt x="99079" y="8260"/>
                        <a:pt x="99640" y="8220"/>
                        <a:pt x="100241" y="8220"/>
                      </a:cubicBezTo>
                      <a:lnTo>
                        <a:pt x="100241" y="8220"/>
                      </a:lnTo>
                      <a:cubicBezTo>
                        <a:pt x="100843" y="8220"/>
                        <a:pt x="101444" y="8220"/>
                        <a:pt x="102006" y="8260"/>
                      </a:cubicBezTo>
                      <a:cubicBezTo>
                        <a:pt x="102166" y="8260"/>
                        <a:pt x="102367" y="8260"/>
                        <a:pt x="102527" y="8260"/>
                      </a:cubicBezTo>
                      <a:cubicBezTo>
                        <a:pt x="102968" y="8260"/>
                        <a:pt x="103369" y="8300"/>
                        <a:pt x="103770" y="8340"/>
                      </a:cubicBezTo>
                      <a:cubicBezTo>
                        <a:pt x="103970" y="8340"/>
                        <a:pt x="104131" y="8340"/>
                        <a:pt x="104331" y="8380"/>
                      </a:cubicBezTo>
                      <a:cubicBezTo>
                        <a:pt x="104772" y="8420"/>
                        <a:pt x="105213" y="8500"/>
                        <a:pt x="105654" y="8541"/>
                      </a:cubicBezTo>
                      <a:cubicBezTo>
                        <a:pt x="105775" y="8541"/>
                        <a:pt x="105935" y="8541"/>
                        <a:pt x="106055" y="8581"/>
                      </a:cubicBezTo>
                      <a:cubicBezTo>
                        <a:pt x="106617" y="8661"/>
                        <a:pt x="107178" y="8781"/>
                        <a:pt x="107739" y="8901"/>
                      </a:cubicBezTo>
                      <a:cubicBezTo>
                        <a:pt x="107860" y="8901"/>
                        <a:pt x="107980" y="8942"/>
                        <a:pt x="108140" y="8982"/>
                      </a:cubicBezTo>
                      <a:cubicBezTo>
                        <a:pt x="108582" y="9062"/>
                        <a:pt x="108982" y="9182"/>
                        <a:pt x="109424" y="9262"/>
                      </a:cubicBezTo>
                      <a:cubicBezTo>
                        <a:pt x="109624" y="9302"/>
                        <a:pt x="109784" y="9342"/>
                        <a:pt x="109985" y="9423"/>
                      </a:cubicBezTo>
                      <a:cubicBezTo>
                        <a:pt x="110386" y="9543"/>
                        <a:pt x="110747" y="9623"/>
                        <a:pt x="111148" y="9743"/>
                      </a:cubicBezTo>
                      <a:cubicBezTo>
                        <a:pt x="111308" y="9784"/>
                        <a:pt x="111468" y="9824"/>
                        <a:pt x="111669" y="9904"/>
                      </a:cubicBezTo>
                      <a:cubicBezTo>
                        <a:pt x="112190" y="10064"/>
                        <a:pt x="112711" y="10225"/>
                        <a:pt x="113193" y="10425"/>
                      </a:cubicBezTo>
                      <a:cubicBezTo>
                        <a:pt x="113193" y="10425"/>
                        <a:pt x="113233" y="10425"/>
                        <a:pt x="113273" y="10425"/>
                      </a:cubicBezTo>
                      <a:cubicBezTo>
                        <a:pt x="113794" y="10626"/>
                        <a:pt x="114315" y="10826"/>
                        <a:pt x="114837" y="11027"/>
                      </a:cubicBezTo>
                      <a:cubicBezTo>
                        <a:pt x="114997" y="11107"/>
                        <a:pt x="115157" y="11187"/>
                        <a:pt x="115318" y="11227"/>
                      </a:cubicBezTo>
                      <a:cubicBezTo>
                        <a:pt x="115679" y="11387"/>
                        <a:pt x="116039" y="11548"/>
                        <a:pt x="116360" y="11708"/>
                      </a:cubicBezTo>
                      <a:cubicBezTo>
                        <a:pt x="116521" y="11788"/>
                        <a:pt x="116721" y="11869"/>
                        <a:pt x="116882" y="11949"/>
                      </a:cubicBezTo>
                      <a:cubicBezTo>
                        <a:pt x="117242" y="12109"/>
                        <a:pt x="117603" y="12310"/>
                        <a:pt x="117964" y="12510"/>
                      </a:cubicBezTo>
                      <a:cubicBezTo>
                        <a:pt x="118124" y="12590"/>
                        <a:pt x="118245" y="12671"/>
                        <a:pt x="118405" y="12751"/>
                      </a:cubicBezTo>
                      <a:cubicBezTo>
                        <a:pt x="118886" y="12991"/>
                        <a:pt x="119327" y="13272"/>
                        <a:pt x="119809" y="13553"/>
                      </a:cubicBezTo>
                      <a:cubicBezTo>
                        <a:pt x="119929" y="13633"/>
                        <a:pt x="120089" y="13713"/>
                        <a:pt x="120210" y="13793"/>
                      </a:cubicBezTo>
                      <a:cubicBezTo>
                        <a:pt x="120530" y="13994"/>
                        <a:pt x="120891" y="14194"/>
                        <a:pt x="121212" y="14435"/>
                      </a:cubicBezTo>
                      <a:cubicBezTo>
                        <a:pt x="121372" y="14555"/>
                        <a:pt x="121573" y="14675"/>
                        <a:pt x="121733" y="14796"/>
                      </a:cubicBezTo>
                      <a:cubicBezTo>
                        <a:pt x="122014" y="14996"/>
                        <a:pt x="122295" y="15197"/>
                        <a:pt x="122575" y="15397"/>
                      </a:cubicBezTo>
                      <a:cubicBezTo>
                        <a:pt x="122736" y="15517"/>
                        <a:pt x="122896" y="15638"/>
                        <a:pt x="123096" y="15758"/>
                      </a:cubicBezTo>
                      <a:cubicBezTo>
                        <a:pt x="123457" y="16039"/>
                        <a:pt x="123778" y="16279"/>
                        <a:pt x="124139" y="16560"/>
                      </a:cubicBezTo>
                      <a:cubicBezTo>
                        <a:pt x="124259" y="16680"/>
                        <a:pt x="124420" y="16760"/>
                        <a:pt x="124540" y="16881"/>
                      </a:cubicBezTo>
                      <a:cubicBezTo>
                        <a:pt x="124901" y="17161"/>
                        <a:pt x="125262" y="17482"/>
                        <a:pt x="125582" y="17803"/>
                      </a:cubicBezTo>
                      <a:cubicBezTo>
                        <a:pt x="125743" y="17963"/>
                        <a:pt x="125903" y="18084"/>
                        <a:pt x="126064" y="18244"/>
                      </a:cubicBezTo>
                      <a:cubicBezTo>
                        <a:pt x="126304" y="18485"/>
                        <a:pt x="126545" y="18685"/>
                        <a:pt x="126785" y="18926"/>
                      </a:cubicBezTo>
                      <a:cubicBezTo>
                        <a:pt x="126946" y="19086"/>
                        <a:pt x="127106" y="19246"/>
                        <a:pt x="127267" y="19407"/>
                      </a:cubicBezTo>
                      <a:cubicBezTo>
                        <a:pt x="127507" y="19647"/>
                        <a:pt x="127708" y="19888"/>
                        <a:pt x="127948" y="20128"/>
                      </a:cubicBezTo>
                      <a:cubicBezTo>
                        <a:pt x="128109" y="20289"/>
                        <a:pt x="128229" y="20449"/>
                        <a:pt x="128389" y="20610"/>
                      </a:cubicBezTo>
                      <a:cubicBezTo>
                        <a:pt x="128710" y="21011"/>
                        <a:pt x="129071" y="21371"/>
                        <a:pt x="129392" y="21772"/>
                      </a:cubicBezTo>
                      <a:cubicBezTo>
                        <a:pt x="129552" y="21933"/>
                        <a:pt x="129672" y="22133"/>
                        <a:pt x="129793" y="22294"/>
                      </a:cubicBezTo>
                      <a:cubicBezTo>
                        <a:pt x="129993" y="22534"/>
                        <a:pt x="130194" y="22815"/>
                        <a:pt x="130394" y="23056"/>
                      </a:cubicBezTo>
                      <a:cubicBezTo>
                        <a:pt x="130554" y="23256"/>
                        <a:pt x="130715" y="23456"/>
                        <a:pt x="130835" y="23657"/>
                      </a:cubicBezTo>
                      <a:cubicBezTo>
                        <a:pt x="130996" y="23898"/>
                        <a:pt x="131196" y="24138"/>
                        <a:pt x="131356" y="24379"/>
                      </a:cubicBezTo>
                      <a:cubicBezTo>
                        <a:pt x="131517" y="24579"/>
                        <a:pt x="131637" y="24780"/>
                        <a:pt x="131797" y="25020"/>
                      </a:cubicBezTo>
                      <a:cubicBezTo>
                        <a:pt x="131998" y="25301"/>
                        <a:pt x="132158" y="25582"/>
                        <a:pt x="132359" y="25862"/>
                      </a:cubicBezTo>
                      <a:cubicBezTo>
                        <a:pt x="132559" y="26143"/>
                        <a:pt x="132720" y="26424"/>
                        <a:pt x="132880" y="26744"/>
                      </a:cubicBezTo>
                      <a:cubicBezTo>
                        <a:pt x="133081" y="27065"/>
                        <a:pt x="133241" y="27386"/>
                        <a:pt x="133441" y="27707"/>
                      </a:cubicBezTo>
                      <a:cubicBezTo>
                        <a:pt x="133562" y="27947"/>
                        <a:pt x="133682" y="28148"/>
                        <a:pt x="133802" y="28388"/>
                      </a:cubicBezTo>
                      <a:cubicBezTo>
                        <a:pt x="133923" y="28629"/>
                        <a:pt x="134083" y="28910"/>
                        <a:pt x="134203" y="29150"/>
                      </a:cubicBezTo>
                      <a:cubicBezTo>
                        <a:pt x="134324" y="29391"/>
                        <a:pt x="134444" y="29631"/>
                        <a:pt x="134564" y="29872"/>
                      </a:cubicBezTo>
                      <a:cubicBezTo>
                        <a:pt x="134684" y="30153"/>
                        <a:pt x="134805" y="30393"/>
                        <a:pt x="134925" y="30674"/>
                      </a:cubicBezTo>
                      <a:cubicBezTo>
                        <a:pt x="135045" y="30914"/>
                        <a:pt x="135125" y="31155"/>
                        <a:pt x="135246" y="31396"/>
                      </a:cubicBezTo>
                      <a:cubicBezTo>
                        <a:pt x="135446" y="31837"/>
                        <a:pt x="135607" y="32318"/>
                        <a:pt x="135807" y="32799"/>
                      </a:cubicBezTo>
                      <a:lnTo>
                        <a:pt x="135807" y="32799"/>
                      </a:lnTo>
                      <a:cubicBezTo>
                        <a:pt x="136769" y="35365"/>
                        <a:pt x="137451" y="38092"/>
                        <a:pt x="137812" y="40899"/>
                      </a:cubicBezTo>
                      <a:cubicBezTo>
                        <a:pt x="138854" y="40818"/>
                        <a:pt x="139897" y="40778"/>
                        <a:pt x="140980" y="40778"/>
                      </a:cubicBezTo>
                      <a:cubicBezTo>
                        <a:pt x="143225" y="40778"/>
                        <a:pt x="145430" y="40939"/>
                        <a:pt x="147595" y="41219"/>
                      </a:cubicBezTo>
                      <a:cubicBezTo>
                        <a:pt x="147956" y="41259"/>
                        <a:pt x="148277" y="41299"/>
                        <a:pt x="148638" y="41340"/>
                      </a:cubicBezTo>
                      <a:cubicBezTo>
                        <a:pt x="149079" y="41420"/>
                        <a:pt x="149560" y="41500"/>
                        <a:pt x="150001" y="41580"/>
                      </a:cubicBezTo>
                      <a:cubicBezTo>
                        <a:pt x="150362" y="41660"/>
                        <a:pt x="150723" y="41700"/>
                        <a:pt x="151084" y="41781"/>
                      </a:cubicBezTo>
                      <a:cubicBezTo>
                        <a:pt x="151525" y="41861"/>
                        <a:pt x="151966" y="41981"/>
                        <a:pt x="152407" y="42061"/>
                      </a:cubicBezTo>
                      <a:cubicBezTo>
                        <a:pt x="152768" y="42141"/>
                        <a:pt x="153169" y="42222"/>
                        <a:pt x="153530" y="42302"/>
                      </a:cubicBezTo>
                      <a:cubicBezTo>
                        <a:pt x="153971" y="42422"/>
                        <a:pt x="154372" y="42542"/>
                        <a:pt x="154813" y="42663"/>
                      </a:cubicBezTo>
                      <a:cubicBezTo>
                        <a:pt x="155174" y="42783"/>
                        <a:pt x="155535" y="42863"/>
                        <a:pt x="155936" y="42984"/>
                      </a:cubicBezTo>
                      <a:cubicBezTo>
                        <a:pt x="156337" y="43104"/>
                        <a:pt x="156778" y="43224"/>
                        <a:pt x="157179" y="43384"/>
                      </a:cubicBezTo>
                      <a:cubicBezTo>
                        <a:pt x="157539" y="43505"/>
                        <a:pt x="157900" y="43625"/>
                        <a:pt x="158261" y="43745"/>
                      </a:cubicBezTo>
                      <a:cubicBezTo>
                        <a:pt x="158662" y="43906"/>
                        <a:pt x="159063" y="44026"/>
                        <a:pt x="159464" y="44186"/>
                      </a:cubicBezTo>
                      <a:cubicBezTo>
                        <a:pt x="159825" y="44307"/>
                        <a:pt x="160186" y="44467"/>
                        <a:pt x="160547" y="44627"/>
                      </a:cubicBezTo>
                      <a:cubicBezTo>
                        <a:pt x="160948" y="44788"/>
                        <a:pt x="161309" y="44948"/>
                        <a:pt x="161709" y="45109"/>
                      </a:cubicBezTo>
                      <a:cubicBezTo>
                        <a:pt x="162070" y="45269"/>
                        <a:pt x="162431" y="45429"/>
                        <a:pt x="162792" y="45590"/>
                      </a:cubicBezTo>
                      <a:cubicBezTo>
                        <a:pt x="163153" y="45750"/>
                        <a:pt x="163554" y="45951"/>
                        <a:pt x="163915" y="46151"/>
                      </a:cubicBezTo>
                      <a:cubicBezTo>
                        <a:pt x="164276" y="46312"/>
                        <a:pt x="164596" y="46512"/>
                        <a:pt x="164957" y="46672"/>
                      </a:cubicBezTo>
                      <a:cubicBezTo>
                        <a:pt x="165318" y="46873"/>
                        <a:pt x="165679" y="47073"/>
                        <a:pt x="166040" y="47274"/>
                      </a:cubicBezTo>
                      <a:cubicBezTo>
                        <a:pt x="166401" y="47474"/>
                        <a:pt x="166722" y="47675"/>
                        <a:pt x="167082" y="47875"/>
                      </a:cubicBezTo>
                      <a:cubicBezTo>
                        <a:pt x="167443" y="48076"/>
                        <a:pt x="167764" y="48276"/>
                        <a:pt x="168125" y="48517"/>
                      </a:cubicBezTo>
                      <a:cubicBezTo>
                        <a:pt x="168486" y="48717"/>
                        <a:pt x="168807" y="48958"/>
                        <a:pt x="169127" y="49158"/>
                      </a:cubicBezTo>
                      <a:cubicBezTo>
                        <a:pt x="169448" y="49359"/>
                        <a:pt x="169809" y="49599"/>
                        <a:pt x="170130" y="49840"/>
                      </a:cubicBezTo>
                      <a:cubicBezTo>
                        <a:pt x="170451" y="50081"/>
                        <a:pt x="170771" y="50321"/>
                        <a:pt x="171132" y="50562"/>
                      </a:cubicBezTo>
                      <a:cubicBezTo>
                        <a:pt x="171453" y="50802"/>
                        <a:pt x="171774" y="51003"/>
                        <a:pt x="172094" y="51243"/>
                      </a:cubicBezTo>
                      <a:cubicBezTo>
                        <a:pt x="172415" y="51484"/>
                        <a:pt x="172736" y="51765"/>
                        <a:pt x="173097" y="52005"/>
                      </a:cubicBezTo>
                      <a:cubicBezTo>
                        <a:pt x="173378" y="52246"/>
                        <a:pt x="173698" y="52486"/>
                        <a:pt x="173979" y="52727"/>
                      </a:cubicBezTo>
                      <a:cubicBezTo>
                        <a:pt x="174300" y="53008"/>
                        <a:pt x="174661" y="53288"/>
                        <a:pt x="174981" y="53609"/>
                      </a:cubicBezTo>
                      <a:cubicBezTo>
                        <a:pt x="175262" y="53850"/>
                        <a:pt x="175543" y="54090"/>
                        <a:pt x="175783" y="54331"/>
                      </a:cubicBezTo>
                      <a:cubicBezTo>
                        <a:pt x="176144" y="54652"/>
                        <a:pt x="176505" y="55012"/>
                        <a:pt x="176866" y="55333"/>
                      </a:cubicBezTo>
                      <a:cubicBezTo>
                        <a:pt x="177066" y="55534"/>
                        <a:pt x="177307" y="55734"/>
                        <a:pt x="177508" y="55975"/>
                      </a:cubicBezTo>
                      <a:cubicBezTo>
                        <a:pt x="178069" y="56536"/>
                        <a:pt x="178630" y="57098"/>
                        <a:pt x="179151" y="57699"/>
                      </a:cubicBezTo>
                      <a:cubicBezTo>
                        <a:pt x="179312" y="57859"/>
                        <a:pt x="179432" y="58020"/>
                        <a:pt x="179552" y="58180"/>
                      </a:cubicBezTo>
                      <a:cubicBezTo>
                        <a:pt x="179953" y="58621"/>
                        <a:pt x="180314" y="59062"/>
                        <a:pt x="180715" y="59503"/>
                      </a:cubicBezTo>
                      <a:cubicBezTo>
                        <a:pt x="180916" y="59744"/>
                        <a:pt x="181116" y="59984"/>
                        <a:pt x="181277" y="60225"/>
                      </a:cubicBezTo>
                      <a:cubicBezTo>
                        <a:pt x="181597" y="60626"/>
                        <a:pt x="181878" y="60987"/>
                        <a:pt x="182199" y="61388"/>
                      </a:cubicBezTo>
                      <a:cubicBezTo>
                        <a:pt x="182399" y="61669"/>
                        <a:pt x="182600" y="61909"/>
                        <a:pt x="182760" y="62190"/>
                      </a:cubicBezTo>
                      <a:cubicBezTo>
                        <a:pt x="183041" y="62591"/>
                        <a:pt x="183322" y="62952"/>
                        <a:pt x="183602" y="63353"/>
                      </a:cubicBezTo>
                      <a:cubicBezTo>
                        <a:pt x="183803" y="63633"/>
                        <a:pt x="183963" y="63914"/>
                        <a:pt x="184164" y="64195"/>
                      </a:cubicBezTo>
                      <a:cubicBezTo>
                        <a:pt x="184404" y="64596"/>
                        <a:pt x="184685" y="64956"/>
                        <a:pt x="184925" y="65357"/>
                      </a:cubicBezTo>
                      <a:cubicBezTo>
                        <a:pt x="185126" y="65638"/>
                        <a:pt x="185286" y="65959"/>
                        <a:pt x="185447" y="66240"/>
                      </a:cubicBezTo>
                      <a:cubicBezTo>
                        <a:pt x="185687" y="66640"/>
                        <a:pt x="185928" y="67041"/>
                        <a:pt x="186128" y="67442"/>
                      </a:cubicBezTo>
                      <a:cubicBezTo>
                        <a:pt x="186289" y="67763"/>
                        <a:pt x="186449" y="68044"/>
                        <a:pt x="186609" y="68365"/>
                      </a:cubicBezTo>
                      <a:cubicBezTo>
                        <a:pt x="186810" y="68766"/>
                        <a:pt x="187010" y="69167"/>
                        <a:pt x="187211" y="69568"/>
                      </a:cubicBezTo>
                      <a:cubicBezTo>
                        <a:pt x="187371" y="69888"/>
                        <a:pt x="187532" y="70209"/>
                        <a:pt x="187652" y="70530"/>
                      </a:cubicBezTo>
                      <a:cubicBezTo>
                        <a:pt x="187852" y="70931"/>
                        <a:pt x="188053" y="71372"/>
                        <a:pt x="188213" y="71773"/>
                      </a:cubicBezTo>
                      <a:cubicBezTo>
                        <a:pt x="188374" y="72094"/>
                        <a:pt x="188494" y="72414"/>
                        <a:pt x="188614" y="72735"/>
                      </a:cubicBezTo>
                      <a:cubicBezTo>
                        <a:pt x="188775" y="73176"/>
                        <a:pt x="188975" y="73577"/>
                        <a:pt x="189136" y="74018"/>
                      </a:cubicBezTo>
                      <a:cubicBezTo>
                        <a:pt x="189256" y="74339"/>
                        <a:pt x="189376" y="74700"/>
                        <a:pt x="189496" y="75021"/>
                      </a:cubicBezTo>
                      <a:cubicBezTo>
                        <a:pt x="189657" y="75462"/>
                        <a:pt x="189817" y="75903"/>
                        <a:pt x="189937" y="76344"/>
                      </a:cubicBezTo>
                      <a:cubicBezTo>
                        <a:pt x="190058" y="76665"/>
                        <a:pt x="190138" y="77026"/>
                        <a:pt x="190258" y="77346"/>
                      </a:cubicBezTo>
                      <a:cubicBezTo>
                        <a:pt x="190379" y="77787"/>
                        <a:pt x="190539" y="78269"/>
                        <a:pt x="190659" y="78710"/>
                      </a:cubicBezTo>
                      <a:cubicBezTo>
                        <a:pt x="190739" y="79030"/>
                        <a:pt x="190860" y="79391"/>
                        <a:pt x="190940" y="79712"/>
                      </a:cubicBezTo>
                      <a:cubicBezTo>
                        <a:pt x="191060" y="80193"/>
                        <a:pt x="191180" y="80674"/>
                        <a:pt x="191261" y="81155"/>
                      </a:cubicBezTo>
                      <a:cubicBezTo>
                        <a:pt x="191341" y="81476"/>
                        <a:pt x="191421" y="81797"/>
                        <a:pt x="191461" y="82158"/>
                      </a:cubicBezTo>
                      <a:cubicBezTo>
                        <a:pt x="191541" y="82639"/>
                        <a:pt x="191622" y="83160"/>
                        <a:pt x="191742" y="83641"/>
                      </a:cubicBezTo>
                      <a:cubicBezTo>
                        <a:pt x="191782" y="83962"/>
                        <a:pt x="191862" y="84283"/>
                        <a:pt x="191902" y="84604"/>
                      </a:cubicBezTo>
                      <a:cubicBezTo>
                        <a:pt x="191982" y="85125"/>
                        <a:pt x="192063" y="85686"/>
                        <a:pt x="192103" y="86248"/>
                      </a:cubicBezTo>
                      <a:cubicBezTo>
                        <a:pt x="192103" y="86528"/>
                        <a:pt x="192183" y="86809"/>
                        <a:pt x="192223" y="87130"/>
                      </a:cubicBezTo>
                      <a:cubicBezTo>
                        <a:pt x="192263" y="87771"/>
                        <a:pt x="192303" y="88373"/>
                        <a:pt x="192343" y="89014"/>
                      </a:cubicBezTo>
                      <a:cubicBezTo>
                        <a:pt x="192343" y="89215"/>
                        <a:pt x="192343" y="89455"/>
                        <a:pt x="192383" y="89656"/>
                      </a:cubicBezTo>
                      <a:cubicBezTo>
                        <a:pt x="192423" y="90498"/>
                        <a:pt x="192464" y="91380"/>
                        <a:pt x="192464" y="92222"/>
                      </a:cubicBezTo>
                      <a:cubicBezTo>
                        <a:pt x="192464" y="93064"/>
                        <a:pt x="192464" y="93946"/>
                        <a:pt x="192383" y="94788"/>
                      </a:cubicBezTo>
                      <a:cubicBezTo>
                        <a:pt x="192383" y="94989"/>
                        <a:pt x="192383" y="95229"/>
                        <a:pt x="192343" y="95430"/>
                      </a:cubicBezTo>
                      <a:close/>
                      <a:moveTo>
                        <a:pt x="100402" y="67523"/>
                      </a:moveTo>
                      <a:cubicBezTo>
                        <a:pt x="102046" y="67523"/>
                        <a:pt x="103409" y="66159"/>
                        <a:pt x="103409" y="64515"/>
                      </a:cubicBezTo>
                      <a:cubicBezTo>
                        <a:pt x="103409" y="62871"/>
                        <a:pt x="102046" y="61508"/>
                        <a:pt x="100402" y="61508"/>
                      </a:cubicBezTo>
                      <a:cubicBezTo>
                        <a:pt x="98758" y="61508"/>
                        <a:pt x="97395" y="62871"/>
                        <a:pt x="97395" y="64515"/>
                      </a:cubicBezTo>
                      <a:cubicBezTo>
                        <a:pt x="97395" y="66159"/>
                        <a:pt x="98718" y="67523"/>
                        <a:pt x="100402" y="67523"/>
                      </a:cubicBezTo>
                      <a:close/>
                      <a:moveTo>
                        <a:pt x="112631" y="57098"/>
                      </a:moveTo>
                      <a:lnTo>
                        <a:pt x="105334" y="57098"/>
                      </a:lnTo>
                      <a:lnTo>
                        <a:pt x="105334" y="73697"/>
                      </a:lnTo>
                      <a:lnTo>
                        <a:pt x="102848" y="73697"/>
                      </a:lnTo>
                      <a:cubicBezTo>
                        <a:pt x="102166" y="73176"/>
                        <a:pt x="101284" y="72855"/>
                        <a:pt x="100322" y="72855"/>
                      </a:cubicBezTo>
                      <a:cubicBezTo>
                        <a:pt x="99359" y="72855"/>
                        <a:pt x="98517" y="73176"/>
                        <a:pt x="97796" y="73697"/>
                      </a:cubicBezTo>
                      <a:lnTo>
                        <a:pt x="95430" y="73697"/>
                      </a:lnTo>
                      <a:lnTo>
                        <a:pt x="95430" y="57098"/>
                      </a:lnTo>
                      <a:lnTo>
                        <a:pt x="88172" y="57098"/>
                      </a:lnTo>
                      <a:lnTo>
                        <a:pt x="88172" y="107739"/>
                      </a:lnTo>
                      <a:lnTo>
                        <a:pt x="85205" y="107739"/>
                      </a:lnTo>
                      <a:lnTo>
                        <a:pt x="85205" y="115157"/>
                      </a:lnTo>
                      <a:lnTo>
                        <a:pt x="115598" y="115157"/>
                      </a:lnTo>
                      <a:lnTo>
                        <a:pt x="115598" y="107739"/>
                      </a:lnTo>
                      <a:lnTo>
                        <a:pt x="112631" y="107739"/>
                      </a:lnTo>
                      <a:lnTo>
                        <a:pt x="112631" y="57098"/>
                      </a:lnTo>
                      <a:close/>
                      <a:moveTo>
                        <a:pt x="105334" y="107739"/>
                      </a:moveTo>
                      <a:lnTo>
                        <a:pt x="95430" y="107739"/>
                      </a:lnTo>
                      <a:lnTo>
                        <a:pt x="95430" y="103008"/>
                      </a:lnTo>
                      <a:lnTo>
                        <a:pt x="105334" y="103008"/>
                      </a:lnTo>
                      <a:lnTo>
                        <a:pt x="105334" y="107739"/>
                      </a:lnTo>
                      <a:close/>
                      <a:moveTo>
                        <a:pt x="105334" y="99760"/>
                      </a:moveTo>
                      <a:lnTo>
                        <a:pt x="95430" y="99760"/>
                      </a:lnTo>
                      <a:lnTo>
                        <a:pt x="95430" y="76745"/>
                      </a:lnTo>
                      <a:lnTo>
                        <a:pt x="98237" y="76745"/>
                      </a:lnTo>
                      <a:cubicBezTo>
                        <a:pt x="98357" y="75662"/>
                        <a:pt x="99239" y="74860"/>
                        <a:pt x="100362" y="74860"/>
                      </a:cubicBezTo>
                      <a:cubicBezTo>
                        <a:pt x="101484" y="74860"/>
                        <a:pt x="102367" y="75702"/>
                        <a:pt x="102447" y="76745"/>
                      </a:cubicBezTo>
                      <a:lnTo>
                        <a:pt x="105334" y="76745"/>
                      </a:lnTo>
                      <a:lnTo>
                        <a:pt x="105334" y="99760"/>
                      </a:lnTo>
                      <a:close/>
                      <a:moveTo>
                        <a:pt x="112551" y="46512"/>
                      </a:moveTo>
                      <a:lnTo>
                        <a:pt x="106496" y="46512"/>
                      </a:lnTo>
                      <a:lnTo>
                        <a:pt x="106496" y="41700"/>
                      </a:lnTo>
                      <a:lnTo>
                        <a:pt x="104812" y="41700"/>
                      </a:lnTo>
                      <a:lnTo>
                        <a:pt x="104812" y="38653"/>
                      </a:lnTo>
                      <a:lnTo>
                        <a:pt x="106416" y="38653"/>
                      </a:lnTo>
                      <a:lnTo>
                        <a:pt x="106416" y="35886"/>
                      </a:lnTo>
                      <a:lnTo>
                        <a:pt x="104812" y="35886"/>
                      </a:lnTo>
                      <a:lnTo>
                        <a:pt x="104812" y="35445"/>
                      </a:lnTo>
                      <a:cubicBezTo>
                        <a:pt x="104812" y="33200"/>
                        <a:pt x="103168" y="31396"/>
                        <a:pt x="101043" y="31075"/>
                      </a:cubicBezTo>
                      <a:lnTo>
                        <a:pt x="101043" y="23376"/>
                      </a:lnTo>
                      <a:lnTo>
                        <a:pt x="99720" y="23376"/>
                      </a:lnTo>
                      <a:lnTo>
                        <a:pt x="99720" y="31075"/>
                      </a:lnTo>
                      <a:cubicBezTo>
                        <a:pt x="97595" y="31396"/>
                        <a:pt x="95951" y="33240"/>
                        <a:pt x="95951" y="35445"/>
                      </a:cubicBezTo>
                      <a:lnTo>
                        <a:pt x="95951" y="35886"/>
                      </a:lnTo>
                      <a:lnTo>
                        <a:pt x="94347" y="35886"/>
                      </a:lnTo>
                      <a:lnTo>
                        <a:pt x="94347" y="38653"/>
                      </a:lnTo>
                      <a:lnTo>
                        <a:pt x="95951" y="38653"/>
                      </a:lnTo>
                      <a:lnTo>
                        <a:pt x="95951" y="41700"/>
                      </a:lnTo>
                      <a:lnTo>
                        <a:pt x="94267" y="41700"/>
                      </a:lnTo>
                      <a:lnTo>
                        <a:pt x="94267" y="46512"/>
                      </a:lnTo>
                      <a:lnTo>
                        <a:pt x="88212" y="46512"/>
                      </a:lnTo>
                      <a:lnTo>
                        <a:pt x="88212" y="51003"/>
                      </a:lnTo>
                      <a:lnTo>
                        <a:pt x="85245" y="51003"/>
                      </a:lnTo>
                      <a:lnTo>
                        <a:pt x="85245" y="53930"/>
                      </a:lnTo>
                      <a:lnTo>
                        <a:pt x="115518" y="53930"/>
                      </a:lnTo>
                      <a:lnTo>
                        <a:pt x="115518" y="51003"/>
                      </a:lnTo>
                      <a:lnTo>
                        <a:pt x="112551" y="51003"/>
                      </a:lnTo>
                      <a:lnTo>
                        <a:pt x="112551" y="46512"/>
                      </a:lnTo>
                      <a:close/>
                      <a:moveTo>
                        <a:pt x="98998" y="46512"/>
                      </a:moveTo>
                      <a:lnTo>
                        <a:pt x="97274" y="46512"/>
                      </a:lnTo>
                      <a:lnTo>
                        <a:pt x="97274" y="41700"/>
                      </a:lnTo>
                      <a:lnTo>
                        <a:pt x="98998" y="41700"/>
                      </a:lnTo>
                      <a:lnTo>
                        <a:pt x="98998" y="46512"/>
                      </a:lnTo>
                      <a:close/>
                      <a:moveTo>
                        <a:pt x="103489" y="46512"/>
                      </a:moveTo>
                      <a:lnTo>
                        <a:pt x="101765" y="46512"/>
                      </a:lnTo>
                      <a:lnTo>
                        <a:pt x="101765" y="41700"/>
                      </a:lnTo>
                      <a:lnTo>
                        <a:pt x="103489" y="41700"/>
                      </a:lnTo>
                      <a:lnTo>
                        <a:pt x="103489" y="46512"/>
                      </a:lnTo>
                      <a:close/>
                      <a:moveTo>
                        <a:pt x="141180" y="45389"/>
                      </a:moveTo>
                      <a:lnTo>
                        <a:pt x="134444" y="45389"/>
                      </a:lnTo>
                      <a:cubicBezTo>
                        <a:pt x="134003" y="26985"/>
                        <a:pt x="118926" y="12189"/>
                        <a:pt x="100402" y="12189"/>
                      </a:cubicBezTo>
                      <a:cubicBezTo>
                        <a:pt x="81877" y="12189"/>
                        <a:pt x="66841" y="26985"/>
                        <a:pt x="66360" y="45389"/>
                      </a:cubicBezTo>
                      <a:lnTo>
                        <a:pt x="59624" y="45389"/>
                      </a:lnTo>
                      <a:cubicBezTo>
                        <a:pt x="33641" y="45389"/>
                        <a:pt x="12550" y="66440"/>
                        <a:pt x="12550" y="92463"/>
                      </a:cubicBezTo>
                      <a:cubicBezTo>
                        <a:pt x="12550" y="118485"/>
                        <a:pt x="33641" y="139536"/>
                        <a:pt x="59624" y="139536"/>
                      </a:cubicBezTo>
                      <a:lnTo>
                        <a:pt x="66360" y="139536"/>
                      </a:lnTo>
                      <a:cubicBezTo>
                        <a:pt x="66841" y="157940"/>
                        <a:pt x="81877" y="172736"/>
                        <a:pt x="100402" y="172736"/>
                      </a:cubicBezTo>
                      <a:cubicBezTo>
                        <a:pt x="118926" y="172736"/>
                        <a:pt x="133963" y="157940"/>
                        <a:pt x="134444" y="139536"/>
                      </a:cubicBezTo>
                      <a:lnTo>
                        <a:pt x="141180" y="139536"/>
                      </a:lnTo>
                      <a:cubicBezTo>
                        <a:pt x="167163" y="139536"/>
                        <a:pt x="188253" y="118485"/>
                        <a:pt x="188253" y="92463"/>
                      </a:cubicBezTo>
                      <a:cubicBezTo>
                        <a:pt x="188253" y="66440"/>
                        <a:pt x="167163" y="45389"/>
                        <a:pt x="141180" y="45389"/>
                      </a:cubicBezTo>
                      <a:close/>
                      <a:moveTo>
                        <a:pt x="59984" y="107619"/>
                      </a:moveTo>
                      <a:cubicBezTo>
                        <a:pt x="57258" y="105253"/>
                        <a:pt x="53890" y="103569"/>
                        <a:pt x="50161" y="102928"/>
                      </a:cubicBezTo>
                      <a:lnTo>
                        <a:pt x="69086" y="102928"/>
                      </a:lnTo>
                      <a:cubicBezTo>
                        <a:pt x="65357" y="102928"/>
                        <a:pt x="62029" y="104772"/>
                        <a:pt x="59984" y="107619"/>
                      </a:cubicBezTo>
                      <a:close/>
                      <a:moveTo>
                        <a:pt x="62270" y="109945"/>
                      </a:moveTo>
                      <a:cubicBezTo>
                        <a:pt x="63713" y="107659"/>
                        <a:pt x="66240" y="106136"/>
                        <a:pt x="69126" y="106136"/>
                      </a:cubicBezTo>
                      <a:cubicBezTo>
                        <a:pt x="73617" y="106136"/>
                        <a:pt x="77226" y="109744"/>
                        <a:pt x="77226" y="114235"/>
                      </a:cubicBezTo>
                      <a:lnTo>
                        <a:pt x="77226" y="114235"/>
                      </a:lnTo>
                      <a:lnTo>
                        <a:pt x="77226" y="123417"/>
                      </a:lnTo>
                      <a:lnTo>
                        <a:pt x="67001" y="123417"/>
                      </a:lnTo>
                      <a:cubicBezTo>
                        <a:pt x="67001" y="123417"/>
                        <a:pt x="67001" y="123137"/>
                        <a:pt x="67001" y="122976"/>
                      </a:cubicBezTo>
                      <a:cubicBezTo>
                        <a:pt x="67001" y="118004"/>
                        <a:pt x="65197" y="113473"/>
                        <a:pt x="62270" y="109945"/>
                      </a:cubicBezTo>
                      <a:close/>
                      <a:moveTo>
                        <a:pt x="77226" y="126585"/>
                      </a:moveTo>
                      <a:lnTo>
                        <a:pt x="77226" y="146032"/>
                      </a:lnTo>
                      <a:lnTo>
                        <a:pt x="72855" y="146032"/>
                      </a:lnTo>
                      <a:lnTo>
                        <a:pt x="72855" y="133481"/>
                      </a:lnTo>
                      <a:lnTo>
                        <a:pt x="72855" y="133481"/>
                      </a:lnTo>
                      <a:cubicBezTo>
                        <a:pt x="72855" y="130835"/>
                        <a:pt x="71893" y="128429"/>
                        <a:pt x="70289" y="126585"/>
                      </a:cubicBezTo>
                      <a:lnTo>
                        <a:pt x="77186" y="126585"/>
                      </a:lnTo>
                      <a:close/>
                      <a:moveTo>
                        <a:pt x="100442" y="169649"/>
                      </a:moveTo>
                      <a:cubicBezTo>
                        <a:pt x="87010" y="169649"/>
                        <a:pt x="75622" y="161148"/>
                        <a:pt x="71292" y="149199"/>
                      </a:cubicBezTo>
                      <a:lnTo>
                        <a:pt x="129592" y="149199"/>
                      </a:lnTo>
                      <a:cubicBezTo>
                        <a:pt x="125262" y="161108"/>
                        <a:pt x="113874" y="169649"/>
                        <a:pt x="100442" y="169649"/>
                      </a:cubicBezTo>
                      <a:close/>
                      <a:moveTo>
                        <a:pt x="92342" y="146032"/>
                      </a:moveTo>
                      <a:lnTo>
                        <a:pt x="92342" y="129993"/>
                      </a:lnTo>
                      <a:cubicBezTo>
                        <a:pt x="93024" y="125903"/>
                        <a:pt x="96512" y="122816"/>
                        <a:pt x="100682" y="122816"/>
                      </a:cubicBezTo>
                      <a:cubicBezTo>
                        <a:pt x="104492" y="122816"/>
                        <a:pt x="107739" y="125462"/>
                        <a:pt x="108742" y="129071"/>
                      </a:cubicBezTo>
                      <a:lnTo>
                        <a:pt x="108742" y="146032"/>
                      </a:lnTo>
                      <a:lnTo>
                        <a:pt x="92342" y="146032"/>
                      </a:lnTo>
                      <a:close/>
                      <a:moveTo>
                        <a:pt x="127988" y="133481"/>
                      </a:moveTo>
                      <a:lnTo>
                        <a:pt x="127988" y="133481"/>
                      </a:lnTo>
                      <a:lnTo>
                        <a:pt x="127988" y="146032"/>
                      </a:lnTo>
                      <a:lnTo>
                        <a:pt x="123497" y="146032"/>
                      </a:lnTo>
                      <a:lnTo>
                        <a:pt x="123497" y="126585"/>
                      </a:lnTo>
                      <a:lnTo>
                        <a:pt x="130514" y="126585"/>
                      </a:lnTo>
                      <a:cubicBezTo>
                        <a:pt x="128910" y="128429"/>
                        <a:pt x="127988" y="130835"/>
                        <a:pt x="127988" y="133481"/>
                      </a:cubicBezTo>
                      <a:close/>
                      <a:moveTo>
                        <a:pt x="133842" y="122976"/>
                      </a:moveTo>
                      <a:cubicBezTo>
                        <a:pt x="133842" y="122976"/>
                        <a:pt x="133842" y="123257"/>
                        <a:pt x="133842" y="123417"/>
                      </a:cubicBezTo>
                      <a:lnTo>
                        <a:pt x="123497" y="123417"/>
                      </a:lnTo>
                      <a:lnTo>
                        <a:pt x="123497" y="114235"/>
                      </a:lnTo>
                      <a:lnTo>
                        <a:pt x="123497" y="114235"/>
                      </a:lnTo>
                      <a:cubicBezTo>
                        <a:pt x="123497" y="109744"/>
                        <a:pt x="127106" y="106136"/>
                        <a:pt x="131597" y="106136"/>
                      </a:cubicBezTo>
                      <a:cubicBezTo>
                        <a:pt x="134524" y="106136"/>
                        <a:pt x="137090" y="107699"/>
                        <a:pt x="138494" y="110025"/>
                      </a:cubicBezTo>
                      <a:cubicBezTo>
                        <a:pt x="135567" y="113553"/>
                        <a:pt x="133842" y="118044"/>
                        <a:pt x="133842" y="122976"/>
                      </a:cubicBezTo>
                      <a:close/>
                      <a:moveTo>
                        <a:pt x="140779" y="107699"/>
                      </a:moveTo>
                      <a:cubicBezTo>
                        <a:pt x="138734" y="104853"/>
                        <a:pt x="135406" y="102968"/>
                        <a:pt x="131637" y="102968"/>
                      </a:cubicBezTo>
                      <a:lnTo>
                        <a:pt x="150683" y="102968"/>
                      </a:lnTo>
                      <a:cubicBezTo>
                        <a:pt x="146914" y="103610"/>
                        <a:pt x="143546" y="105294"/>
                        <a:pt x="140779" y="107699"/>
                      </a:cubicBezTo>
                      <a:close/>
                      <a:moveTo>
                        <a:pt x="177107" y="76183"/>
                      </a:moveTo>
                      <a:cubicBezTo>
                        <a:pt x="166200" y="76183"/>
                        <a:pt x="157018" y="83601"/>
                        <a:pt x="154372" y="93666"/>
                      </a:cubicBezTo>
                      <a:lnTo>
                        <a:pt x="113754" y="93666"/>
                      </a:lnTo>
                      <a:lnTo>
                        <a:pt x="113754" y="96833"/>
                      </a:lnTo>
                      <a:lnTo>
                        <a:pt x="153770" y="96833"/>
                      </a:lnTo>
                      <a:cubicBezTo>
                        <a:pt x="153650" y="97755"/>
                        <a:pt x="153610" y="98718"/>
                        <a:pt x="153610" y="99680"/>
                      </a:cubicBezTo>
                      <a:cubicBezTo>
                        <a:pt x="153610" y="99680"/>
                        <a:pt x="153610" y="99680"/>
                        <a:pt x="153610" y="99720"/>
                      </a:cubicBezTo>
                      <a:lnTo>
                        <a:pt x="113754" y="99720"/>
                      </a:lnTo>
                      <a:lnTo>
                        <a:pt x="113754" y="102888"/>
                      </a:lnTo>
                      <a:lnTo>
                        <a:pt x="131597" y="102888"/>
                      </a:lnTo>
                      <a:cubicBezTo>
                        <a:pt x="125382" y="102888"/>
                        <a:pt x="120330" y="107940"/>
                        <a:pt x="120330" y="114155"/>
                      </a:cubicBezTo>
                      <a:lnTo>
                        <a:pt x="120330" y="114155"/>
                      </a:lnTo>
                      <a:lnTo>
                        <a:pt x="120330" y="145952"/>
                      </a:lnTo>
                      <a:lnTo>
                        <a:pt x="115919" y="145952"/>
                      </a:lnTo>
                      <a:lnTo>
                        <a:pt x="115919" y="118485"/>
                      </a:lnTo>
                      <a:lnTo>
                        <a:pt x="118646" y="118485"/>
                      </a:lnTo>
                      <a:lnTo>
                        <a:pt x="118646" y="116360"/>
                      </a:lnTo>
                      <a:lnTo>
                        <a:pt x="108742" y="116360"/>
                      </a:lnTo>
                      <a:lnTo>
                        <a:pt x="108742" y="123938"/>
                      </a:lnTo>
                      <a:cubicBezTo>
                        <a:pt x="107379" y="122375"/>
                        <a:pt x="105574" y="121212"/>
                        <a:pt x="103529" y="120610"/>
                      </a:cubicBezTo>
                      <a:lnTo>
                        <a:pt x="103529" y="118205"/>
                      </a:lnTo>
                      <a:lnTo>
                        <a:pt x="104692" y="118205"/>
                      </a:lnTo>
                      <a:lnTo>
                        <a:pt x="104692" y="116320"/>
                      </a:lnTo>
                      <a:lnTo>
                        <a:pt x="96232" y="116320"/>
                      </a:lnTo>
                      <a:lnTo>
                        <a:pt x="96232" y="118205"/>
                      </a:lnTo>
                      <a:lnTo>
                        <a:pt x="97395" y="118205"/>
                      </a:lnTo>
                      <a:lnTo>
                        <a:pt x="97395" y="120731"/>
                      </a:lnTo>
                      <a:cubicBezTo>
                        <a:pt x="95430" y="121372"/>
                        <a:pt x="93706" y="122575"/>
                        <a:pt x="92383" y="124179"/>
                      </a:cubicBezTo>
                      <a:lnTo>
                        <a:pt x="92383" y="116400"/>
                      </a:lnTo>
                      <a:lnTo>
                        <a:pt x="82278" y="116400"/>
                      </a:lnTo>
                      <a:lnTo>
                        <a:pt x="82278" y="118485"/>
                      </a:lnTo>
                      <a:lnTo>
                        <a:pt x="85005" y="118485"/>
                      </a:lnTo>
                      <a:lnTo>
                        <a:pt x="85005" y="145952"/>
                      </a:lnTo>
                      <a:lnTo>
                        <a:pt x="80434" y="145952"/>
                      </a:lnTo>
                      <a:lnTo>
                        <a:pt x="80434" y="114155"/>
                      </a:lnTo>
                      <a:lnTo>
                        <a:pt x="80434" y="114155"/>
                      </a:lnTo>
                      <a:cubicBezTo>
                        <a:pt x="80434" y="107940"/>
                        <a:pt x="75382" y="102888"/>
                        <a:pt x="69167" y="102888"/>
                      </a:cubicBezTo>
                      <a:lnTo>
                        <a:pt x="87130" y="102888"/>
                      </a:lnTo>
                      <a:lnTo>
                        <a:pt x="87130" y="99720"/>
                      </a:lnTo>
                      <a:lnTo>
                        <a:pt x="47314" y="99720"/>
                      </a:lnTo>
                      <a:cubicBezTo>
                        <a:pt x="47314" y="98718"/>
                        <a:pt x="47234" y="97755"/>
                        <a:pt x="47154" y="96793"/>
                      </a:cubicBezTo>
                      <a:lnTo>
                        <a:pt x="87170" y="96793"/>
                      </a:lnTo>
                      <a:lnTo>
                        <a:pt x="87170" y="93625"/>
                      </a:lnTo>
                      <a:lnTo>
                        <a:pt x="46552" y="93625"/>
                      </a:lnTo>
                      <a:cubicBezTo>
                        <a:pt x="43866" y="83561"/>
                        <a:pt x="34724" y="76143"/>
                        <a:pt x="23817" y="76143"/>
                      </a:cubicBezTo>
                      <a:cubicBezTo>
                        <a:pt x="22214" y="76143"/>
                        <a:pt x="20610" y="76304"/>
                        <a:pt x="19086" y="76625"/>
                      </a:cubicBezTo>
                      <a:cubicBezTo>
                        <a:pt x="25421" y="60345"/>
                        <a:pt x="41219" y="48838"/>
                        <a:pt x="59704" y="48838"/>
                      </a:cubicBezTo>
                      <a:lnTo>
                        <a:pt x="69487" y="48838"/>
                      </a:lnTo>
                      <a:lnTo>
                        <a:pt x="69487" y="46231"/>
                      </a:lnTo>
                      <a:lnTo>
                        <a:pt x="69487" y="46231"/>
                      </a:lnTo>
                      <a:cubicBezTo>
                        <a:pt x="69487" y="29110"/>
                        <a:pt x="83361" y="15237"/>
                        <a:pt x="100522" y="15237"/>
                      </a:cubicBezTo>
                      <a:cubicBezTo>
                        <a:pt x="117683" y="15237"/>
                        <a:pt x="131557" y="29110"/>
                        <a:pt x="131557" y="46231"/>
                      </a:cubicBezTo>
                      <a:lnTo>
                        <a:pt x="131557" y="48838"/>
                      </a:lnTo>
                      <a:lnTo>
                        <a:pt x="141340" y="48838"/>
                      </a:lnTo>
                      <a:cubicBezTo>
                        <a:pt x="159825" y="48838"/>
                        <a:pt x="175623" y="60385"/>
                        <a:pt x="181958" y="76625"/>
                      </a:cubicBezTo>
                      <a:cubicBezTo>
                        <a:pt x="180435" y="76304"/>
                        <a:pt x="178831" y="76143"/>
                        <a:pt x="177227" y="76143"/>
                      </a:cubicBezTo>
                      <a:close/>
                      <a:moveTo>
                        <a:pt x="97675" y="153490"/>
                      </a:moveTo>
                      <a:lnTo>
                        <a:pt x="92102" y="153490"/>
                      </a:lnTo>
                      <a:lnTo>
                        <a:pt x="90779" y="157539"/>
                      </a:lnTo>
                      <a:lnTo>
                        <a:pt x="95269" y="157539"/>
                      </a:lnTo>
                      <a:lnTo>
                        <a:pt x="95069" y="159143"/>
                      </a:lnTo>
                      <a:lnTo>
                        <a:pt x="90177" y="159143"/>
                      </a:lnTo>
                      <a:lnTo>
                        <a:pt x="89576" y="160988"/>
                      </a:lnTo>
                      <a:lnTo>
                        <a:pt x="97074" y="160988"/>
                      </a:lnTo>
                      <a:lnTo>
                        <a:pt x="97635" y="153490"/>
                      </a:lnTo>
                      <a:close/>
                      <a:moveTo>
                        <a:pt x="95510" y="156136"/>
                      </a:moveTo>
                      <a:lnTo>
                        <a:pt x="92984" y="156136"/>
                      </a:lnTo>
                      <a:lnTo>
                        <a:pt x="93345" y="154773"/>
                      </a:lnTo>
                      <a:lnTo>
                        <a:pt x="95791" y="154773"/>
                      </a:lnTo>
                      <a:cubicBezTo>
                        <a:pt x="95791" y="154773"/>
                        <a:pt x="95550" y="156136"/>
                        <a:pt x="95550" y="156136"/>
                      </a:cubicBezTo>
                      <a:close/>
                      <a:moveTo>
                        <a:pt x="113794" y="158983"/>
                      </a:moveTo>
                      <a:lnTo>
                        <a:pt x="114716" y="160988"/>
                      </a:lnTo>
                      <a:lnTo>
                        <a:pt x="117483" y="160867"/>
                      </a:lnTo>
                      <a:lnTo>
                        <a:pt x="116400" y="159143"/>
                      </a:lnTo>
                      <a:lnTo>
                        <a:pt x="117683" y="159063"/>
                      </a:lnTo>
                      <a:lnTo>
                        <a:pt x="116601" y="157219"/>
                      </a:lnTo>
                      <a:lnTo>
                        <a:pt x="115037" y="157219"/>
                      </a:lnTo>
                      <a:lnTo>
                        <a:pt x="113153" y="153490"/>
                      </a:lnTo>
                      <a:lnTo>
                        <a:pt x="111228" y="153490"/>
                      </a:lnTo>
                      <a:lnTo>
                        <a:pt x="109263" y="157018"/>
                      </a:lnTo>
                      <a:lnTo>
                        <a:pt x="109985" y="159023"/>
                      </a:lnTo>
                      <a:lnTo>
                        <a:pt x="113754" y="159023"/>
                      </a:lnTo>
                      <a:close/>
                      <a:moveTo>
                        <a:pt x="112190" y="155454"/>
                      </a:moveTo>
                      <a:lnTo>
                        <a:pt x="112952" y="157138"/>
                      </a:lnTo>
                      <a:lnTo>
                        <a:pt x="111348" y="157138"/>
                      </a:lnTo>
                      <a:lnTo>
                        <a:pt x="112190" y="155454"/>
                      </a:lnTo>
                      <a:close/>
                      <a:moveTo>
                        <a:pt x="89054" y="153450"/>
                      </a:moveTo>
                      <a:lnTo>
                        <a:pt x="86889" y="153450"/>
                      </a:lnTo>
                      <a:lnTo>
                        <a:pt x="83481" y="160948"/>
                      </a:lnTo>
                      <a:lnTo>
                        <a:pt x="86488" y="160948"/>
                      </a:lnTo>
                      <a:lnTo>
                        <a:pt x="89054" y="153450"/>
                      </a:lnTo>
                      <a:close/>
                      <a:moveTo>
                        <a:pt x="100041" y="160948"/>
                      </a:moveTo>
                      <a:lnTo>
                        <a:pt x="107659" y="160948"/>
                      </a:lnTo>
                      <a:lnTo>
                        <a:pt x="107178" y="159023"/>
                      </a:lnTo>
                      <a:lnTo>
                        <a:pt x="104171" y="159023"/>
                      </a:lnTo>
                      <a:lnTo>
                        <a:pt x="106537" y="156898"/>
                      </a:lnTo>
                      <a:lnTo>
                        <a:pt x="105735" y="153450"/>
                      </a:lnTo>
                      <a:lnTo>
                        <a:pt x="100081" y="153450"/>
                      </a:lnTo>
                      <a:lnTo>
                        <a:pt x="100081" y="156337"/>
                      </a:lnTo>
                      <a:cubicBezTo>
                        <a:pt x="100081" y="156337"/>
                        <a:pt x="102206" y="156337"/>
                        <a:pt x="102206" y="156337"/>
                      </a:cubicBezTo>
                      <a:lnTo>
                        <a:pt x="102006" y="155174"/>
                      </a:lnTo>
                      <a:lnTo>
                        <a:pt x="104051" y="155174"/>
                      </a:lnTo>
                      <a:lnTo>
                        <a:pt x="104171" y="156457"/>
                      </a:lnTo>
                      <a:lnTo>
                        <a:pt x="100081" y="158943"/>
                      </a:lnTo>
                      <a:lnTo>
                        <a:pt x="100001" y="160948"/>
                      </a:lnTo>
                      <a:close/>
                    </a:path>
                  </a:pathLst>
                </a:custGeom>
                <a:grpFill/>
                <a:ln w="3987" cap="flat">
                  <a:noFill/>
                  <a:prstDash val="solid"/>
                  <a:miter/>
                </a:ln>
              </p:spPr>
              <p:txBody>
                <a:bodyPr rtlCol="0" anchor="ctr"/>
                <a:lstStyle/>
                <a:p>
                  <a:endParaRPr lang="zh-CN" altLang="en-US"/>
                </a:p>
              </p:txBody>
            </p:sp>
          </p:grpSp>
          <p:sp>
            <p:nvSpPr>
              <p:cNvPr id="108" name="任意多边形: 形状 107">
                <a:extLst>
                  <a:ext uri="{FF2B5EF4-FFF2-40B4-BE49-F238E27FC236}">
                    <a16:creationId xmlns:a16="http://schemas.microsoft.com/office/drawing/2014/main" id="{E6AFEA74-74D9-ABC8-461D-028152EC56D3}"/>
                  </a:ext>
                </a:extLst>
              </p:cNvPr>
              <p:cNvSpPr>
                <a:spLocks/>
              </p:cNvSpPr>
              <p:nvPr/>
            </p:nvSpPr>
            <p:spPr>
              <a:xfrm>
                <a:off x="5997138" y="5053558"/>
                <a:ext cx="171354" cy="438245"/>
              </a:xfrm>
              <a:custGeom>
                <a:avLst/>
                <a:gdLst>
                  <a:gd name="connsiteX0" fmla="*/ 171355 w 171354"/>
                  <a:gd name="connsiteY0" fmla="*/ 85439 h 438245"/>
                  <a:gd name="connsiteX1" fmla="*/ 171355 w 171354"/>
                  <a:gd name="connsiteY1" fmla="*/ 82105 h 438245"/>
                  <a:gd name="connsiteX2" fmla="*/ 161830 w 171354"/>
                  <a:gd name="connsiteY2" fmla="*/ 64865 h 438245"/>
                  <a:gd name="connsiteX3" fmla="*/ 156972 w 171354"/>
                  <a:gd name="connsiteY3" fmla="*/ 62579 h 438245"/>
                  <a:gd name="connsiteX4" fmla="*/ 156972 w 171354"/>
                  <a:gd name="connsiteY4" fmla="*/ 26098 h 438245"/>
                  <a:gd name="connsiteX5" fmla="*/ 156972 w 171354"/>
                  <a:gd name="connsiteY5" fmla="*/ 21241 h 438245"/>
                  <a:gd name="connsiteX6" fmla="*/ 135922 w 171354"/>
                  <a:gd name="connsiteY6" fmla="*/ 0 h 438245"/>
                  <a:gd name="connsiteX7" fmla="*/ 84963 w 171354"/>
                  <a:gd name="connsiteY7" fmla="*/ 0 h 438245"/>
                  <a:gd name="connsiteX8" fmla="*/ 63913 w 171354"/>
                  <a:gd name="connsiteY8" fmla="*/ 21241 h 438245"/>
                  <a:gd name="connsiteX9" fmla="*/ 63913 w 171354"/>
                  <a:gd name="connsiteY9" fmla="*/ 26098 h 438245"/>
                  <a:gd name="connsiteX10" fmla="*/ 63913 w 171354"/>
                  <a:gd name="connsiteY10" fmla="*/ 62579 h 438245"/>
                  <a:gd name="connsiteX11" fmla="*/ 56007 w 171354"/>
                  <a:gd name="connsiteY11" fmla="*/ 67437 h 438245"/>
                  <a:gd name="connsiteX12" fmla="*/ 49625 w 171354"/>
                  <a:gd name="connsiteY12" fmla="*/ 82105 h 438245"/>
                  <a:gd name="connsiteX13" fmla="*/ 49625 w 171354"/>
                  <a:gd name="connsiteY13" fmla="*/ 82487 h 438245"/>
                  <a:gd name="connsiteX14" fmla="*/ 0 w 171354"/>
                  <a:gd name="connsiteY14" fmla="*/ 134112 h 438245"/>
                  <a:gd name="connsiteX15" fmla="*/ 0 w 171354"/>
                  <a:gd name="connsiteY15" fmla="*/ 224218 h 438245"/>
                  <a:gd name="connsiteX16" fmla="*/ 10477 w 171354"/>
                  <a:gd name="connsiteY16" fmla="*/ 234982 h 438245"/>
                  <a:gd name="connsiteX17" fmla="*/ 20955 w 171354"/>
                  <a:gd name="connsiteY17" fmla="*/ 224218 h 438245"/>
                  <a:gd name="connsiteX18" fmla="*/ 20955 w 171354"/>
                  <a:gd name="connsiteY18" fmla="*/ 134112 h 438245"/>
                  <a:gd name="connsiteX19" fmla="*/ 49435 w 171354"/>
                  <a:gd name="connsiteY19" fmla="*/ 104108 h 438245"/>
                  <a:gd name="connsiteX20" fmla="*/ 49435 w 171354"/>
                  <a:gd name="connsiteY20" fmla="*/ 317754 h 438245"/>
                  <a:gd name="connsiteX21" fmla="*/ 49435 w 171354"/>
                  <a:gd name="connsiteY21" fmla="*/ 319754 h 438245"/>
                  <a:gd name="connsiteX22" fmla="*/ 49435 w 171354"/>
                  <a:gd name="connsiteY22" fmla="*/ 320040 h 438245"/>
                  <a:gd name="connsiteX23" fmla="*/ 49625 w 171354"/>
                  <a:gd name="connsiteY23" fmla="*/ 321755 h 438245"/>
                  <a:gd name="connsiteX24" fmla="*/ 49816 w 171354"/>
                  <a:gd name="connsiteY24" fmla="*/ 323279 h 438245"/>
                  <a:gd name="connsiteX25" fmla="*/ 50863 w 171354"/>
                  <a:gd name="connsiteY25" fmla="*/ 327279 h 438245"/>
                  <a:gd name="connsiteX26" fmla="*/ 51054 w 171354"/>
                  <a:gd name="connsiteY26" fmla="*/ 327850 h 438245"/>
                  <a:gd name="connsiteX27" fmla="*/ 51054 w 171354"/>
                  <a:gd name="connsiteY27" fmla="*/ 328231 h 438245"/>
                  <a:gd name="connsiteX28" fmla="*/ 51244 w 171354"/>
                  <a:gd name="connsiteY28" fmla="*/ 328327 h 438245"/>
                  <a:gd name="connsiteX29" fmla="*/ 90964 w 171354"/>
                  <a:gd name="connsiteY29" fmla="*/ 425101 h 438245"/>
                  <a:gd name="connsiteX30" fmla="*/ 110299 w 171354"/>
                  <a:gd name="connsiteY30" fmla="*/ 438245 h 438245"/>
                  <a:gd name="connsiteX31" fmla="*/ 129635 w 171354"/>
                  <a:gd name="connsiteY31" fmla="*/ 425101 h 438245"/>
                  <a:gd name="connsiteX32" fmla="*/ 169259 w 171354"/>
                  <a:gd name="connsiteY32" fmla="*/ 328517 h 438245"/>
                  <a:gd name="connsiteX33" fmla="*/ 169259 w 171354"/>
                  <a:gd name="connsiteY33" fmla="*/ 328517 h 438245"/>
                  <a:gd name="connsiteX34" fmla="*/ 170593 w 171354"/>
                  <a:gd name="connsiteY34" fmla="*/ 324421 h 438245"/>
                  <a:gd name="connsiteX35" fmla="*/ 170688 w 171354"/>
                  <a:gd name="connsiteY35" fmla="*/ 323374 h 438245"/>
                  <a:gd name="connsiteX36" fmla="*/ 171069 w 171354"/>
                  <a:gd name="connsiteY36" fmla="*/ 320230 h 438245"/>
                  <a:gd name="connsiteX37" fmla="*/ 171069 w 171354"/>
                  <a:gd name="connsiteY37" fmla="*/ 319849 h 438245"/>
                  <a:gd name="connsiteX38" fmla="*/ 171069 w 171354"/>
                  <a:gd name="connsiteY38" fmla="*/ 317945 h 438245"/>
                  <a:gd name="connsiteX39" fmla="*/ 171069 w 171354"/>
                  <a:gd name="connsiteY39" fmla="*/ 117920 h 438245"/>
                  <a:gd name="connsiteX40" fmla="*/ 171069 w 171354"/>
                  <a:gd name="connsiteY40" fmla="*/ 117920 h 438245"/>
                  <a:gd name="connsiteX41" fmla="*/ 171069 w 171354"/>
                  <a:gd name="connsiteY41" fmla="*/ 85725 h 438245"/>
                  <a:gd name="connsiteX42" fmla="*/ 70580 w 171354"/>
                  <a:gd name="connsiteY42" fmla="*/ 319468 h 438245"/>
                  <a:gd name="connsiteX43" fmla="*/ 150304 w 171354"/>
                  <a:gd name="connsiteY43" fmla="*/ 319468 h 438245"/>
                  <a:gd name="connsiteX44" fmla="*/ 70580 w 171354"/>
                  <a:gd name="connsiteY44" fmla="*/ 319468 h 438245"/>
                  <a:gd name="connsiteX45" fmla="*/ 70580 w 171354"/>
                  <a:gd name="connsiteY45" fmla="*/ 319468 h 438245"/>
                  <a:gd name="connsiteX46" fmla="*/ 150304 w 171354"/>
                  <a:gd name="connsiteY46" fmla="*/ 297942 h 438245"/>
                  <a:gd name="connsiteX47" fmla="*/ 70580 w 171354"/>
                  <a:gd name="connsiteY47" fmla="*/ 297942 h 438245"/>
                  <a:gd name="connsiteX48" fmla="*/ 70580 w 171354"/>
                  <a:gd name="connsiteY48" fmla="*/ 297942 h 438245"/>
                  <a:gd name="connsiteX49" fmla="*/ 70580 w 171354"/>
                  <a:gd name="connsiteY49" fmla="*/ 139065 h 438245"/>
                  <a:gd name="connsiteX50" fmla="*/ 150400 w 171354"/>
                  <a:gd name="connsiteY50" fmla="*/ 139065 h 438245"/>
                  <a:gd name="connsiteX51" fmla="*/ 150400 w 171354"/>
                  <a:gd name="connsiteY51" fmla="*/ 297942 h 438245"/>
                  <a:gd name="connsiteX52" fmla="*/ 150400 w 171354"/>
                  <a:gd name="connsiteY52" fmla="*/ 297942 h 438245"/>
                  <a:gd name="connsiteX53" fmla="*/ 70485 w 171354"/>
                  <a:gd name="connsiteY53" fmla="*/ 85439 h 438245"/>
                  <a:gd name="connsiteX54" fmla="*/ 70485 w 171354"/>
                  <a:gd name="connsiteY54" fmla="*/ 82867 h 438245"/>
                  <a:gd name="connsiteX55" fmla="*/ 150209 w 171354"/>
                  <a:gd name="connsiteY55" fmla="*/ 82867 h 438245"/>
                  <a:gd name="connsiteX56" fmla="*/ 150209 w 171354"/>
                  <a:gd name="connsiteY56" fmla="*/ 85439 h 438245"/>
                  <a:gd name="connsiteX57" fmla="*/ 150209 w 171354"/>
                  <a:gd name="connsiteY57" fmla="*/ 117634 h 438245"/>
                  <a:gd name="connsiteX58" fmla="*/ 70390 w 171354"/>
                  <a:gd name="connsiteY58" fmla="*/ 117634 h 438245"/>
                  <a:gd name="connsiteX59" fmla="*/ 70390 w 171354"/>
                  <a:gd name="connsiteY59" fmla="*/ 85439 h 438245"/>
                  <a:gd name="connsiteX60" fmla="*/ 84963 w 171354"/>
                  <a:gd name="connsiteY60" fmla="*/ 21431 h 438245"/>
                  <a:gd name="connsiteX61" fmla="*/ 135922 w 171354"/>
                  <a:gd name="connsiteY61" fmla="*/ 21431 h 438245"/>
                  <a:gd name="connsiteX62" fmla="*/ 135922 w 171354"/>
                  <a:gd name="connsiteY62" fmla="*/ 26003 h 438245"/>
                  <a:gd name="connsiteX63" fmla="*/ 135922 w 171354"/>
                  <a:gd name="connsiteY63" fmla="*/ 61341 h 438245"/>
                  <a:gd name="connsiteX64" fmla="*/ 84963 w 171354"/>
                  <a:gd name="connsiteY64" fmla="*/ 61341 h 438245"/>
                  <a:gd name="connsiteX65" fmla="*/ 84963 w 171354"/>
                  <a:gd name="connsiteY65" fmla="*/ 26003 h 438245"/>
                  <a:gd name="connsiteX66" fmla="*/ 84963 w 171354"/>
                  <a:gd name="connsiteY66" fmla="*/ 21431 h 438245"/>
                  <a:gd name="connsiteX67" fmla="*/ 110395 w 171354"/>
                  <a:gd name="connsiteY67" fmla="*/ 416623 h 438245"/>
                  <a:gd name="connsiteX68" fmla="*/ 79343 w 171354"/>
                  <a:gd name="connsiteY68" fmla="*/ 340900 h 438245"/>
                  <a:gd name="connsiteX69" fmla="*/ 141446 w 171354"/>
                  <a:gd name="connsiteY69" fmla="*/ 340900 h 438245"/>
                  <a:gd name="connsiteX70" fmla="*/ 110395 w 171354"/>
                  <a:gd name="connsiteY70" fmla="*/ 416623 h 438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71354" h="438245">
                    <a:moveTo>
                      <a:pt x="171355" y="85439"/>
                    </a:moveTo>
                    <a:cubicBezTo>
                      <a:pt x="171355" y="84391"/>
                      <a:pt x="171355" y="83248"/>
                      <a:pt x="171355" y="82105"/>
                    </a:cubicBezTo>
                    <a:cubicBezTo>
                      <a:pt x="171069" y="74866"/>
                      <a:pt x="167354" y="68580"/>
                      <a:pt x="161830" y="64865"/>
                    </a:cubicBezTo>
                    <a:cubicBezTo>
                      <a:pt x="160306" y="63913"/>
                      <a:pt x="158686" y="63151"/>
                      <a:pt x="156972" y="62579"/>
                    </a:cubicBezTo>
                    <a:lnTo>
                      <a:pt x="156972" y="26098"/>
                    </a:lnTo>
                    <a:cubicBezTo>
                      <a:pt x="156972" y="24479"/>
                      <a:pt x="156972" y="22860"/>
                      <a:pt x="156972" y="21241"/>
                    </a:cubicBezTo>
                    <a:cubicBezTo>
                      <a:pt x="156781" y="9525"/>
                      <a:pt x="147447" y="0"/>
                      <a:pt x="135922" y="0"/>
                    </a:cubicBezTo>
                    <a:lnTo>
                      <a:pt x="84963" y="0"/>
                    </a:lnTo>
                    <a:cubicBezTo>
                      <a:pt x="73438" y="0"/>
                      <a:pt x="64103" y="9430"/>
                      <a:pt x="63913" y="21241"/>
                    </a:cubicBezTo>
                    <a:cubicBezTo>
                      <a:pt x="63913" y="22860"/>
                      <a:pt x="63913" y="24479"/>
                      <a:pt x="63913" y="26098"/>
                    </a:cubicBezTo>
                    <a:lnTo>
                      <a:pt x="63913" y="62579"/>
                    </a:lnTo>
                    <a:cubicBezTo>
                      <a:pt x="60960" y="63627"/>
                      <a:pt x="58198" y="65246"/>
                      <a:pt x="56007" y="67437"/>
                    </a:cubicBezTo>
                    <a:cubicBezTo>
                      <a:pt x="52197" y="71152"/>
                      <a:pt x="49816" y="76390"/>
                      <a:pt x="49625" y="82105"/>
                    </a:cubicBezTo>
                    <a:cubicBezTo>
                      <a:pt x="49625" y="82201"/>
                      <a:pt x="49625" y="82296"/>
                      <a:pt x="49625" y="82487"/>
                    </a:cubicBezTo>
                    <a:cubicBezTo>
                      <a:pt x="22193" y="82963"/>
                      <a:pt x="0" y="105918"/>
                      <a:pt x="0" y="134112"/>
                    </a:cubicBezTo>
                    <a:lnTo>
                      <a:pt x="0" y="224218"/>
                    </a:lnTo>
                    <a:cubicBezTo>
                      <a:pt x="0" y="230124"/>
                      <a:pt x="4667" y="234982"/>
                      <a:pt x="10477" y="234982"/>
                    </a:cubicBezTo>
                    <a:cubicBezTo>
                      <a:pt x="16288" y="234982"/>
                      <a:pt x="20955" y="230219"/>
                      <a:pt x="20955" y="224218"/>
                    </a:cubicBezTo>
                    <a:lnTo>
                      <a:pt x="20955" y="134112"/>
                    </a:lnTo>
                    <a:cubicBezTo>
                      <a:pt x="20955" y="117824"/>
                      <a:pt x="33623" y="104584"/>
                      <a:pt x="49435" y="104108"/>
                    </a:cubicBezTo>
                    <a:lnTo>
                      <a:pt x="49435" y="317754"/>
                    </a:lnTo>
                    <a:cubicBezTo>
                      <a:pt x="49435" y="318421"/>
                      <a:pt x="49435" y="319088"/>
                      <a:pt x="49435" y="319754"/>
                    </a:cubicBezTo>
                    <a:lnTo>
                      <a:pt x="49435" y="320040"/>
                    </a:lnTo>
                    <a:cubicBezTo>
                      <a:pt x="49435" y="320612"/>
                      <a:pt x="49625" y="321183"/>
                      <a:pt x="49625" y="321755"/>
                    </a:cubicBezTo>
                    <a:cubicBezTo>
                      <a:pt x="49625" y="322231"/>
                      <a:pt x="49721" y="322802"/>
                      <a:pt x="49816" y="323279"/>
                    </a:cubicBezTo>
                    <a:cubicBezTo>
                      <a:pt x="50101" y="324612"/>
                      <a:pt x="50387" y="325946"/>
                      <a:pt x="50863" y="327279"/>
                    </a:cubicBezTo>
                    <a:cubicBezTo>
                      <a:pt x="50863" y="327470"/>
                      <a:pt x="50863" y="327660"/>
                      <a:pt x="51054" y="327850"/>
                    </a:cubicBezTo>
                    <a:lnTo>
                      <a:pt x="51054" y="328231"/>
                    </a:lnTo>
                    <a:cubicBezTo>
                      <a:pt x="51054" y="328231"/>
                      <a:pt x="51244" y="328231"/>
                      <a:pt x="51244" y="328327"/>
                    </a:cubicBezTo>
                    <a:lnTo>
                      <a:pt x="90964" y="425101"/>
                    </a:lnTo>
                    <a:cubicBezTo>
                      <a:pt x="94202" y="433102"/>
                      <a:pt x="101917" y="438245"/>
                      <a:pt x="110299" y="438245"/>
                    </a:cubicBezTo>
                    <a:cubicBezTo>
                      <a:pt x="118681" y="438245"/>
                      <a:pt x="126397" y="433006"/>
                      <a:pt x="129635" y="425101"/>
                    </a:cubicBezTo>
                    <a:lnTo>
                      <a:pt x="169259" y="328517"/>
                    </a:lnTo>
                    <a:cubicBezTo>
                      <a:pt x="169259" y="328517"/>
                      <a:pt x="169259" y="328517"/>
                      <a:pt x="169259" y="328517"/>
                    </a:cubicBezTo>
                    <a:cubicBezTo>
                      <a:pt x="169831" y="327184"/>
                      <a:pt x="170307" y="325850"/>
                      <a:pt x="170593" y="324421"/>
                    </a:cubicBezTo>
                    <a:cubicBezTo>
                      <a:pt x="170593" y="324040"/>
                      <a:pt x="170593" y="323755"/>
                      <a:pt x="170688" y="323374"/>
                    </a:cubicBezTo>
                    <a:cubicBezTo>
                      <a:pt x="170878" y="322326"/>
                      <a:pt x="171069" y="321278"/>
                      <a:pt x="171069" y="320230"/>
                    </a:cubicBezTo>
                    <a:lnTo>
                      <a:pt x="171069" y="319849"/>
                    </a:lnTo>
                    <a:cubicBezTo>
                      <a:pt x="171069" y="319183"/>
                      <a:pt x="171069" y="318611"/>
                      <a:pt x="171069" y="317945"/>
                    </a:cubicBezTo>
                    <a:lnTo>
                      <a:pt x="171069" y="117920"/>
                    </a:lnTo>
                    <a:cubicBezTo>
                      <a:pt x="171069" y="117920"/>
                      <a:pt x="171069" y="117920"/>
                      <a:pt x="171069" y="117920"/>
                    </a:cubicBezTo>
                    <a:lnTo>
                      <a:pt x="171069" y="85725"/>
                    </a:lnTo>
                    <a:close/>
                    <a:moveTo>
                      <a:pt x="70580" y="319468"/>
                    </a:moveTo>
                    <a:lnTo>
                      <a:pt x="150304" y="319468"/>
                    </a:lnTo>
                    <a:cubicBezTo>
                      <a:pt x="150304" y="319468"/>
                      <a:pt x="70580" y="319468"/>
                      <a:pt x="70580" y="319468"/>
                    </a:cubicBezTo>
                    <a:lnTo>
                      <a:pt x="70580" y="319468"/>
                    </a:lnTo>
                    <a:close/>
                    <a:moveTo>
                      <a:pt x="150304" y="297942"/>
                    </a:moveTo>
                    <a:lnTo>
                      <a:pt x="70580" y="297942"/>
                    </a:lnTo>
                    <a:cubicBezTo>
                      <a:pt x="70580" y="297942"/>
                      <a:pt x="70580" y="297942"/>
                      <a:pt x="70580" y="297942"/>
                    </a:cubicBezTo>
                    <a:lnTo>
                      <a:pt x="70580" y="139065"/>
                    </a:lnTo>
                    <a:lnTo>
                      <a:pt x="150400" y="139065"/>
                    </a:lnTo>
                    <a:lnTo>
                      <a:pt x="150400" y="297942"/>
                    </a:lnTo>
                    <a:cubicBezTo>
                      <a:pt x="150400" y="297942"/>
                      <a:pt x="150400" y="297942"/>
                      <a:pt x="150400" y="297942"/>
                    </a:cubicBezTo>
                    <a:close/>
                    <a:moveTo>
                      <a:pt x="70485" y="85439"/>
                    </a:moveTo>
                    <a:cubicBezTo>
                      <a:pt x="70485" y="84582"/>
                      <a:pt x="70485" y="83725"/>
                      <a:pt x="70485" y="82867"/>
                    </a:cubicBezTo>
                    <a:lnTo>
                      <a:pt x="150209" y="82867"/>
                    </a:lnTo>
                    <a:cubicBezTo>
                      <a:pt x="150209" y="83725"/>
                      <a:pt x="150209" y="84582"/>
                      <a:pt x="150209" y="85439"/>
                    </a:cubicBezTo>
                    <a:lnTo>
                      <a:pt x="150209" y="117634"/>
                    </a:lnTo>
                    <a:lnTo>
                      <a:pt x="70390" y="117634"/>
                    </a:lnTo>
                    <a:lnTo>
                      <a:pt x="70390" y="85439"/>
                    </a:lnTo>
                    <a:close/>
                    <a:moveTo>
                      <a:pt x="84963" y="21431"/>
                    </a:moveTo>
                    <a:lnTo>
                      <a:pt x="135922" y="21431"/>
                    </a:lnTo>
                    <a:cubicBezTo>
                      <a:pt x="135922" y="22955"/>
                      <a:pt x="135922" y="24479"/>
                      <a:pt x="135922" y="26003"/>
                    </a:cubicBezTo>
                    <a:lnTo>
                      <a:pt x="135922" y="61341"/>
                    </a:lnTo>
                    <a:lnTo>
                      <a:pt x="84963" y="61341"/>
                    </a:lnTo>
                    <a:lnTo>
                      <a:pt x="84963" y="26003"/>
                    </a:lnTo>
                    <a:cubicBezTo>
                      <a:pt x="84963" y="24479"/>
                      <a:pt x="84963" y="22955"/>
                      <a:pt x="84963" y="21431"/>
                    </a:cubicBezTo>
                    <a:close/>
                    <a:moveTo>
                      <a:pt x="110395" y="416623"/>
                    </a:moveTo>
                    <a:lnTo>
                      <a:pt x="79343" y="340900"/>
                    </a:lnTo>
                    <a:lnTo>
                      <a:pt x="141446" y="340900"/>
                    </a:lnTo>
                    <a:lnTo>
                      <a:pt x="110395" y="416623"/>
                    </a:lnTo>
                    <a:close/>
                  </a:path>
                </a:pathLst>
              </a:custGeom>
              <a:solidFill>
                <a:schemeClr val="bg1">
                  <a:lumMod val="95000"/>
                </a:schemeClr>
              </a:solidFill>
              <a:ln w="9525" cap="flat">
                <a:noFill/>
                <a:prstDash val="solid"/>
                <a:miter/>
              </a:ln>
            </p:spPr>
            <p:txBody>
              <a:bodyPr rtlCol="0" anchor="ctr"/>
              <a:lstStyle/>
              <a:p>
                <a:endParaRPr lang="zh-CN" altLang="en-US"/>
              </a:p>
            </p:txBody>
          </p:sp>
          <p:sp>
            <p:nvSpPr>
              <p:cNvPr id="109" name="任意多边形: 形状 108">
                <a:extLst>
                  <a:ext uri="{FF2B5EF4-FFF2-40B4-BE49-F238E27FC236}">
                    <a16:creationId xmlns:a16="http://schemas.microsoft.com/office/drawing/2014/main" id="{E60ACD81-1378-10F5-9ED6-C1E298522E4B}"/>
                  </a:ext>
                </a:extLst>
              </p:cNvPr>
              <p:cNvSpPr>
                <a:spLocks/>
              </p:cNvSpPr>
              <p:nvPr/>
            </p:nvSpPr>
            <p:spPr>
              <a:xfrm>
                <a:off x="5868568" y="1592299"/>
                <a:ext cx="455676" cy="313848"/>
              </a:xfrm>
              <a:custGeom>
                <a:avLst/>
                <a:gdLst>
                  <a:gd name="connsiteX0" fmla="*/ 442151 w 455676"/>
                  <a:gd name="connsiteY0" fmla="*/ 87154 h 313848"/>
                  <a:gd name="connsiteX1" fmla="*/ 249936 w 455676"/>
                  <a:gd name="connsiteY1" fmla="*/ 2000 h 313848"/>
                  <a:gd name="connsiteX2" fmla="*/ 240697 w 455676"/>
                  <a:gd name="connsiteY2" fmla="*/ 0 h 313848"/>
                  <a:gd name="connsiteX3" fmla="*/ 231458 w 455676"/>
                  <a:gd name="connsiteY3" fmla="*/ 2000 h 313848"/>
                  <a:gd name="connsiteX4" fmla="*/ 39243 w 455676"/>
                  <a:gd name="connsiteY4" fmla="*/ 87154 h 313848"/>
                  <a:gd name="connsiteX5" fmla="*/ 25622 w 455676"/>
                  <a:gd name="connsiteY5" fmla="*/ 108109 h 313848"/>
                  <a:gd name="connsiteX6" fmla="*/ 37052 w 455676"/>
                  <a:gd name="connsiteY6" fmla="*/ 127730 h 313848"/>
                  <a:gd name="connsiteX7" fmla="*/ 37052 w 455676"/>
                  <a:gd name="connsiteY7" fmla="*/ 237173 h 313848"/>
                  <a:gd name="connsiteX8" fmla="*/ 2572 w 455676"/>
                  <a:gd name="connsiteY8" fmla="*/ 279559 h 313848"/>
                  <a:gd name="connsiteX9" fmla="*/ 4191 w 455676"/>
                  <a:gd name="connsiteY9" fmla="*/ 295656 h 313848"/>
                  <a:gd name="connsiteX10" fmla="*/ 11430 w 455676"/>
                  <a:gd name="connsiteY10" fmla="*/ 298228 h 313848"/>
                  <a:gd name="connsiteX11" fmla="*/ 20289 w 455676"/>
                  <a:gd name="connsiteY11" fmla="*/ 294037 h 313848"/>
                  <a:gd name="connsiteX12" fmla="*/ 37052 w 455676"/>
                  <a:gd name="connsiteY12" fmla="*/ 273368 h 313848"/>
                  <a:gd name="connsiteX13" fmla="*/ 37052 w 455676"/>
                  <a:gd name="connsiteY13" fmla="*/ 295180 h 313848"/>
                  <a:gd name="connsiteX14" fmla="*/ 48483 w 455676"/>
                  <a:gd name="connsiteY14" fmla="*/ 306610 h 313848"/>
                  <a:gd name="connsiteX15" fmla="*/ 59913 w 455676"/>
                  <a:gd name="connsiteY15" fmla="*/ 295180 h 313848"/>
                  <a:gd name="connsiteX16" fmla="*/ 59913 w 455676"/>
                  <a:gd name="connsiteY16" fmla="*/ 273368 h 313848"/>
                  <a:gd name="connsiteX17" fmla="*/ 76677 w 455676"/>
                  <a:gd name="connsiteY17" fmla="*/ 294037 h 313848"/>
                  <a:gd name="connsiteX18" fmla="*/ 85535 w 455676"/>
                  <a:gd name="connsiteY18" fmla="*/ 298228 h 313848"/>
                  <a:gd name="connsiteX19" fmla="*/ 92774 w 455676"/>
                  <a:gd name="connsiteY19" fmla="*/ 295656 h 313848"/>
                  <a:gd name="connsiteX20" fmla="*/ 94393 w 455676"/>
                  <a:gd name="connsiteY20" fmla="*/ 279559 h 313848"/>
                  <a:gd name="connsiteX21" fmla="*/ 59913 w 455676"/>
                  <a:gd name="connsiteY21" fmla="*/ 237173 h 313848"/>
                  <a:gd name="connsiteX22" fmla="*/ 59913 w 455676"/>
                  <a:gd name="connsiteY22" fmla="*/ 138208 h 313848"/>
                  <a:gd name="connsiteX23" fmla="*/ 136589 w 455676"/>
                  <a:gd name="connsiteY23" fmla="*/ 172212 h 313848"/>
                  <a:gd name="connsiteX24" fmla="*/ 136589 w 455676"/>
                  <a:gd name="connsiteY24" fmla="*/ 259747 h 313848"/>
                  <a:gd name="connsiteX25" fmla="*/ 175070 w 455676"/>
                  <a:gd name="connsiteY25" fmla="*/ 303181 h 313848"/>
                  <a:gd name="connsiteX26" fmla="*/ 240697 w 455676"/>
                  <a:gd name="connsiteY26" fmla="*/ 313849 h 313848"/>
                  <a:gd name="connsiteX27" fmla="*/ 306324 w 455676"/>
                  <a:gd name="connsiteY27" fmla="*/ 303181 h 313848"/>
                  <a:gd name="connsiteX28" fmla="*/ 344805 w 455676"/>
                  <a:gd name="connsiteY28" fmla="*/ 259747 h 313848"/>
                  <a:gd name="connsiteX29" fmla="*/ 344805 w 455676"/>
                  <a:gd name="connsiteY29" fmla="*/ 172212 h 313848"/>
                  <a:gd name="connsiteX30" fmla="*/ 442056 w 455676"/>
                  <a:gd name="connsiteY30" fmla="*/ 129064 h 313848"/>
                  <a:gd name="connsiteX31" fmla="*/ 455676 w 455676"/>
                  <a:gd name="connsiteY31" fmla="*/ 108109 h 313848"/>
                  <a:gd name="connsiteX32" fmla="*/ 442056 w 455676"/>
                  <a:gd name="connsiteY32" fmla="*/ 87154 h 313848"/>
                  <a:gd name="connsiteX33" fmla="*/ 322041 w 455676"/>
                  <a:gd name="connsiteY33" fmla="*/ 160496 h 313848"/>
                  <a:gd name="connsiteX34" fmla="*/ 322041 w 455676"/>
                  <a:gd name="connsiteY34" fmla="*/ 259747 h 313848"/>
                  <a:gd name="connsiteX35" fmla="*/ 240792 w 455676"/>
                  <a:gd name="connsiteY35" fmla="*/ 290894 h 313848"/>
                  <a:gd name="connsiteX36" fmla="*/ 159544 w 455676"/>
                  <a:gd name="connsiteY36" fmla="*/ 259747 h 313848"/>
                  <a:gd name="connsiteX37" fmla="*/ 159544 w 455676"/>
                  <a:gd name="connsiteY37" fmla="*/ 160496 h 313848"/>
                  <a:gd name="connsiteX38" fmla="*/ 154401 w 455676"/>
                  <a:gd name="connsiteY38" fmla="*/ 149828 h 313848"/>
                  <a:gd name="connsiteX39" fmla="*/ 240888 w 455676"/>
                  <a:gd name="connsiteY39" fmla="*/ 118682 h 313848"/>
                  <a:gd name="connsiteX40" fmla="*/ 327375 w 455676"/>
                  <a:gd name="connsiteY40" fmla="*/ 149828 h 313848"/>
                  <a:gd name="connsiteX41" fmla="*/ 322231 w 455676"/>
                  <a:gd name="connsiteY41" fmla="*/ 160496 h 313848"/>
                  <a:gd name="connsiteX42" fmla="*/ 349663 w 455676"/>
                  <a:gd name="connsiteY42" fmla="*/ 145066 h 313848"/>
                  <a:gd name="connsiteX43" fmla="*/ 309563 w 455676"/>
                  <a:gd name="connsiteY43" fmla="*/ 106204 h 313848"/>
                  <a:gd name="connsiteX44" fmla="*/ 240697 w 455676"/>
                  <a:gd name="connsiteY44" fmla="*/ 95726 h 313848"/>
                  <a:gd name="connsiteX45" fmla="*/ 171831 w 455676"/>
                  <a:gd name="connsiteY45" fmla="*/ 106204 h 313848"/>
                  <a:gd name="connsiteX46" fmla="*/ 131731 w 455676"/>
                  <a:gd name="connsiteY46" fmla="*/ 145066 h 313848"/>
                  <a:gd name="connsiteX47" fmla="*/ 59913 w 455676"/>
                  <a:gd name="connsiteY47" fmla="*/ 113252 h 313848"/>
                  <a:gd name="connsiteX48" fmla="*/ 59913 w 455676"/>
                  <a:gd name="connsiteY48" fmla="*/ 108204 h 313848"/>
                  <a:gd name="connsiteX49" fmla="*/ 58865 w 455676"/>
                  <a:gd name="connsiteY49" fmla="*/ 103537 h 313848"/>
                  <a:gd name="connsiteX50" fmla="*/ 240602 w 455676"/>
                  <a:gd name="connsiteY50" fmla="*/ 22955 h 313848"/>
                  <a:gd name="connsiteX51" fmla="*/ 432816 w 455676"/>
                  <a:gd name="connsiteY51" fmla="*/ 108109 h 313848"/>
                  <a:gd name="connsiteX52" fmla="*/ 349568 w 455676"/>
                  <a:gd name="connsiteY52" fmla="*/ 144971 h 313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55676" h="313848">
                    <a:moveTo>
                      <a:pt x="442151" y="87154"/>
                    </a:moveTo>
                    <a:lnTo>
                      <a:pt x="249936" y="2000"/>
                    </a:lnTo>
                    <a:cubicBezTo>
                      <a:pt x="246984" y="667"/>
                      <a:pt x="243840" y="0"/>
                      <a:pt x="240697" y="0"/>
                    </a:cubicBezTo>
                    <a:cubicBezTo>
                      <a:pt x="237554" y="0"/>
                      <a:pt x="234410" y="667"/>
                      <a:pt x="231458" y="2000"/>
                    </a:cubicBezTo>
                    <a:lnTo>
                      <a:pt x="39243" y="87154"/>
                    </a:lnTo>
                    <a:cubicBezTo>
                      <a:pt x="30956" y="90869"/>
                      <a:pt x="25622" y="99060"/>
                      <a:pt x="25622" y="108109"/>
                    </a:cubicBezTo>
                    <a:cubicBezTo>
                      <a:pt x="25622" y="116300"/>
                      <a:pt x="30099" y="123635"/>
                      <a:pt x="37052" y="127730"/>
                    </a:cubicBezTo>
                    <a:lnTo>
                      <a:pt x="37052" y="237173"/>
                    </a:lnTo>
                    <a:lnTo>
                      <a:pt x="2572" y="279559"/>
                    </a:lnTo>
                    <a:cubicBezTo>
                      <a:pt x="-1428" y="284417"/>
                      <a:pt x="-666" y="291656"/>
                      <a:pt x="4191" y="295656"/>
                    </a:cubicBezTo>
                    <a:cubicBezTo>
                      <a:pt x="6287" y="297371"/>
                      <a:pt x="8859" y="298228"/>
                      <a:pt x="11430" y="298228"/>
                    </a:cubicBezTo>
                    <a:cubicBezTo>
                      <a:pt x="14764" y="298228"/>
                      <a:pt x="18002" y="296799"/>
                      <a:pt x="20289" y="294037"/>
                    </a:cubicBezTo>
                    <a:lnTo>
                      <a:pt x="37052" y="273368"/>
                    </a:lnTo>
                    <a:lnTo>
                      <a:pt x="37052" y="295180"/>
                    </a:lnTo>
                    <a:cubicBezTo>
                      <a:pt x="37052" y="301562"/>
                      <a:pt x="42196" y="306610"/>
                      <a:pt x="48483" y="306610"/>
                    </a:cubicBezTo>
                    <a:cubicBezTo>
                      <a:pt x="54769" y="306610"/>
                      <a:pt x="59913" y="301466"/>
                      <a:pt x="59913" y="295180"/>
                    </a:cubicBezTo>
                    <a:lnTo>
                      <a:pt x="59913" y="273368"/>
                    </a:lnTo>
                    <a:lnTo>
                      <a:pt x="76677" y="294037"/>
                    </a:lnTo>
                    <a:cubicBezTo>
                      <a:pt x="78963" y="296799"/>
                      <a:pt x="82201" y="298228"/>
                      <a:pt x="85535" y="298228"/>
                    </a:cubicBezTo>
                    <a:cubicBezTo>
                      <a:pt x="88106" y="298228"/>
                      <a:pt x="90678" y="297371"/>
                      <a:pt x="92774" y="295656"/>
                    </a:cubicBezTo>
                    <a:cubicBezTo>
                      <a:pt x="97631" y="291656"/>
                      <a:pt x="98393" y="284417"/>
                      <a:pt x="94393" y="279559"/>
                    </a:cubicBezTo>
                    <a:lnTo>
                      <a:pt x="59913" y="237173"/>
                    </a:lnTo>
                    <a:lnTo>
                      <a:pt x="59913" y="138208"/>
                    </a:lnTo>
                    <a:lnTo>
                      <a:pt x="136589" y="172212"/>
                    </a:lnTo>
                    <a:lnTo>
                      <a:pt x="136589" y="259747"/>
                    </a:lnTo>
                    <a:cubicBezTo>
                      <a:pt x="136589" y="270510"/>
                      <a:pt x="141637" y="290322"/>
                      <a:pt x="175070" y="303181"/>
                    </a:cubicBezTo>
                    <a:cubicBezTo>
                      <a:pt x="192977" y="310039"/>
                      <a:pt x="216218" y="313849"/>
                      <a:pt x="240697" y="313849"/>
                    </a:cubicBezTo>
                    <a:cubicBezTo>
                      <a:pt x="265176" y="313849"/>
                      <a:pt x="288417" y="310039"/>
                      <a:pt x="306324" y="303181"/>
                    </a:cubicBezTo>
                    <a:cubicBezTo>
                      <a:pt x="339852" y="290322"/>
                      <a:pt x="344805" y="270415"/>
                      <a:pt x="344805" y="259747"/>
                    </a:cubicBezTo>
                    <a:lnTo>
                      <a:pt x="344805" y="172212"/>
                    </a:lnTo>
                    <a:lnTo>
                      <a:pt x="442056" y="129064"/>
                    </a:lnTo>
                    <a:cubicBezTo>
                      <a:pt x="450342" y="125349"/>
                      <a:pt x="455676" y="117158"/>
                      <a:pt x="455676" y="108109"/>
                    </a:cubicBezTo>
                    <a:cubicBezTo>
                      <a:pt x="455676" y="99060"/>
                      <a:pt x="450342" y="90773"/>
                      <a:pt x="442056" y="87154"/>
                    </a:cubicBezTo>
                    <a:close/>
                    <a:moveTo>
                      <a:pt x="322041" y="160496"/>
                    </a:moveTo>
                    <a:lnTo>
                      <a:pt x="322041" y="259747"/>
                    </a:lnTo>
                    <a:cubicBezTo>
                      <a:pt x="322041" y="276987"/>
                      <a:pt x="285655" y="290894"/>
                      <a:pt x="240792" y="290894"/>
                    </a:cubicBezTo>
                    <a:cubicBezTo>
                      <a:pt x="195930" y="290894"/>
                      <a:pt x="159544" y="276987"/>
                      <a:pt x="159544" y="259747"/>
                    </a:cubicBezTo>
                    <a:lnTo>
                      <a:pt x="159544" y="160496"/>
                    </a:lnTo>
                    <a:cubicBezTo>
                      <a:pt x="156210" y="157163"/>
                      <a:pt x="154401" y="153638"/>
                      <a:pt x="154401" y="149828"/>
                    </a:cubicBezTo>
                    <a:cubicBezTo>
                      <a:pt x="154401" y="132588"/>
                      <a:pt x="193072" y="118682"/>
                      <a:pt x="240888" y="118682"/>
                    </a:cubicBezTo>
                    <a:cubicBezTo>
                      <a:pt x="288703" y="118682"/>
                      <a:pt x="327375" y="132588"/>
                      <a:pt x="327375" y="149828"/>
                    </a:cubicBezTo>
                    <a:cubicBezTo>
                      <a:pt x="327375" y="153543"/>
                      <a:pt x="325565" y="157163"/>
                      <a:pt x="322231" y="160496"/>
                    </a:cubicBezTo>
                    <a:close/>
                    <a:moveTo>
                      <a:pt x="349663" y="145066"/>
                    </a:moveTo>
                    <a:cubicBezTo>
                      <a:pt x="348044" y="133826"/>
                      <a:pt x="340043" y="117253"/>
                      <a:pt x="309563" y="106204"/>
                    </a:cubicBezTo>
                    <a:cubicBezTo>
                      <a:pt x="290798" y="99441"/>
                      <a:pt x="266414" y="95726"/>
                      <a:pt x="240697" y="95726"/>
                    </a:cubicBezTo>
                    <a:cubicBezTo>
                      <a:pt x="214980" y="95726"/>
                      <a:pt x="190596" y="99441"/>
                      <a:pt x="171831" y="106204"/>
                    </a:cubicBezTo>
                    <a:cubicBezTo>
                      <a:pt x="141351" y="117158"/>
                      <a:pt x="133350" y="133731"/>
                      <a:pt x="131731" y="145066"/>
                    </a:cubicBezTo>
                    <a:lnTo>
                      <a:pt x="59913" y="113252"/>
                    </a:lnTo>
                    <a:lnTo>
                      <a:pt x="59913" y="108204"/>
                    </a:lnTo>
                    <a:cubicBezTo>
                      <a:pt x="59913" y="106585"/>
                      <a:pt x="59531" y="104966"/>
                      <a:pt x="58865" y="103537"/>
                    </a:cubicBezTo>
                    <a:lnTo>
                      <a:pt x="240602" y="22955"/>
                    </a:lnTo>
                    <a:lnTo>
                      <a:pt x="432816" y="108109"/>
                    </a:lnTo>
                    <a:lnTo>
                      <a:pt x="349568" y="144971"/>
                    </a:lnTo>
                    <a:close/>
                  </a:path>
                </a:pathLst>
              </a:custGeom>
              <a:solidFill>
                <a:schemeClr val="bg1">
                  <a:lumMod val="95000"/>
                </a:schemeClr>
              </a:solidFill>
              <a:ln w="9525" cap="flat">
                <a:noFill/>
                <a:prstDash val="solid"/>
                <a:miter/>
              </a:ln>
            </p:spPr>
            <p:txBody>
              <a:bodyPr rtlCol="0" anchor="ctr"/>
              <a:lstStyle/>
              <a:p>
                <a:endParaRPr lang="zh-CN" altLang="en-US"/>
              </a:p>
            </p:txBody>
          </p:sp>
          <p:sp>
            <p:nvSpPr>
              <p:cNvPr id="110" name="任意多边形: 形状 109">
                <a:extLst>
                  <a:ext uri="{FF2B5EF4-FFF2-40B4-BE49-F238E27FC236}">
                    <a16:creationId xmlns:a16="http://schemas.microsoft.com/office/drawing/2014/main" id="{53A5BE3B-B868-2B86-8866-2973CC186AEB}"/>
                  </a:ext>
                </a:extLst>
              </p:cNvPr>
              <p:cNvSpPr>
                <a:spLocks/>
              </p:cNvSpPr>
              <p:nvPr/>
            </p:nvSpPr>
            <p:spPr>
              <a:xfrm>
                <a:off x="7695187" y="3285128"/>
                <a:ext cx="342709" cy="438340"/>
              </a:xfrm>
              <a:custGeom>
                <a:avLst/>
                <a:gdLst>
                  <a:gd name="connsiteX0" fmla="*/ 304514 w 342709"/>
                  <a:gd name="connsiteY0" fmla="*/ 293846 h 438340"/>
                  <a:gd name="connsiteX1" fmla="*/ 342710 w 342709"/>
                  <a:gd name="connsiteY1" fmla="*/ 246126 h 438340"/>
                  <a:gd name="connsiteX2" fmla="*/ 309658 w 342709"/>
                  <a:gd name="connsiteY2" fmla="*/ 200025 h 438340"/>
                  <a:gd name="connsiteX3" fmla="*/ 271177 w 342709"/>
                  <a:gd name="connsiteY3" fmla="*/ 108204 h 438340"/>
                  <a:gd name="connsiteX4" fmla="*/ 158210 w 342709"/>
                  <a:gd name="connsiteY4" fmla="*/ 49244 h 438340"/>
                  <a:gd name="connsiteX5" fmla="*/ 153829 w 342709"/>
                  <a:gd name="connsiteY5" fmla="*/ 45149 h 438340"/>
                  <a:gd name="connsiteX6" fmla="*/ 154400 w 342709"/>
                  <a:gd name="connsiteY6" fmla="*/ 38862 h 438340"/>
                  <a:gd name="connsiteX7" fmla="*/ 115443 w 342709"/>
                  <a:gd name="connsiteY7" fmla="*/ 0 h 438340"/>
                  <a:gd name="connsiteX8" fmla="*/ 76486 w 342709"/>
                  <a:gd name="connsiteY8" fmla="*/ 38862 h 438340"/>
                  <a:gd name="connsiteX9" fmla="*/ 77057 w 342709"/>
                  <a:gd name="connsiteY9" fmla="*/ 45149 h 438340"/>
                  <a:gd name="connsiteX10" fmla="*/ 64294 w 342709"/>
                  <a:gd name="connsiteY10" fmla="*/ 71057 h 438340"/>
                  <a:gd name="connsiteX11" fmla="*/ 68009 w 342709"/>
                  <a:gd name="connsiteY11" fmla="*/ 85916 h 438340"/>
                  <a:gd name="connsiteX12" fmla="*/ 46387 w 342709"/>
                  <a:gd name="connsiteY12" fmla="*/ 121729 h 438340"/>
                  <a:gd name="connsiteX13" fmla="*/ 46196 w 342709"/>
                  <a:gd name="connsiteY13" fmla="*/ 124968 h 438340"/>
                  <a:gd name="connsiteX14" fmla="*/ 46196 w 342709"/>
                  <a:gd name="connsiteY14" fmla="*/ 125349 h 438340"/>
                  <a:gd name="connsiteX15" fmla="*/ 54102 w 342709"/>
                  <a:gd name="connsiteY15" fmla="*/ 150686 h 438340"/>
                  <a:gd name="connsiteX16" fmla="*/ 58293 w 342709"/>
                  <a:gd name="connsiteY16" fmla="*/ 181261 h 438340"/>
                  <a:gd name="connsiteX17" fmla="*/ 50483 w 342709"/>
                  <a:gd name="connsiteY17" fmla="*/ 222790 h 438340"/>
                  <a:gd name="connsiteX18" fmla="*/ 46958 w 342709"/>
                  <a:gd name="connsiteY18" fmla="*/ 232791 h 438340"/>
                  <a:gd name="connsiteX19" fmla="*/ 46387 w 342709"/>
                  <a:gd name="connsiteY19" fmla="*/ 238697 h 438340"/>
                  <a:gd name="connsiteX20" fmla="*/ 46387 w 342709"/>
                  <a:gd name="connsiteY20" fmla="*/ 239268 h 438340"/>
                  <a:gd name="connsiteX21" fmla="*/ 46577 w 342709"/>
                  <a:gd name="connsiteY21" fmla="*/ 240983 h 438340"/>
                  <a:gd name="connsiteX22" fmla="*/ 46577 w 342709"/>
                  <a:gd name="connsiteY22" fmla="*/ 240983 h 438340"/>
                  <a:gd name="connsiteX23" fmla="*/ 82201 w 342709"/>
                  <a:gd name="connsiteY23" fmla="*/ 275082 h 438340"/>
                  <a:gd name="connsiteX24" fmla="*/ 148971 w 342709"/>
                  <a:gd name="connsiteY24" fmla="*/ 275082 h 438340"/>
                  <a:gd name="connsiteX25" fmla="*/ 184785 w 342709"/>
                  <a:gd name="connsiteY25" fmla="*/ 239268 h 438340"/>
                  <a:gd name="connsiteX26" fmla="*/ 184785 w 342709"/>
                  <a:gd name="connsiteY26" fmla="*/ 238506 h 438340"/>
                  <a:gd name="connsiteX27" fmla="*/ 184213 w 342709"/>
                  <a:gd name="connsiteY27" fmla="*/ 232982 h 438340"/>
                  <a:gd name="connsiteX28" fmla="*/ 180594 w 342709"/>
                  <a:gd name="connsiteY28" fmla="*/ 222695 h 438340"/>
                  <a:gd name="connsiteX29" fmla="*/ 172784 w 342709"/>
                  <a:gd name="connsiteY29" fmla="*/ 181261 h 438340"/>
                  <a:gd name="connsiteX30" fmla="*/ 176403 w 342709"/>
                  <a:gd name="connsiteY30" fmla="*/ 153162 h 438340"/>
                  <a:gd name="connsiteX31" fmla="*/ 193643 w 342709"/>
                  <a:gd name="connsiteY31" fmla="*/ 168497 h 438340"/>
                  <a:gd name="connsiteX32" fmla="*/ 214408 w 342709"/>
                  <a:gd name="connsiteY32" fmla="*/ 235077 h 438340"/>
                  <a:gd name="connsiteX33" fmla="*/ 193643 w 342709"/>
                  <a:gd name="connsiteY33" fmla="*/ 301657 h 438340"/>
                  <a:gd name="connsiteX34" fmla="*/ 177451 w 342709"/>
                  <a:gd name="connsiteY34" fmla="*/ 316611 h 438340"/>
                  <a:gd name="connsiteX35" fmla="*/ 87535 w 342709"/>
                  <a:gd name="connsiteY35" fmla="*/ 316611 h 438340"/>
                  <a:gd name="connsiteX36" fmla="*/ 51721 w 342709"/>
                  <a:gd name="connsiteY36" fmla="*/ 352425 h 438340"/>
                  <a:gd name="connsiteX37" fmla="*/ 54769 w 342709"/>
                  <a:gd name="connsiteY37" fmla="*/ 366713 h 438340"/>
                  <a:gd name="connsiteX38" fmla="*/ 35814 w 342709"/>
                  <a:gd name="connsiteY38" fmla="*/ 366713 h 438340"/>
                  <a:gd name="connsiteX39" fmla="*/ 0 w 342709"/>
                  <a:gd name="connsiteY39" fmla="*/ 402526 h 438340"/>
                  <a:gd name="connsiteX40" fmla="*/ 35814 w 342709"/>
                  <a:gd name="connsiteY40" fmla="*/ 438341 h 438340"/>
                  <a:gd name="connsiteX41" fmla="*/ 270986 w 342709"/>
                  <a:gd name="connsiteY41" fmla="*/ 438341 h 438340"/>
                  <a:gd name="connsiteX42" fmla="*/ 306800 w 342709"/>
                  <a:gd name="connsiteY42" fmla="*/ 402526 h 438340"/>
                  <a:gd name="connsiteX43" fmla="*/ 270986 w 342709"/>
                  <a:gd name="connsiteY43" fmla="*/ 366713 h 438340"/>
                  <a:gd name="connsiteX44" fmla="*/ 267271 w 342709"/>
                  <a:gd name="connsiteY44" fmla="*/ 366713 h 438340"/>
                  <a:gd name="connsiteX45" fmla="*/ 271272 w 342709"/>
                  <a:gd name="connsiteY45" fmla="*/ 361855 h 438340"/>
                  <a:gd name="connsiteX46" fmla="*/ 304610 w 342709"/>
                  <a:gd name="connsiteY46" fmla="*/ 294037 h 438340"/>
                  <a:gd name="connsiteX47" fmla="*/ 320897 w 342709"/>
                  <a:gd name="connsiteY47" fmla="*/ 246126 h 438340"/>
                  <a:gd name="connsiteX48" fmla="*/ 293656 w 342709"/>
                  <a:gd name="connsiteY48" fmla="*/ 273368 h 438340"/>
                  <a:gd name="connsiteX49" fmla="*/ 266414 w 342709"/>
                  <a:gd name="connsiteY49" fmla="*/ 246126 h 438340"/>
                  <a:gd name="connsiteX50" fmla="*/ 293656 w 342709"/>
                  <a:gd name="connsiteY50" fmla="*/ 218885 h 438340"/>
                  <a:gd name="connsiteX51" fmla="*/ 320897 w 342709"/>
                  <a:gd name="connsiteY51" fmla="*/ 246126 h 438340"/>
                  <a:gd name="connsiteX52" fmla="*/ 162878 w 342709"/>
                  <a:gd name="connsiteY52" fmla="*/ 239173 h 438340"/>
                  <a:gd name="connsiteX53" fmla="*/ 148876 w 342709"/>
                  <a:gd name="connsiteY53" fmla="*/ 253175 h 438340"/>
                  <a:gd name="connsiteX54" fmla="*/ 82106 w 342709"/>
                  <a:gd name="connsiteY54" fmla="*/ 253175 h 438340"/>
                  <a:gd name="connsiteX55" fmla="*/ 68104 w 342709"/>
                  <a:gd name="connsiteY55" fmla="*/ 239173 h 438340"/>
                  <a:gd name="connsiteX56" fmla="*/ 82106 w 342709"/>
                  <a:gd name="connsiteY56" fmla="*/ 225171 h 438340"/>
                  <a:gd name="connsiteX57" fmla="*/ 148876 w 342709"/>
                  <a:gd name="connsiteY57" fmla="*/ 225171 h 438340"/>
                  <a:gd name="connsiteX58" fmla="*/ 162878 w 342709"/>
                  <a:gd name="connsiteY58" fmla="*/ 239173 h 438340"/>
                  <a:gd name="connsiteX59" fmla="*/ 162878 w 342709"/>
                  <a:gd name="connsiteY59" fmla="*/ 125254 h 438340"/>
                  <a:gd name="connsiteX60" fmla="*/ 156877 w 342709"/>
                  <a:gd name="connsiteY60" fmla="*/ 140779 h 438340"/>
                  <a:gd name="connsiteX61" fmla="*/ 150781 w 342709"/>
                  <a:gd name="connsiteY61" fmla="*/ 181070 h 438340"/>
                  <a:gd name="connsiteX62" fmla="*/ 152876 w 342709"/>
                  <a:gd name="connsiteY62" fmla="*/ 203740 h 438340"/>
                  <a:gd name="connsiteX63" fmla="*/ 148876 w 342709"/>
                  <a:gd name="connsiteY63" fmla="*/ 203359 h 438340"/>
                  <a:gd name="connsiteX64" fmla="*/ 82106 w 342709"/>
                  <a:gd name="connsiteY64" fmla="*/ 203359 h 438340"/>
                  <a:gd name="connsiteX65" fmla="*/ 78105 w 342709"/>
                  <a:gd name="connsiteY65" fmla="*/ 203740 h 438340"/>
                  <a:gd name="connsiteX66" fmla="*/ 80201 w 342709"/>
                  <a:gd name="connsiteY66" fmla="*/ 181070 h 438340"/>
                  <a:gd name="connsiteX67" fmla="*/ 74104 w 342709"/>
                  <a:gd name="connsiteY67" fmla="*/ 140779 h 438340"/>
                  <a:gd name="connsiteX68" fmla="*/ 68104 w 342709"/>
                  <a:gd name="connsiteY68" fmla="*/ 125254 h 438340"/>
                  <a:gd name="connsiteX69" fmla="*/ 68104 w 342709"/>
                  <a:gd name="connsiteY69" fmla="*/ 124397 h 438340"/>
                  <a:gd name="connsiteX70" fmla="*/ 68104 w 342709"/>
                  <a:gd name="connsiteY70" fmla="*/ 124397 h 438340"/>
                  <a:gd name="connsiteX71" fmla="*/ 68104 w 342709"/>
                  <a:gd name="connsiteY71" fmla="*/ 124397 h 438340"/>
                  <a:gd name="connsiteX72" fmla="*/ 84296 w 342709"/>
                  <a:gd name="connsiteY72" fmla="*/ 101441 h 438340"/>
                  <a:gd name="connsiteX73" fmla="*/ 97441 w 342709"/>
                  <a:gd name="connsiteY73" fmla="*/ 104204 h 438340"/>
                  <a:gd name="connsiteX74" fmla="*/ 133445 w 342709"/>
                  <a:gd name="connsiteY74" fmla="*/ 104204 h 438340"/>
                  <a:gd name="connsiteX75" fmla="*/ 146590 w 342709"/>
                  <a:gd name="connsiteY75" fmla="*/ 101441 h 438340"/>
                  <a:gd name="connsiteX76" fmla="*/ 162782 w 342709"/>
                  <a:gd name="connsiteY76" fmla="*/ 124397 h 438340"/>
                  <a:gd name="connsiteX77" fmla="*/ 162782 w 342709"/>
                  <a:gd name="connsiteY77" fmla="*/ 124397 h 438340"/>
                  <a:gd name="connsiteX78" fmla="*/ 162782 w 342709"/>
                  <a:gd name="connsiteY78" fmla="*/ 124397 h 438340"/>
                  <a:gd name="connsiteX79" fmla="*/ 162782 w 342709"/>
                  <a:gd name="connsiteY79" fmla="*/ 125254 h 438340"/>
                  <a:gd name="connsiteX80" fmla="*/ 86201 w 342709"/>
                  <a:gd name="connsiteY80" fmla="*/ 70961 h 438340"/>
                  <a:gd name="connsiteX81" fmla="*/ 97441 w 342709"/>
                  <a:gd name="connsiteY81" fmla="*/ 59722 h 438340"/>
                  <a:gd name="connsiteX82" fmla="*/ 133445 w 342709"/>
                  <a:gd name="connsiteY82" fmla="*/ 59722 h 438340"/>
                  <a:gd name="connsiteX83" fmla="*/ 138017 w 342709"/>
                  <a:gd name="connsiteY83" fmla="*/ 60770 h 438340"/>
                  <a:gd name="connsiteX84" fmla="*/ 135350 w 342709"/>
                  <a:gd name="connsiteY84" fmla="*/ 70961 h 438340"/>
                  <a:gd name="connsiteX85" fmla="*/ 135350 w 342709"/>
                  <a:gd name="connsiteY85" fmla="*/ 73819 h 438340"/>
                  <a:gd name="connsiteX86" fmla="*/ 115348 w 342709"/>
                  <a:gd name="connsiteY86" fmla="*/ 71438 h 438340"/>
                  <a:gd name="connsiteX87" fmla="*/ 87440 w 342709"/>
                  <a:gd name="connsiteY87" fmla="*/ 76105 h 438340"/>
                  <a:gd name="connsiteX88" fmla="*/ 86106 w 342709"/>
                  <a:gd name="connsiteY88" fmla="*/ 71057 h 438340"/>
                  <a:gd name="connsiteX89" fmla="*/ 115443 w 342709"/>
                  <a:gd name="connsiteY89" fmla="*/ 21717 h 438340"/>
                  <a:gd name="connsiteX90" fmla="*/ 132493 w 342709"/>
                  <a:gd name="connsiteY90" fmla="*/ 37910 h 438340"/>
                  <a:gd name="connsiteX91" fmla="*/ 98488 w 342709"/>
                  <a:gd name="connsiteY91" fmla="*/ 37910 h 438340"/>
                  <a:gd name="connsiteX92" fmla="*/ 115538 w 342709"/>
                  <a:gd name="connsiteY92" fmla="*/ 21717 h 438340"/>
                  <a:gd name="connsiteX93" fmla="*/ 236125 w 342709"/>
                  <a:gd name="connsiteY93" fmla="*/ 234887 h 438340"/>
                  <a:gd name="connsiteX94" fmla="*/ 210788 w 342709"/>
                  <a:gd name="connsiteY94" fmla="*/ 154972 h 438340"/>
                  <a:gd name="connsiteX95" fmla="*/ 184118 w 342709"/>
                  <a:gd name="connsiteY95" fmla="*/ 132302 h 438340"/>
                  <a:gd name="connsiteX96" fmla="*/ 184690 w 342709"/>
                  <a:gd name="connsiteY96" fmla="*/ 125254 h 438340"/>
                  <a:gd name="connsiteX97" fmla="*/ 184690 w 342709"/>
                  <a:gd name="connsiteY97" fmla="*/ 124873 h 438340"/>
                  <a:gd name="connsiteX98" fmla="*/ 184500 w 342709"/>
                  <a:gd name="connsiteY98" fmla="*/ 121634 h 438340"/>
                  <a:gd name="connsiteX99" fmla="*/ 162878 w 342709"/>
                  <a:gd name="connsiteY99" fmla="*/ 85916 h 438340"/>
                  <a:gd name="connsiteX100" fmla="*/ 166497 w 342709"/>
                  <a:gd name="connsiteY100" fmla="*/ 71628 h 438340"/>
                  <a:gd name="connsiteX101" fmla="*/ 253841 w 342709"/>
                  <a:gd name="connsiteY101" fmla="*/ 121634 h 438340"/>
                  <a:gd name="connsiteX102" fmla="*/ 287084 w 342709"/>
                  <a:gd name="connsiteY102" fmla="*/ 197834 h 438340"/>
                  <a:gd name="connsiteX103" fmla="*/ 244507 w 342709"/>
                  <a:gd name="connsiteY103" fmla="*/ 246221 h 438340"/>
                  <a:gd name="connsiteX104" fmla="*/ 281750 w 342709"/>
                  <a:gd name="connsiteY104" fmla="*/ 293656 h 438340"/>
                  <a:gd name="connsiteX105" fmla="*/ 253937 w 342709"/>
                  <a:gd name="connsiteY105" fmla="*/ 348425 h 438340"/>
                  <a:gd name="connsiteX106" fmla="*/ 241840 w 342709"/>
                  <a:gd name="connsiteY106" fmla="*/ 362045 h 438340"/>
                  <a:gd name="connsiteX107" fmla="*/ 243364 w 342709"/>
                  <a:gd name="connsiteY107" fmla="*/ 352330 h 438340"/>
                  <a:gd name="connsiteX108" fmla="*/ 209360 w 342709"/>
                  <a:gd name="connsiteY108" fmla="*/ 316706 h 438340"/>
                  <a:gd name="connsiteX109" fmla="*/ 210788 w 342709"/>
                  <a:gd name="connsiteY109" fmla="*/ 314992 h 438340"/>
                  <a:gd name="connsiteX110" fmla="*/ 236125 w 342709"/>
                  <a:gd name="connsiteY110" fmla="*/ 235077 h 438340"/>
                  <a:gd name="connsiteX111" fmla="*/ 87344 w 342709"/>
                  <a:gd name="connsiteY111" fmla="*/ 338233 h 438340"/>
                  <a:gd name="connsiteX112" fmla="*/ 207454 w 342709"/>
                  <a:gd name="connsiteY112" fmla="*/ 338233 h 438340"/>
                  <a:gd name="connsiteX113" fmla="*/ 221456 w 342709"/>
                  <a:gd name="connsiteY113" fmla="*/ 352234 h 438340"/>
                  <a:gd name="connsiteX114" fmla="*/ 207454 w 342709"/>
                  <a:gd name="connsiteY114" fmla="*/ 366236 h 438340"/>
                  <a:gd name="connsiteX115" fmla="*/ 87344 w 342709"/>
                  <a:gd name="connsiteY115" fmla="*/ 366236 h 438340"/>
                  <a:gd name="connsiteX116" fmla="*/ 73343 w 342709"/>
                  <a:gd name="connsiteY116" fmla="*/ 352234 h 438340"/>
                  <a:gd name="connsiteX117" fmla="*/ 87344 w 342709"/>
                  <a:gd name="connsiteY117" fmla="*/ 338233 h 438340"/>
                  <a:gd name="connsiteX118" fmla="*/ 284798 w 342709"/>
                  <a:gd name="connsiteY118" fmla="*/ 402336 h 438340"/>
                  <a:gd name="connsiteX119" fmla="*/ 270796 w 342709"/>
                  <a:gd name="connsiteY119" fmla="*/ 416338 h 438340"/>
                  <a:gd name="connsiteX120" fmla="*/ 35624 w 342709"/>
                  <a:gd name="connsiteY120" fmla="*/ 416338 h 438340"/>
                  <a:gd name="connsiteX121" fmla="*/ 21622 w 342709"/>
                  <a:gd name="connsiteY121" fmla="*/ 402336 h 438340"/>
                  <a:gd name="connsiteX122" fmla="*/ 35624 w 342709"/>
                  <a:gd name="connsiteY122" fmla="*/ 388334 h 438340"/>
                  <a:gd name="connsiteX123" fmla="*/ 270796 w 342709"/>
                  <a:gd name="connsiteY123" fmla="*/ 388334 h 438340"/>
                  <a:gd name="connsiteX124" fmla="*/ 284798 w 342709"/>
                  <a:gd name="connsiteY124" fmla="*/ 402336 h 43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342709" h="438340">
                    <a:moveTo>
                      <a:pt x="304514" y="293846"/>
                    </a:moveTo>
                    <a:cubicBezTo>
                      <a:pt x="326327" y="288893"/>
                      <a:pt x="342710" y="269367"/>
                      <a:pt x="342710" y="246126"/>
                    </a:cubicBezTo>
                    <a:cubicBezTo>
                      <a:pt x="342710" y="224695"/>
                      <a:pt x="328803" y="206693"/>
                      <a:pt x="309658" y="200025"/>
                    </a:cubicBezTo>
                    <a:cubicBezTo>
                      <a:pt x="304324" y="165830"/>
                      <a:pt x="291179" y="134017"/>
                      <a:pt x="271177" y="108204"/>
                    </a:cubicBezTo>
                    <a:cubicBezTo>
                      <a:pt x="241840" y="70390"/>
                      <a:pt x="201740" y="49530"/>
                      <a:pt x="158210" y="49244"/>
                    </a:cubicBezTo>
                    <a:cubicBezTo>
                      <a:pt x="156877" y="47720"/>
                      <a:pt x="155448" y="46387"/>
                      <a:pt x="153829" y="45149"/>
                    </a:cubicBezTo>
                    <a:cubicBezTo>
                      <a:pt x="154210" y="43148"/>
                      <a:pt x="154400" y="41053"/>
                      <a:pt x="154400" y="38862"/>
                    </a:cubicBezTo>
                    <a:cubicBezTo>
                      <a:pt x="154400" y="17431"/>
                      <a:pt x="136970" y="0"/>
                      <a:pt x="115443" y="0"/>
                    </a:cubicBezTo>
                    <a:cubicBezTo>
                      <a:pt x="93917" y="0"/>
                      <a:pt x="76486" y="17431"/>
                      <a:pt x="76486" y="38862"/>
                    </a:cubicBezTo>
                    <a:cubicBezTo>
                      <a:pt x="76486" y="41053"/>
                      <a:pt x="76771" y="43053"/>
                      <a:pt x="77057" y="45149"/>
                    </a:cubicBezTo>
                    <a:cubicBezTo>
                      <a:pt x="69342" y="51245"/>
                      <a:pt x="64294" y="60484"/>
                      <a:pt x="64294" y="71057"/>
                    </a:cubicBezTo>
                    <a:cubicBezTo>
                      <a:pt x="64294" y="76391"/>
                      <a:pt x="65723" y="81439"/>
                      <a:pt x="68009" y="85916"/>
                    </a:cubicBezTo>
                    <a:cubicBezTo>
                      <a:pt x="55340" y="95155"/>
                      <a:pt x="47530" y="107918"/>
                      <a:pt x="46387" y="121729"/>
                    </a:cubicBezTo>
                    <a:cubicBezTo>
                      <a:pt x="46292" y="122777"/>
                      <a:pt x="46196" y="123920"/>
                      <a:pt x="46196" y="124968"/>
                    </a:cubicBezTo>
                    <a:cubicBezTo>
                      <a:pt x="46196" y="125063"/>
                      <a:pt x="46196" y="125254"/>
                      <a:pt x="46196" y="125349"/>
                    </a:cubicBezTo>
                    <a:cubicBezTo>
                      <a:pt x="46196" y="134303"/>
                      <a:pt x="48959" y="142970"/>
                      <a:pt x="54102" y="150686"/>
                    </a:cubicBezTo>
                    <a:cubicBezTo>
                      <a:pt x="56864" y="160877"/>
                      <a:pt x="58293" y="171164"/>
                      <a:pt x="58293" y="181261"/>
                    </a:cubicBezTo>
                    <a:cubicBezTo>
                      <a:pt x="58293" y="194977"/>
                      <a:pt x="55531" y="208883"/>
                      <a:pt x="50483" y="222790"/>
                    </a:cubicBezTo>
                    <a:cubicBezTo>
                      <a:pt x="48863" y="225933"/>
                      <a:pt x="47625" y="229172"/>
                      <a:pt x="46958" y="232791"/>
                    </a:cubicBezTo>
                    <a:cubicBezTo>
                      <a:pt x="46482" y="234696"/>
                      <a:pt x="46292" y="236696"/>
                      <a:pt x="46387" y="238697"/>
                    </a:cubicBezTo>
                    <a:cubicBezTo>
                      <a:pt x="46387" y="238887"/>
                      <a:pt x="46387" y="239078"/>
                      <a:pt x="46387" y="239268"/>
                    </a:cubicBezTo>
                    <a:cubicBezTo>
                      <a:pt x="46387" y="239840"/>
                      <a:pt x="46577" y="240411"/>
                      <a:pt x="46577" y="240983"/>
                    </a:cubicBezTo>
                    <a:cubicBezTo>
                      <a:pt x="46577" y="240983"/>
                      <a:pt x="46577" y="240983"/>
                      <a:pt x="46577" y="240983"/>
                    </a:cubicBezTo>
                    <a:cubicBezTo>
                      <a:pt x="47530" y="259937"/>
                      <a:pt x="63056" y="275082"/>
                      <a:pt x="82201" y="275082"/>
                    </a:cubicBezTo>
                    <a:lnTo>
                      <a:pt x="148971" y="275082"/>
                    </a:lnTo>
                    <a:cubicBezTo>
                      <a:pt x="168688" y="275082"/>
                      <a:pt x="184785" y="258985"/>
                      <a:pt x="184785" y="239268"/>
                    </a:cubicBezTo>
                    <a:cubicBezTo>
                      <a:pt x="184785" y="238982"/>
                      <a:pt x="184785" y="238792"/>
                      <a:pt x="184785" y="238506"/>
                    </a:cubicBezTo>
                    <a:cubicBezTo>
                      <a:pt x="184785" y="236696"/>
                      <a:pt x="184690" y="234791"/>
                      <a:pt x="184213" y="232982"/>
                    </a:cubicBezTo>
                    <a:cubicBezTo>
                      <a:pt x="183547" y="229267"/>
                      <a:pt x="182213" y="225933"/>
                      <a:pt x="180594" y="222695"/>
                    </a:cubicBezTo>
                    <a:cubicBezTo>
                      <a:pt x="175546" y="208788"/>
                      <a:pt x="172784" y="194977"/>
                      <a:pt x="172784" y="181261"/>
                    </a:cubicBezTo>
                    <a:cubicBezTo>
                      <a:pt x="172784" y="172022"/>
                      <a:pt x="174117" y="162592"/>
                      <a:pt x="176403" y="153162"/>
                    </a:cubicBezTo>
                    <a:cubicBezTo>
                      <a:pt x="182499" y="156686"/>
                      <a:pt x="188404" y="161735"/>
                      <a:pt x="193643" y="168497"/>
                    </a:cubicBezTo>
                    <a:cubicBezTo>
                      <a:pt x="207074" y="185738"/>
                      <a:pt x="214408" y="209360"/>
                      <a:pt x="214408" y="235077"/>
                    </a:cubicBezTo>
                    <a:cubicBezTo>
                      <a:pt x="214408" y="260795"/>
                      <a:pt x="206978" y="284417"/>
                      <a:pt x="193643" y="301657"/>
                    </a:cubicBezTo>
                    <a:cubicBezTo>
                      <a:pt x="188690" y="308039"/>
                      <a:pt x="183166" y="313087"/>
                      <a:pt x="177451" y="316611"/>
                    </a:cubicBezTo>
                    <a:lnTo>
                      <a:pt x="87535" y="316611"/>
                    </a:lnTo>
                    <a:cubicBezTo>
                      <a:pt x="67818" y="316611"/>
                      <a:pt x="51721" y="332708"/>
                      <a:pt x="51721" y="352425"/>
                    </a:cubicBezTo>
                    <a:cubicBezTo>
                      <a:pt x="51721" y="357473"/>
                      <a:pt x="52864" y="362331"/>
                      <a:pt x="54769" y="366713"/>
                    </a:cubicBezTo>
                    <a:lnTo>
                      <a:pt x="35814" y="366713"/>
                    </a:lnTo>
                    <a:cubicBezTo>
                      <a:pt x="16097" y="366713"/>
                      <a:pt x="0" y="382810"/>
                      <a:pt x="0" y="402526"/>
                    </a:cubicBezTo>
                    <a:cubicBezTo>
                      <a:pt x="0" y="422243"/>
                      <a:pt x="16097" y="438341"/>
                      <a:pt x="35814" y="438341"/>
                    </a:cubicBezTo>
                    <a:lnTo>
                      <a:pt x="270986" y="438341"/>
                    </a:lnTo>
                    <a:cubicBezTo>
                      <a:pt x="290703" y="438341"/>
                      <a:pt x="306800" y="422243"/>
                      <a:pt x="306800" y="402526"/>
                    </a:cubicBezTo>
                    <a:cubicBezTo>
                      <a:pt x="306800" y="382810"/>
                      <a:pt x="290703" y="366713"/>
                      <a:pt x="270986" y="366713"/>
                    </a:cubicBezTo>
                    <a:lnTo>
                      <a:pt x="267271" y="366713"/>
                    </a:lnTo>
                    <a:cubicBezTo>
                      <a:pt x="268605" y="365093"/>
                      <a:pt x="270034" y="363569"/>
                      <a:pt x="271272" y="361855"/>
                    </a:cubicBezTo>
                    <a:cubicBezTo>
                      <a:pt x="286512" y="342233"/>
                      <a:pt x="297752" y="319088"/>
                      <a:pt x="304610" y="294037"/>
                    </a:cubicBezTo>
                    <a:close/>
                    <a:moveTo>
                      <a:pt x="320897" y="246126"/>
                    </a:moveTo>
                    <a:cubicBezTo>
                      <a:pt x="320897" y="261175"/>
                      <a:pt x="308705" y="273368"/>
                      <a:pt x="293656" y="273368"/>
                    </a:cubicBezTo>
                    <a:cubicBezTo>
                      <a:pt x="278606" y="273368"/>
                      <a:pt x="266414" y="261175"/>
                      <a:pt x="266414" y="246126"/>
                    </a:cubicBezTo>
                    <a:cubicBezTo>
                      <a:pt x="266414" y="231077"/>
                      <a:pt x="278606" y="218885"/>
                      <a:pt x="293656" y="218885"/>
                    </a:cubicBezTo>
                    <a:cubicBezTo>
                      <a:pt x="308705" y="218885"/>
                      <a:pt x="320897" y="231077"/>
                      <a:pt x="320897" y="246126"/>
                    </a:cubicBezTo>
                    <a:close/>
                    <a:moveTo>
                      <a:pt x="162878" y="239173"/>
                    </a:moveTo>
                    <a:cubicBezTo>
                      <a:pt x="162878" y="246888"/>
                      <a:pt x="156591" y="253175"/>
                      <a:pt x="148876" y="253175"/>
                    </a:cubicBezTo>
                    <a:lnTo>
                      <a:pt x="82106" y="253175"/>
                    </a:lnTo>
                    <a:cubicBezTo>
                      <a:pt x="74390" y="253175"/>
                      <a:pt x="68104" y="246888"/>
                      <a:pt x="68104" y="239173"/>
                    </a:cubicBezTo>
                    <a:cubicBezTo>
                      <a:pt x="68104" y="231458"/>
                      <a:pt x="74390" y="225171"/>
                      <a:pt x="82106" y="225171"/>
                    </a:cubicBezTo>
                    <a:lnTo>
                      <a:pt x="148876" y="225171"/>
                    </a:lnTo>
                    <a:cubicBezTo>
                      <a:pt x="156591" y="225171"/>
                      <a:pt x="162878" y="231458"/>
                      <a:pt x="162878" y="239173"/>
                    </a:cubicBezTo>
                    <a:close/>
                    <a:moveTo>
                      <a:pt x="162878" y="125254"/>
                    </a:moveTo>
                    <a:cubicBezTo>
                      <a:pt x="162878" y="130874"/>
                      <a:pt x="160687" y="136208"/>
                      <a:pt x="156877" y="140779"/>
                    </a:cubicBezTo>
                    <a:cubicBezTo>
                      <a:pt x="152781" y="154210"/>
                      <a:pt x="150781" y="167640"/>
                      <a:pt x="150781" y="181070"/>
                    </a:cubicBezTo>
                    <a:cubicBezTo>
                      <a:pt x="150781" y="188595"/>
                      <a:pt x="151543" y="196215"/>
                      <a:pt x="152876" y="203740"/>
                    </a:cubicBezTo>
                    <a:cubicBezTo>
                      <a:pt x="151543" y="203549"/>
                      <a:pt x="150209" y="203359"/>
                      <a:pt x="148876" y="203359"/>
                    </a:cubicBezTo>
                    <a:lnTo>
                      <a:pt x="82106" y="203359"/>
                    </a:lnTo>
                    <a:cubicBezTo>
                      <a:pt x="80677" y="203359"/>
                      <a:pt x="79438" y="203645"/>
                      <a:pt x="78105" y="203740"/>
                    </a:cubicBezTo>
                    <a:cubicBezTo>
                      <a:pt x="79438" y="196215"/>
                      <a:pt x="80201" y="188595"/>
                      <a:pt x="80201" y="181070"/>
                    </a:cubicBezTo>
                    <a:cubicBezTo>
                      <a:pt x="80201" y="167640"/>
                      <a:pt x="78200" y="154210"/>
                      <a:pt x="74104" y="140779"/>
                    </a:cubicBezTo>
                    <a:cubicBezTo>
                      <a:pt x="70295" y="136208"/>
                      <a:pt x="68104" y="130874"/>
                      <a:pt x="68104" y="125254"/>
                    </a:cubicBezTo>
                    <a:cubicBezTo>
                      <a:pt x="68104" y="124968"/>
                      <a:pt x="68104" y="124682"/>
                      <a:pt x="68104" y="124397"/>
                    </a:cubicBezTo>
                    <a:cubicBezTo>
                      <a:pt x="68104" y="124397"/>
                      <a:pt x="68104" y="124397"/>
                      <a:pt x="68104" y="124397"/>
                    </a:cubicBezTo>
                    <a:cubicBezTo>
                      <a:pt x="68104" y="124397"/>
                      <a:pt x="68104" y="124397"/>
                      <a:pt x="68104" y="124397"/>
                    </a:cubicBezTo>
                    <a:cubicBezTo>
                      <a:pt x="68485" y="115253"/>
                      <a:pt x="74771" y="107061"/>
                      <a:pt x="84296" y="101441"/>
                    </a:cubicBezTo>
                    <a:cubicBezTo>
                      <a:pt x="88297" y="103156"/>
                      <a:pt x="92774" y="104204"/>
                      <a:pt x="97441" y="104204"/>
                    </a:cubicBezTo>
                    <a:lnTo>
                      <a:pt x="133445" y="104204"/>
                    </a:lnTo>
                    <a:cubicBezTo>
                      <a:pt x="138113" y="104204"/>
                      <a:pt x="142589" y="103156"/>
                      <a:pt x="146590" y="101441"/>
                    </a:cubicBezTo>
                    <a:cubicBezTo>
                      <a:pt x="156115" y="107061"/>
                      <a:pt x="162401" y="115253"/>
                      <a:pt x="162782" y="124397"/>
                    </a:cubicBezTo>
                    <a:cubicBezTo>
                      <a:pt x="162782" y="124397"/>
                      <a:pt x="162782" y="124397"/>
                      <a:pt x="162782" y="124397"/>
                    </a:cubicBezTo>
                    <a:cubicBezTo>
                      <a:pt x="162782" y="124397"/>
                      <a:pt x="162782" y="124397"/>
                      <a:pt x="162782" y="124397"/>
                    </a:cubicBezTo>
                    <a:cubicBezTo>
                      <a:pt x="162782" y="124682"/>
                      <a:pt x="162782" y="124968"/>
                      <a:pt x="162782" y="125254"/>
                    </a:cubicBezTo>
                    <a:close/>
                    <a:moveTo>
                      <a:pt x="86201" y="70961"/>
                    </a:moveTo>
                    <a:cubicBezTo>
                      <a:pt x="86201" y="64770"/>
                      <a:pt x="91250" y="59722"/>
                      <a:pt x="97441" y="59722"/>
                    </a:cubicBezTo>
                    <a:lnTo>
                      <a:pt x="133445" y="59722"/>
                    </a:lnTo>
                    <a:cubicBezTo>
                      <a:pt x="135065" y="59722"/>
                      <a:pt x="136684" y="60103"/>
                      <a:pt x="138017" y="60770"/>
                    </a:cubicBezTo>
                    <a:cubicBezTo>
                      <a:pt x="136398" y="63818"/>
                      <a:pt x="135350" y="67247"/>
                      <a:pt x="135350" y="70961"/>
                    </a:cubicBezTo>
                    <a:lnTo>
                      <a:pt x="135350" y="73819"/>
                    </a:lnTo>
                    <a:cubicBezTo>
                      <a:pt x="128873" y="72390"/>
                      <a:pt x="122206" y="71438"/>
                      <a:pt x="115348" y="71438"/>
                    </a:cubicBezTo>
                    <a:cubicBezTo>
                      <a:pt x="105632" y="71438"/>
                      <a:pt x="96203" y="73152"/>
                      <a:pt x="87440" y="76105"/>
                    </a:cubicBezTo>
                    <a:cubicBezTo>
                      <a:pt x="86678" y="74581"/>
                      <a:pt x="86106" y="72866"/>
                      <a:pt x="86106" y="71057"/>
                    </a:cubicBezTo>
                    <a:close/>
                    <a:moveTo>
                      <a:pt x="115443" y="21717"/>
                    </a:moveTo>
                    <a:cubicBezTo>
                      <a:pt x="124587" y="21717"/>
                      <a:pt x="131921" y="28861"/>
                      <a:pt x="132493" y="37910"/>
                    </a:cubicBezTo>
                    <a:lnTo>
                      <a:pt x="98488" y="37910"/>
                    </a:lnTo>
                    <a:cubicBezTo>
                      <a:pt x="98965" y="28956"/>
                      <a:pt x="106394" y="21717"/>
                      <a:pt x="115538" y="21717"/>
                    </a:cubicBezTo>
                    <a:close/>
                    <a:moveTo>
                      <a:pt x="236125" y="234887"/>
                    </a:moveTo>
                    <a:cubicBezTo>
                      <a:pt x="236125" y="204407"/>
                      <a:pt x="227076" y="176022"/>
                      <a:pt x="210788" y="154972"/>
                    </a:cubicBezTo>
                    <a:cubicBezTo>
                      <a:pt x="202978" y="144875"/>
                      <a:pt x="193834" y="137255"/>
                      <a:pt x="184118" y="132302"/>
                    </a:cubicBezTo>
                    <a:cubicBezTo>
                      <a:pt x="184500" y="130016"/>
                      <a:pt x="184690" y="127635"/>
                      <a:pt x="184690" y="125254"/>
                    </a:cubicBezTo>
                    <a:cubicBezTo>
                      <a:pt x="184690" y="125158"/>
                      <a:pt x="184690" y="124968"/>
                      <a:pt x="184690" y="124873"/>
                    </a:cubicBezTo>
                    <a:cubicBezTo>
                      <a:pt x="184690" y="123825"/>
                      <a:pt x="184690" y="122682"/>
                      <a:pt x="184500" y="121634"/>
                    </a:cubicBezTo>
                    <a:cubicBezTo>
                      <a:pt x="183356" y="107823"/>
                      <a:pt x="175546" y="95060"/>
                      <a:pt x="162878" y="85916"/>
                    </a:cubicBezTo>
                    <a:cubicBezTo>
                      <a:pt x="165068" y="81629"/>
                      <a:pt x="166402" y="76772"/>
                      <a:pt x="166497" y="71628"/>
                    </a:cubicBezTo>
                    <a:cubicBezTo>
                      <a:pt x="199930" y="74390"/>
                      <a:pt x="230696" y="91821"/>
                      <a:pt x="253841" y="121634"/>
                    </a:cubicBezTo>
                    <a:cubicBezTo>
                      <a:pt x="270510" y="143066"/>
                      <a:pt x="281750" y="169354"/>
                      <a:pt x="287084" y="197834"/>
                    </a:cubicBezTo>
                    <a:cubicBezTo>
                      <a:pt x="263081" y="201073"/>
                      <a:pt x="244507" y="221361"/>
                      <a:pt x="244507" y="246221"/>
                    </a:cubicBezTo>
                    <a:cubicBezTo>
                      <a:pt x="244507" y="269177"/>
                      <a:pt x="260413" y="288322"/>
                      <a:pt x="281750" y="293656"/>
                    </a:cubicBezTo>
                    <a:cubicBezTo>
                      <a:pt x="275558" y="313849"/>
                      <a:pt x="266319" y="332518"/>
                      <a:pt x="253937" y="348425"/>
                    </a:cubicBezTo>
                    <a:cubicBezTo>
                      <a:pt x="250127" y="353377"/>
                      <a:pt x="246031" y="357854"/>
                      <a:pt x="241840" y="362045"/>
                    </a:cubicBezTo>
                    <a:cubicBezTo>
                      <a:pt x="242697" y="358902"/>
                      <a:pt x="243364" y="355759"/>
                      <a:pt x="243364" y="352330"/>
                    </a:cubicBezTo>
                    <a:cubicBezTo>
                      <a:pt x="243364" y="333184"/>
                      <a:pt x="228219" y="317659"/>
                      <a:pt x="209360" y="316706"/>
                    </a:cubicBezTo>
                    <a:cubicBezTo>
                      <a:pt x="209836" y="316135"/>
                      <a:pt x="210312" y="315563"/>
                      <a:pt x="210788" y="314992"/>
                    </a:cubicBezTo>
                    <a:cubicBezTo>
                      <a:pt x="227171" y="293942"/>
                      <a:pt x="236125" y="265557"/>
                      <a:pt x="236125" y="235077"/>
                    </a:cubicBezTo>
                    <a:close/>
                    <a:moveTo>
                      <a:pt x="87344" y="338233"/>
                    </a:moveTo>
                    <a:lnTo>
                      <a:pt x="207454" y="338233"/>
                    </a:lnTo>
                    <a:cubicBezTo>
                      <a:pt x="215170" y="338233"/>
                      <a:pt x="221456" y="344519"/>
                      <a:pt x="221456" y="352234"/>
                    </a:cubicBezTo>
                    <a:cubicBezTo>
                      <a:pt x="221456" y="359950"/>
                      <a:pt x="215170" y="366236"/>
                      <a:pt x="207454" y="366236"/>
                    </a:cubicBezTo>
                    <a:lnTo>
                      <a:pt x="87344" y="366236"/>
                    </a:lnTo>
                    <a:cubicBezTo>
                      <a:pt x="79629" y="366236"/>
                      <a:pt x="73343" y="359950"/>
                      <a:pt x="73343" y="352234"/>
                    </a:cubicBezTo>
                    <a:cubicBezTo>
                      <a:pt x="73343" y="344519"/>
                      <a:pt x="79629" y="338233"/>
                      <a:pt x="87344" y="338233"/>
                    </a:cubicBezTo>
                    <a:close/>
                    <a:moveTo>
                      <a:pt x="284798" y="402336"/>
                    </a:moveTo>
                    <a:cubicBezTo>
                      <a:pt x="284798" y="410051"/>
                      <a:pt x="278511" y="416338"/>
                      <a:pt x="270796" y="416338"/>
                    </a:cubicBezTo>
                    <a:lnTo>
                      <a:pt x="35624" y="416338"/>
                    </a:lnTo>
                    <a:cubicBezTo>
                      <a:pt x="27908" y="416338"/>
                      <a:pt x="21622" y="410051"/>
                      <a:pt x="21622" y="402336"/>
                    </a:cubicBezTo>
                    <a:cubicBezTo>
                      <a:pt x="21622" y="394621"/>
                      <a:pt x="27908" y="388334"/>
                      <a:pt x="35624" y="388334"/>
                    </a:cubicBezTo>
                    <a:lnTo>
                      <a:pt x="270796" y="388334"/>
                    </a:lnTo>
                    <a:cubicBezTo>
                      <a:pt x="278511" y="388334"/>
                      <a:pt x="284798" y="394621"/>
                      <a:pt x="284798" y="402336"/>
                    </a:cubicBezTo>
                    <a:close/>
                  </a:path>
                </a:pathLst>
              </a:custGeom>
              <a:solidFill>
                <a:schemeClr val="bg1">
                  <a:lumMod val="95000"/>
                </a:schemeClr>
              </a:solidFill>
              <a:ln w="9525" cap="flat">
                <a:noFill/>
                <a:prstDash val="solid"/>
                <a:miter/>
              </a:ln>
            </p:spPr>
            <p:txBody>
              <a:bodyPr rtlCol="0" anchor="ctr"/>
              <a:lstStyle/>
              <a:p>
                <a:endParaRPr lang="zh-CN" altLang="en-US"/>
              </a:p>
            </p:txBody>
          </p:sp>
          <p:grpSp>
            <p:nvGrpSpPr>
              <p:cNvPr id="111" name="图形 499">
                <a:extLst>
                  <a:ext uri="{FF2B5EF4-FFF2-40B4-BE49-F238E27FC236}">
                    <a16:creationId xmlns:a16="http://schemas.microsoft.com/office/drawing/2014/main" id="{B68C1921-96CC-2E33-7D0F-7ADC8F7E21CA}"/>
                  </a:ext>
                </a:extLst>
              </p:cNvPr>
              <p:cNvGrpSpPr>
                <a:grpSpLocks/>
              </p:cNvGrpSpPr>
              <p:nvPr/>
            </p:nvGrpSpPr>
            <p:grpSpPr>
              <a:xfrm>
                <a:off x="4114291" y="3304633"/>
                <a:ext cx="457200" cy="371379"/>
                <a:chOff x="10105725" y="3243357"/>
                <a:chExt cx="457200" cy="371379"/>
              </a:xfrm>
              <a:solidFill>
                <a:schemeClr val="bg1">
                  <a:lumMod val="95000"/>
                </a:schemeClr>
              </a:solidFill>
            </p:grpSpPr>
            <p:sp>
              <p:nvSpPr>
                <p:cNvPr id="112" name="任意多边形: 形状 111">
                  <a:extLst>
                    <a:ext uri="{FF2B5EF4-FFF2-40B4-BE49-F238E27FC236}">
                      <a16:creationId xmlns:a16="http://schemas.microsoft.com/office/drawing/2014/main" id="{51A44709-A864-F474-FEEE-1239CC30A0E4}"/>
                    </a:ext>
                  </a:extLst>
                </p:cNvPr>
                <p:cNvSpPr>
                  <a:spLocks/>
                </p:cNvSpPr>
                <p:nvPr/>
              </p:nvSpPr>
              <p:spPr>
                <a:xfrm>
                  <a:off x="10105725" y="3243357"/>
                  <a:ext cx="457200" cy="371379"/>
                </a:xfrm>
                <a:custGeom>
                  <a:avLst/>
                  <a:gdLst>
                    <a:gd name="connsiteX0" fmla="*/ 435293 w 457200"/>
                    <a:gd name="connsiteY0" fmla="*/ 32671 h 371379"/>
                    <a:gd name="connsiteX1" fmla="*/ 288322 w 457200"/>
                    <a:gd name="connsiteY1" fmla="*/ 32671 h 371379"/>
                    <a:gd name="connsiteX2" fmla="*/ 287274 w 457200"/>
                    <a:gd name="connsiteY2" fmla="*/ 30861 h 371379"/>
                    <a:gd name="connsiteX3" fmla="*/ 228600 w 457200"/>
                    <a:gd name="connsiteY3" fmla="*/ 0 h 371379"/>
                    <a:gd name="connsiteX4" fmla="*/ 188023 w 457200"/>
                    <a:gd name="connsiteY4" fmla="*/ 12764 h 371379"/>
                    <a:gd name="connsiteX5" fmla="*/ 168878 w 457200"/>
                    <a:gd name="connsiteY5" fmla="*/ 32575 h 371379"/>
                    <a:gd name="connsiteX6" fmla="*/ 22003 w 457200"/>
                    <a:gd name="connsiteY6" fmla="*/ 32575 h 371379"/>
                    <a:gd name="connsiteX7" fmla="*/ 0 w 457200"/>
                    <a:gd name="connsiteY7" fmla="*/ 54769 h 371379"/>
                    <a:gd name="connsiteX8" fmla="*/ 0 w 457200"/>
                    <a:gd name="connsiteY8" fmla="*/ 349187 h 371379"/>
                    <a:gd name="connsiteX9" fmla="*/ 22003 w 457200"/>
                    <a:gd name="connsiteY9" fmla="*/ 371380 h 371379"/>
                    <a:gd name="connsiteX10" fmla="*/ 435197 w 457200"/>
                    <a:gd name="connsiteY10" fmla="*/ 371380 h 371379"/>
                    <a:gd name="connsiteX11" fmla="*/ 457200 w 457200"/>
                    <a:gd name="connsiteY11" fmla="*/ 349187 h 371379"/>
                    <a:gd name="connsiteX12" fmla="*/ 457200 w 457200"/>
                    <a:gd name="connsiteY12" fmla="*/ 54769 h 371379"/>
                    <a:gd name="connsiteX13" fmla="*/ 435197 w 457200"/>
                    <a:gd name="connsiteY13" fmla="*/ 32575 h 371379"/>
                    <a:gd name="connsiteX14" fmla="*/ 228600 w 457200"/>
                    <a:gd name="connsiteY14" fmla="*/ 22193 h 371379"/>
                    <a:gd name="connsiteX15" fmla="*/ 269177 w 457200"/>
                    <a:gd name="connsiteY15" fmla="*/ 43529 h 371379"/>
                    <a:gd name="connsiteX16" fmla="*/ 256794 w 457200"/>
                    <a:gd name="connsiteY16" fmla="*/ 112490 h 371379"/>
                    <a:gd name="connsiteX17" fmla="*/ 228790 w 457200"/>
                    <a:gd name="connsiteY17" fmla="*/ 121349 h 371379"/>
                    <a:gd name="connsiteX18" fmla="*/ 188214 w 457200"/>
                    <a:gd name="connsiteY18" fmla="*/ 100013 h 371379"/>
                    <a:gd name="connsiteX19" fmla="*/ 200596 w 457200"/>
                    <a:gd name="connsiteY19" fmla="*/ 31052 h 371379"/>
                    <a:gd name="connsiteX20" fmla="*/ 228600 w 457200"/>
                    <a:gd name="connsiteY20" fmla="*/ 22193 h 371379"/>
                    <a:gd name="connsiteX21" fmla="*/ 183642 w 457200"/>
                    <a:gd name="connsiteY21" fmla="*/ 127254 h 371379"/>
                    <a:gd name="connsiteX22" fmla="*/ 215932 w 457200"/>
                    <a:gd name="connsiteY22" fmla="*/ 142208 h 371379"/>
                    <a:gd name="connsiteX23" fmla="*/ 203930 w 457200"/>
                    <a:gd name="connsiteY23" fmla="*/ 190119 h 371379"/>
                    <a:gd name="connsiteX24" fmla="*/ 191929 w 457200"/>
                    <a:gd name="connsiteY24" fmla="*/ 166211 h 371379"/>
                    <a:gd name="connsiteX25" fmla="*/ 170116 w 457200"/>
                    <a:gd name="connsiteY25" fmla="*/ 181547 h 371379"/>
                    <a:gd name="connsiteX26" fmla="*/ 183737 w 457200"/>
                    <a:gd name="connsiteY26" fmla="*/ 127349 h 371379"/>
                    <a:gd name="connsiteX27" fmla="*/ 269272 w 457200"/>
                    <a:gd name="connsiteY27" fmla="*/ 130683 h 371379"/>
                    <a:gd name="connsiteX28" fmla="*/ 273082 w 457200"/>
                    <a:gd name="connsiteY28" fmla="*/ 127730 h 371379"/>
                    <a:gd name="connsiteX29" fmla="*/ 286512 w 457200"/>
                    <a:gd name="connsiteY29" fmla="*/ 181451 h 371379"/>
                    <a:gd name="connsiteX30" fmla="*/ 264700 w 457200"/>
                    <a:gd name="connsiteY30" fmla="*/ 166116 h 371379"/>
                    <a:gd name="connsiteX31" fmla="*/ 252698 w 457200"/>
                    <a:gd name="connsiteY31" fmla="*/ 190024 h 371379"/>
                    <a:gd name="connsiteX32" fmla="*/ 240792 w 457200"/>
                    <a:gd name="connsiteY32" fmla="*/ 142304 h 371379"/>
                    <a:gd name="connsiteX33" fmla="*/ 269367 w 457200"/>
                    <a:gd name="connsiteY33" fmla="*/ 130588 h 371379"/>
                    <a:gd name="connsiteX34" fmla="*/ 22003 w 457200"/>
                    <a:gd name="connsiteY34" fmla="*/ 54769 h 371379"/>
                    <a:gd name="connsiteX35" fmla="*/ 159448 w 457200"/>
                    <a:gd name="connsiteY35" fmla="*/ 54769 h 371379"/>
                    <a:gd name="connsiteX36" fmla="*/ 164973 w 457200"/>
                    <a:gd name="connsiteY36" fmla="*/ 103823 h 371379"/>
                    <a:gd name="connsiteX37" fmla="*/ 22003 w 457200"/>
                    <a:gd name="connsiteY37" fmla="*/ 103823 h 371379"/>
                    <a:gd name="connsiteX38" fmla="*/ 22003 w 457200"/>
                    <a:gd name="connsiteY38" fmla="*/ 54769 h 371379"/>
                    <a:gd name="connsiteX39" fmla="*/ 435197 w 457200"/>
                    <a:gd name="connsiteY39" fmla="*/ 349187 h 371379"/>
                    <a:gd name="connsiteX40" fmla="*/ 22003 w 457200"/>
                    <a:gd name="connsiteY40" fmla="*/ 349187 h 371379"/>
                    <a:gd name="connsiteX41" fmla="*/ 22003 w 457200"/>
                    <a:gd name="connsiteY41" fmla="*/ 126016 h 371379"/>
                    <a:gd name="connsiteX42" fmla="*/ 161163 w 457200"/>
                    <a:gd name="connsiteY42" fmla="*/ 126016 h 371379"/>
                    <a:gd name="connsiteX43" fmla="*/ 148590 w 457200"/>
                    <a:gd name="connsiteY43" fmla="*/ 176117 h 371379"/>
                    <a:gd name="connsiteX44" fmla="*/ 157448 w 457200"/>
                    <a:gd name="connsiteY44" fmla="*/ 199739 h 371379"/>
                    <a:gd name="connsiteX45" fmla="*/ 169926 w 457200"/>
                    <a:gd name="connsiteY45" fmla="*/ 203645 h 371379"/>
                    <a:gd name="connsiteX46" fmla="*/ 182499 w 457200"/>
                    <a:gd name="connsiteY46" fmla="*/ 199644 h 371379"/>
                    <a:gd name="connsiteX47" fmla="*/ 183547 w 457200"/>
                    <a:gd name="connsiteY47" fmla="*/ 198882 h 371379"/>
                    <a:gd name="connsiteX48" fmla="*/ 184118 w 457200"/>
                    <a:gd name="connsiteY48" fmla="*/ 200025 h 371379"/>
                    <a:gd name="connsiteX49" fmla="*/ 203740 w 457200"/>
                    <a:gd name="connsiteY49" fmla="*/ 212217 h 371379"/>
                    <a:gd name="connsiteX50" fmla="*/ 206216 w 457200"/>
                    <a:gd name="connsiteY50" fmla="*/ 212122 h 371379"/>
                    <a:gd name="connsiteX51" fmla="*/ 225171 w 457200"/>
                    <a:gd name="connsiteY51" fmla="*/ 195548 h 371379"/>
                    <a:gd name="connsiteX52" fmla="*/ 228124 w 457200"/>
                    <a:gd name="connsiteY52" fmla="*/ 183642 h 371379"/>
                    <a:gd name="connsiteX53" fmla="*/ 231077 w 457200"/>
                    <a:gd name="connsiteY53" fmla="*/ 195548 h 371379"/>
                    <a:gd name="connsiteX54" fmla="*/ 250031 w 457200"/>
                    <a:gd name="connsiteY54" fmla="*/ 212122 h 371379"/>
                    <a:gd name="connsiteX55" fmla="*/ 252508 w 457200"/>
                    <a:gd name="connsiteY55" fmla="*/ 212217 h 371379"/>
                    <a:gd name="connsiteX56" fmla="*/ 272129 w 457200"/>
                    <a:gd name="connsiteY56" fmla="*/ 200025 h 371379"/>
                    <a:gd name="connsiteX57" fmla="*/ 272701 w 457200"/>
                    <a:gd name="connsiteY57" fmla="*/ 198882 h 371379"/>
                    <a:gd name="connsiteX58" fmla="*/ 273748 w 457200"/>
                    <a:gd name="connsiteY58" fmla="*/ 199644 h 371379"/>
                    <a:gd name="connsiteX59" fmla="*/ 286321 w 457200"/>
                    <a:gd name="connsiteY59" fmla="*/ 203645 h 371379"/>
                    <a:gd name="connsiteX60" fmla="*/ 298799 w 457200"/>
                    <a:gd name="connsiteY60" fmla="*/ 199739 h 371379"/>
                    <a:gd name="connsiteX61" fmla="*/ 307657 w 457200"/>
                    <a:gd name="connsiteY61" fmla="*/ 176117 h 371379"/>
                    <a:gd name="connsiteX62" fmla="*/ 295085 w 457200"/>
                    <a:gd name="connsiteY62" fmla="*/ 126016 h 371379"/>
                    <a:gd name="connsiteX63" fmla="*/ 435007 w 457200"/>
                    <a:gd name="connsiteY63" fmla="*/ 126016 h 371379"/>
                    <a:gd name="connsiteX64" fmla="*/ 435007 w 457200"/>
                    <a:gd name="connsiteY64" fmla="*/ 349187 h 371379"/>
                    <a:gd name="connsiteX65" fmla="*/ 435197 w 457200"/>
                    <a:gd name="connsiteY65" fmla="*/ 103823 h 371379"/>
                    <a:gd name="connsiteX66" fmla="*/ 292322 w 457200"/>
                    <a:gd name="connsiteY66" fmla="*/ 103823 h 371379"/>
                    <a:gd name="connsiteX67" fmla="*/ 297752 w 457200"/>
                    <a:gd name="connsiteY67" fmla="*/ 54769 h 371379"/>
                    <a:gd name="connsiteX68" fmla="*/ 435197 w 457200"/>
                    <a:gd name="connsiteY68" fmla="*/ 54769 h 371379"/>
                    <a:gd name="connsiteX69" fmla="*/ 435197 w 457200"/>
                    <a:gd name="connsiteY69" fmla="*/ 103823 h 371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7200" h="371379">
                      <a:moveTo>
                        <a:pt x="435293" y="32671"/>
                      </a:moveTo>
                      <a:lnTo>
                        <a:pt x="288322" y="32671"/>
                      </a:lnTo>
                      <a:cubicBezTo>
                        <a:pt x="287941" y="32099"/>
                        <a:pt x="287655" y="31433"/>
                        <a:pt x="287274" y="30861"/>
                      </a:cubicBezTo>
                      <a:cubicBezTo>
                        <a:pt x="273463" y="10763"/>
                        <a:pt x="251174" y="0"/>
                        <a:pt x="228600" y="0"/>
                      </a:cubicBezTo>
                      <a:cubicBezTo>
                        <a:pt x="214598" y="0"/>
                        <a:pt x="200406" y="4191"/>
                        <a:pt x="188023" y="12764"/>
                      </a:cubicBezTo>
                      <a:cubicBezTo>
                        <a:pt x="180213" y="18193"/>
                        <a:pt x="173831" y="25051"/>
                        <a:pt x="168878" y="32575"/>
                      </a:cubicBezTo>
                      <a:lnTo>
                        <a:pt x="22003" y="32575"/>
                      </a:lnTo>
                      <a:cubicBezTo>
                        <a:pt x="9811" y="32575"/>
                        <a:pt x="0" y="42482"/>
                        <a:pt x="0" y="54769"/>
                      </a:cubicBezTo>
                      <a:lnTo>
                        <a:pt x="0" y="349187"/>
                      </a:lnTo>
                      <a:cubicBezTo>
                        <a:pt x="0" y="361474"/>
                        <a:pt x="9906" y="371380"/>
                        <a:pt x="22003" y="371380"/>
                      </a:cubicBezTo>
                      <a:lnTo>
                        <a:pt x="435197" y="371380"/>
                      </a:lnTo>
                      <a:cubicBezTo>
                        <a:pt x="447389" y="371380"/>
                        <a:pt x="457200" y="361474"/>
                        <a:pt x="457200" y="349187"/>
                      </a:cubicBezTo>
                      <a:lnTo>
                        <a:pt x="457200" y="54769"/>
                      </a:lnTo>
                      <a:cubicBezTo>
                        <a:pt x="457200" y="42482"/>
                        <a:pt x="447294" y="32575"/>
                        <a:pt x="435197" y="32575"/>
                      </a:cubicBezTo>
                      <a:close/>
                      <a:moveTo>
                        <a:pt x="228600" y="22193"/>
                      </a:moveTo>
                      <a:cubicBezTo>
                        <a:pt x="244793" y="22193"/>
                        <a:pt x="259937" y="30194"/>
                        <a:pt x="269177" y="43529"/>
                      </a:cubicBezTo>
                      <a:cubicBezTo>
                        <a:pt x="284607" y="66008"/>
                        <a:pt x="279082" y="96965"/>
                        <a:pt x="256794" y="112490"/>
                      </a:cubicBezTo>
                      <a:cubicBezTo>
                        <a:pt x="248507" y="118300"/>
                        <a:pt x="238792" y="121349"/>
                        <a:pt x="228790" y="121349"/>
                      </a:cubicBezTo>
                      <a:cubicBezTo>
                        <a:pt x="212598" y="121349"/>
                        <a:pt x="197453" y="113348"/>
                        <a:pt x="188214" y="100013"/>
                      </a:cubicBezTo>
                      <a:cubicBezTo>
                        <a:pt x="172784" y="77533"/>
                        <a:pt x="178308" y="46577"/>
                        <a:pt x="200596" y="31052"/>
                      </a:cubicBezTo>
                      <a:cubicBezTo>
                        <a:pt x="208883" y="25241"/>
                        <a:pt x="218599" y="22193"/>
                        <a:pt x="228600" y="22193"/>
                      </a:cubicBezTo>
                      <a:close/>
                      <a:moveTo>
                        <a:pt x="183642" y="127254"/>
                      </a:moveTo>
                      <a:cubicBezTo>
                        <a:pt x="193072" y="135065"/>
                        <a:pt x="204216" y="140018"/>
                        <a:pt x="215932" y="142208"/>
                      </a:cubicBezTo>
                      <a:lnTo>
                        <a:pt x="203930" y="190119"/>
                      </a:lnTo>
                      <a:lnTo>
                        <a:pt x="191929" y="166211"/>
                      </a:lnTo>
                      <a:lnTo>
                        <a:pt x="170116" y="181547"/>
                      </a:lnTo>
                      <a:lnTo>
                        <a:pt x="183737" y="127349"/>
                      </a:lnTo>
                      <a:close/>
                      <a:moveTo>
                        <a:pt x="269272" y="130683"/>
                      </a:moveTo>
                      <a:cubicBezTo>
                        <a:pt x="270605" y="129731"/>
                        <a:pt x="271844" y="128683"/>
                        <a:pt x="273082" y="127730"/>
                      </a:cubicBezTo>
                      <a:lnTo>
                        <a:pt x="286512" y="181451"/>
                      </a:lnTo>
                      <a:lnTo>
                        <a:pt x="264700" y="166116"/>
                      </a:lnTo>
                      <a:lnTo>
                        <a:pt x="252698" y="190024"/>
                      </a:lnTo>
                      <a:lnTo>
                        <a:pt x="240792" y="142304"/>
                      </a:lnTo>
                      <a:cubicBezTo>
                        <a:pt x="250793" y="140589"/>
                        <a:pt x="260509" y="136779"/>
                        <a:pt x="269367" y="130588"/>
                      </a:cubicBezTo>
                      <a:close/>
                      <a:moveTo>
                        <a:pt x="22003" y="54769"/>
                      </a:moveTo>
                      <a:lnTo>
                        <a:pt x="159448" y="54769"/>
                      </a:lnTo>
                      <a:cubicBezTo>
                        <a:pt x="155543" y="70866"/>
                        <a:pt x="157258" y="88297"/>
                        <a:pt x="164973" y="103823"/>
                      </a:cubicBezTo>
                      <a:lnTo>
                        <a:pt x="22003" y="103823"/>
                      </a:lnTo>
                      <a:lnTo>
                        <a:pt x="22003" y="54769"/>
                      </a:lnTo>
                      <a:close/>
                      <a:moveTo>
                        <a:pt x="435197" y="349187"/>
                      </a:moveTo>
                      <a:lnTo>
                        <a:pt x="22003" y="349187"/>
                      </a:lnTo>
                      <a:lnTo>
                        <a:pt x="22003" y="126016"/>
                      </a:lnTo>
                      <a:lnTo>
                        <a:pt x="161163" y="126016"/>
                      </a:lnTo>
                      <a:lnTo>
                        <a:pt x="148590" y="176117"/>
                      </a:lnTo>
                      <a:cubicBezTo>
                        <a:pt x="146304" y="185071"/>
                        <a:pt x="149828" y="194500"/>
                        <a:pt x="157448" y="199739"/>
                      </a:cubicBezTo>
                      <a:cubicBezTo>
                        <a:pt x="161258" y="202406"/>
                        <a:pt x="165640" y="203645"/>
                        <a:pt x="169926" y="203645"/>
                      </a:cubicBezTo>
                      <a:cubicBezTo>
                        <a:pt x="174212" y="203645"/>
                        <a:pt x="178689" y="202311"/>
                        <a:pt x="182499" y="199644"/>
                      </a:cubicBezTo>
                      <a:lnTo>
                        <a:pt x="183547" y="198882"/>
                      </a:lnTo>
                      <a:lnTo>
                        <a:pt x="184118" y="200025"/>
                      </a:lnTo>
                      <a:cubicBezTo>
                        <a:pt x="187928" y="207550"/>
                        <a:pt x="195548" y="212217"/>
                        <a:pt x="203740" y="212217"/>
                      </a:cubicBezTo>
                      <a:cubicBezTo>
                        <a:pt x="204597" y="212217"/>
                        <a:pt x="205359" y="212217"/>
                        <a:pt x="206216" y="212122"/>
                      </a:cubicBezTo>
                      <a:cubicBezTo>
                        <a:pt x="215360" y="211074"/>
                        <a:pt x="222885" y="204502"/>
                        <a:pt x="225171" y="195548"/>
                      </a:cubicBezTo>
                      <a:lnTo>
                        <a:pt x="228124" y="183642"/>
                      </a:lnTo>
                      <a:lnTo>
                        <a:pt x="231077" y="195548"/>
                      </a:lnTo>
                      <a:cubicBezTo>
                        <a:pt x="233363" y="204502"/>
                        <a:pt x="240887" y="211169"/>
                        <a:pt x="250031" y="212122"/>
                      </a:cubicBezTo>
                      <a:cubicBezTo>
                        <a:pt x="250888" y="212122"/>
                        <a:pt x="251651" y="212217"/>
                        <a:pt x="252508" y="212217"/>
                      </a:cubicBezTo>
                      <a:cubicBezTo>
                        <a:pt x="260699" y="212217"/>
                        <a:pt x="268414" y="207550"/>
                        <a:pt x="272129" y="200025"/>
                      </a:cubicBezTo>
                      <a:lnTo>
                        <a:pt x="272701" y="198882"/>
                      </a:lnTo>
                      <a:lnTo>
                        <a:pt x="273748" y="199644"/>
                      </a:lnTo>
                      <a:cubicBezTo>
                        <a:pt x="277559" y="202311"/>
                        <a:pt x="281940" y="203645"/>
                        <a:pt x="286321" y="203645"/>
                      </a:cubicBezTo>
                      <a:cubicBezTo>
                        <a:pt x="290703" y="203645"/>
                        <a:pt x="295085" y="202311"/>
                        <a:pt x="298799" y="199739"/>
                      </a:cubicBezTo>
                      <a:cubicBezTo>
                        <a:pt x="306324" y="194500"/>
                        <a:pt x="309848" y="185071"/>
                        <a:pt x="307657" y="176117"/>
                      </a:cubicBezTo>
                      <a:lnTo>
                        <a:pt x="295085" y="126016"/>
                      </a:lnTo>
                      <a:lnTo>
                        <a:pt x="435007" y="126016"/>
                      </a:lnTo>
                      <a:lnTo>
                        <a:pt x="435007" y="349187"/>
                      </a:lnTo>
                      <a:close/>
                      <a:moveTo>
                        <a:pt x="435197" y="103823"/>
                      </a:moveTo>
                      <a:lnTo>
                        <a:pt x="292322" y="103823"/>
                      </a:lnTo>
                      <a:cubicBezTo>
                        <a:pt x="299847" y="88773"/>
                        <a:pt x="301752" y="71342"/>
                        <a:pt x="297752" y="54769"/>
                      </a:cubicBezTo>
                      <a:lnTo>
                        <a:pt x="435197" y="54769"/>
                      </a:lnTo>
                      <a:lnTo>
                        <a:pt x="435197" y="103823"/>
                      </a:lnTo>
                      <a:close/>
                    </a:path>
                  </a:pathLst>
                </a:custGeom>
                <a:grpFill/>
                <a:ln w="9525" cap="flat">
                  <a:noFill/>
                  <a:prstDash val="solid"/>
                  <a:miter/>
                </a:ln>
              </p:spPr>
              <p:txBody>
                <a:bodyPr rtlCol="0" anchor="ctr"/>
                <a:lstStyle/>
                <a:p>
                  <a:endParaRPr lang="zh-CN" altLang="en-US"/>
                </a:p>
              </p:txBody>
            </p:sp>
            <p:sp>
              <p:nvSpPr>
                <p:cNvPr id="113" name="任意多边形: 形状 112">
                  <a:extLst>
                    <a:ext uri="{FF2B5EF4-FFF2-40B4-BE49-F238E27FC236}">
                      <a16:creationId xmlns:a16="http://schemas.microsoft.com/office/drawing/2014/main" id="{183CBD3D-ACC2-26E8-383C-D1476C9CFA0E}"/>
                    </a:ext>
                  </a:extLst>
                </p:cNvPr>
                <p:cNvSpPr>
                  <a:spLocks/>
                </p:cNvSpPr>
                <p:nvPr/>
              </p:nvSpPr>
              <p:spPr>
                <a:xfrm>
                  <a:off x="10308700" y="3289149"/>
                  <a:ext cx="51464" cy="51861"/>
                </a:xfrm>
                <a:custGeom>
                  <a:avLst/>
                  <a:gdLst>
                    <a:gd name="connsiteX0" fmla="*/ 40388 w 51464"/>
                    <a:gd name="connsiteY0" fmla="*/ 47267 h 51861"/>
                    <a:gd name="connsiteX1" fmla="*/ 46865 w 51464"/>
                    <a:gd name="connsiteY1" fmla="*/ 11167 h 51861"/>
                    <a:gd name="connsiteX2" fmla="*/ 11051 w 51464"/>
                    <a:gd name="connsiteY2" fmla="*/ 4595 h 51861"/>
                    <a:gd name="connsiteX3" fmla="*/ 4574 w 51464"/>
                    <a:gd name="connsiteY3" fmla="*/ 40694 h 51861"/>
                    <a:gd name="connsiteX4" fmla="*/ 40388 w 51464"/>
                    <a:gd name="connsiteY4" fmla="*/ 47267 h 51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4" h="51861">
                      <a:moveTo>
                        <a:pt x="40388" y="47267"/>
                      </a:moveTo>
                      <a:cubicBezTo>
                        <a:pt x="52104" y="39075"/>
                        <a:pt x="54961" y="22978"/>
                        <a:pt x="46865" y="11167"/>
                      </a:cubicBezTo>
                      <a:cubicBezTo>
                        <a:pt x="38769" y="-644"/>
                        <a:pt x="22672" y="-3502"/>
                        <a:pt x="11051" y="4595"/>
                      </a:cubicBezTo>
                      <a:cubicBezTo>
                        <a:pt x="-569" y="12691"/>
                        <a:pt x="-3522" y="28883"/>
                        <a:pt x="4574" y="40694"/>
                      </a:cubicBezTo>
                      <a:cubicBezTo>
                        <a:pt x="12670" y="52505"/>
                        <a:pt x="28767" y="55363"/>
                        <a:pt x="40388" y="47267"/>
                      </a:cubicBezTo>
                      <a:close/>
                    </a:path>
                  </a:pathLst>
                </a:custGeom>
                <a:grpFill/>
                <a:ln w="9525" cap="flat">
                  <a:noFill/>
                  <a:prstDash val="solid"/>
                  <a:miter/>
                </a:ln>
              </p:spPr>
              <p:txBody>
                <a:bodyPr rtlCol="0" anchor="ctr"/>
                <a:lstStyle/>
                <a:p>
                  <a:endParaRPr lang="zh-CN" altLang="en-US"/>
                </a:p>
              </p:txBody>
            </p:sp>
            <p:sp>
              <p:nvSpPr>
                <p:cNvPr id="114" name="任意多边形: 形状 113">
                  <a:extLst>
                    <a:ext uri="{FF2B5EF4-FFF2-40B4-BE49-F238E27FC236}">
                      <a16:creationId xmlns:a16="http://schemas.microsoft.com/office/drawing/2014/main" id="{DC00A2DB-13F7-EAA1-A9D9-EF560AF77522}"/>
                    </a:ext>
                  </a:extLst>
                </p:cNvPr>
                <p:cNvSpPr>
                  <a:spLocks/>
                </p:cNvSpPr>
                <p:nvPr/>
              </p:nvSpPr>
              <p:spPr>
                <a:xfrm>
                  <a:off x="10281270" y="3487863"/>
                  <a:ext cx="106203" cy="22098"/>
                </a:xfrm>
                <a:custGeom>
                  <a:avLst/>
                  <a:gdLst>
                    <a:gd name="connsiteX0" fmla="*/ 11049 w 106203"/>
                    <a:gd name="connsiteY0" fmla="*/ 22098 h 22098"/>
                    <a:gd name="connsiteX1" fmla="*/ 95155 w 106203"/>
                    <a:gd name="connsiteY1" fmla="*/ 22098 h 22098"/>
                    <a:gd name="connsiteX2" fmla="*/ 106204 w 106203"/>
                    <a:gd name="connsiteY2" fmla="*/ 11049 h 22098"/>
                    <a:gd name="connsiteX3" fmla="*/ 95155 w 106203"/>
                    <a:gd name="connsiteY3" fmla="*/ 0 h 22098"/>
                    <a:gd name="connsiteX4" fmla="*/ 11049 w 106203"/>
                    <a:gd name="connsiteY4" fmla="*/ 0 h 22098"/>
                    <a:gd name="connsiteX5" fmla="*/ 0 w 106203"/>
                    <a:gd name="connsiteY5" fmla="*/ 11049 h 22098"/>
                    <a:gd name="connsiteX6" fmla="*/ 11049 w 106203"/>
                    <a:gd name="connsiteY6" fmla="*/ 22098 h 2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03" h="22098">
                      <a:moveTo>
                        <a:pt x="11049" y="22098"/>
                      </a:moveTo>
                      <a:lnTo>
                        <a:pt x="95155" y="22098"/>
                      </a:lnTo>
                      <a:cubicBezTo>
                        <a:pt x="101251" y="22098"/>
                        <a:pt x="106204" y="17145"/>
                        <a:pt x="106204" y="11049"/>
                      </a:cubicBezTo>
                      <a:cubicBezTo>
                        <a:pt x="106204" y="4953"/>
                        <a:pt x="101251" y="0"/>
                        <a:pt x="95155" y="0"/>
                      </a:cubicBezTo>
                      <a:lnTo>
                        <a:pt x="11049" y="0"/>
                      </a:lnTo>
                      <a:cubicBezTo>
                        <a:pt x="4953" y="0"/>
                        <a:pt x="0" y="4953"/>
                        <a:pt x="0" y="11049"/>
                      </a:cubicBezTo>
                      <a:cubicBezTo>
                        <a:pt x="0" y="17145"/>
                        <a:pt x="4953" y="22098"/>
                        <a:pt x="11049" y="22098"/>
                      </a:cubicBezTo>
                      <a:close/>
                    </a:path>
                  </a:pathLst>
                </a:custGeom>
                <a:grpFill/>
                <a:ln w="9525" cap="flat">
                  <a:noFill/>
                  <a:prstDash val="solid"/>
                  <a:miter/>
                </a:ln>
              </p:spPr>
              <p:txBody>
                <a:bodyPr rtlCol="0" anchor="ctr"/>
                <a:lstStyle/>
                <a:p>
                  <a:endParaRPr lang="zh-CN" altLang="en-US"/>
                </a:p>
              </p:txBody>
            </p:sp>
            <p:sp>
              <p:nvSpPr>
                <p:cNvPr id="115" name="任意多边形: 形状 114">
                  <a:extLst>
                    <a:ext uri="{FF2B5EF4-FFF2-40B4-BE49-F238E27FC236}">
                      <a16:creationId xmlns:a16="http://schemas.microsoft.com/office/drawing/2014/main" id="{5AD3CD29-2E5A-7B0B-C54D-3864ACDB3D16}"/>
                    </a:ext>
                  </a:extLst>
                </p:cNvPr>
                <p:cNvSpPr>
                  <a:spLocks/>
                </p:cNvSpPr>
                <p:nvPr/>
              </p:nvSpPr>
              <p:spPr>
                <a:xfrm>
                  <a:off x="10183734" y="3538918"/>
                  <a:ext cx="301275" cy="22097"/>
                </a:xfrm>
                <a:custGeom>
                  <a:avLst/>
                  <a:gdLst>
                    <a:gd name="connsiteX0" fmla="*/ 0 w 301275"/>
                    <a:gd name="connsiteY0" fmla="*/ 11049 h 22097"/>
                    <a:gd name="connsiteX1" fmla="*/ 11049 w 301275"/>
                    <a:gd name="connsiteY1" fmla="*/ 22098 h 22097"/>
                    <a:gd name="connsiteX2" fmla="*/ 290227 w 301275"/>
                    <a:gd name="connsiteY2" fmla="*/ 22098 h 22097"/>
                    <a:gd name="connsiteX3" fmla="*/ 301276 w 301275"/>
                    <a:gd name="connsiteY3" fmla="*/ 11049 h 22097"/>
                    <a:gd name="connsiteX4" fmla="*/ 290227 w 301275"/>
                    <a:gd name="connsiteY4" fmla="*/ 0 h 22097"/>
                    <a:gd name="connsiteX5" fmla="*/ 11049 w 301275"/>
                    <a:gd name="connsiteY5" fmla="*/ 0 h 22097"/>
                    <a:gd name="connsiteX6" fmla="*/ 0 w 301275"/>
                    <a:gd name="connsiteY6" fmla="*/ 11049 h 22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275" h="22097">
                      <a:moveTo>
                        <a:pt x="0" y="11049"/>
                      </a:moveTo>
                      <a:cubicBezTo>
                        <a:pt x="0" y="17145"/>
                        <a:pt x="4953" y="22098"/>
                        <a:pt x="11049" y="22098"/>
                      </a:cubicBezTo>
                      <a:lnTo>
                        <a:pt x="290227" y="22098"/>
                      </a:lnTo>
                      <a:cubicBezTo>
                        <a:pt x="296323" y="22098"/>
                        <a:pt x="301276" y="17145"/>
                        <a:pt x="301276" y="11049"/>
                      </a:cubicBezTo>
                      <a:cubicBezTo>
                        <a:pt x="301276" y="4953"/>
                        <a:pt x="296323" y="0"/>
                        <a:pt x="290227" y="0"/>
                      </a:cubicBezTo>
                      <a:lnTo>
                        <a:pt x="11049" y="0"/>
                      </a:lnTo>
                      <a:cubicBezTo>
                        <a:pt x="4953" y="0"/>
                        <a:pt x="0" y="4953"/>
                        <a:pt x="0" y="11049"/>
                      </a:cubicBezTo>
                      <a:close/>
                    </a:path>
                  </a:pathLst>
                </a:custGeom>
                <a:grpFill/>
                <a:ln w="9525" cap="flat">
                  <a:noFill/>
                  <a:prstDash val="solid"/>
                  <a:miter/>
                </a:ln>
              </p:spPr>
              <p:txBody>
                <a:bodyPr rtlCol="0" anchor="ctr"/>
                <a:lstStyle/>
                <a:p>
                  <a:endParaRPr lang="zh-CN" altLang="en-US"/>
                </a:p>
              </p:txBody>
            </p:sp>
          </p:grpSp>
        </p:grpSp>
        <p:grpSp>
          <p:nvGrpSpPr>
            <p:cNvPr id="136" name="组合 135">
              <a:extLst>
                <a:ext uri="{FF2B5EF4-FFF2-40B4-BE49-F238E27FC236}">
                  <a16:creationId xmlns:a16="http://schemas.microsoft.com/office/drawing/2014/main" id="{A57ACE11-A3AB-06EA-A081-ED6B9220BE37}"/>
                </a:ext>
              </a:extLst>
            </p:cNvPr>
            <p:cNvGrpSpPr/>
            <p:nvPr/>
          </p:nvGrpSpPr>
          <p:grpSpPr>
            <a:xfrm>
              <a:off x="863303" y="1714272"/>
              <a:ext cx="3852768" cy="1385151"/>
              <a:chOff x="806259" y="1152310"/>
              <a:chExt cx="3852768" cy="1385151"/>
            </a:xfrm>
          </p:grpSpPr>
          <p:sp>
            <p:nvSpPr>
              <p:cNvPr id="116" name="文本框 115" descr="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
                <a:extLst>
                  <a:ext uri="{FF2B5EF4-FFF2-40B4-BE49-F238E27FC236}">
                    <a16:creationId xmlns:a16="http://schemas.microsoft.com/office/drawing/2014/main" id="{30BF2CAD-0E67-7AA0-8D3C-4CE38C590E18}"/>
                  </a:ext>
                </a:extLst>
              </p:cNvPr>
              <p:cNvSpPr txBox="1"/>
              <p:nvPr/>
            </p:nvSpPr>
            <p:spPr>
              <a:xfrm>
                <a:off x="3159899" y="1152310"/>
                <a:ext cx="1499128" cy="400110"/>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C00000"/>
                    </a:solidFill>
                    <a:effectLst/>
                    <a:uLnTx/>
                    <a:uFillTx/>
                    <a:latin typeface="思源黑体 CN Medium" panose="020B0600000000000000" pitchFamily="34" charset="-122"/>
                    <a:ea typeface="思源黑体 CN Medium" panose="020B0600000000000000" pitchFamily="34" charset="-122"/>
                    <a:cs typeface="汉仪旗黑-50S" panose="00020600040101010101" charset="-122"/>
                    <a:sym typeface="汉仪旗黑-50S" panose="00020600040101010101" charset="-122"/>
                  </a:rPr>
                  <a:t>输入小标题</a:t>
                </a:r>
              </a:p>
            </p:txBody>
          </p:sp>
          <p:sp>
            <p:nvSpPr>
              <p:cNvPr id="117" name="矩形 116" descr="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
                <a:extLst>
                  <a:ext uri="{FF2B5EF4-FFF2-40B4-BE49-F238E27FC236}">
                    <a16:creationId xmlns:a16="http://schemas.microsoft.com/office/drawing/2014/main" id="{585709C9-3CC8-2F39-2EFB-17C111124BF8}"/>
                  </a:ext>
                </a:extLst>
              </p:cNvPr>
              <p:cNvSpPr/>
              <p:nvPr/>
            </p:nvSpPr>
            <p:spPr>
              <a:xfrm>
                <a:off x="806259" y="1509872"/>
                <a:ext cx="3850506" cy="1027589"/>
              </a:xfrm>
              <a:prstGeom prst="rect">
                <a:avLst/>
              </a:prstGeom>
            </p:spPr>
            <p:txBody>
              <a:bodyPr wrap="square">
                <a:spAutoFit/>
              </a:bodyPr>
              <a:lstStyle/>
              <a:p>
                <a:pPr marL="0" marR="0" lvl="0" indent="0" algn="r" defTabSz="685800" rtl="0" eaLnBrk="1" fontAlgn="base" latinLnBrk="0" hangingPunct="1">
                  <a:lnSpc>
                    <a:spcPct val="150000"/>
                  </a:lnSpc>
                  <a:spcBef>
                    <a:spcPct val="0"/>
                  </a:spcBef>
                  <a:spcAft>
                    <a:spcPct val="0"/>
                  </a:spcAft>
                  <a:buClrTx/>
                  <a:buSzTx/>
                  <a:buFontTx/>
                  <a:buNone/>
                  <a:defRPr/>
                </a:pPr>
                <a:r>
                  <a:rPr kumimoji="0" lang="en-US" altLang="zh-CN" sz="1400" b="0" i="0" u="none" strike="noStrike" kern="1200" cap="none" spc="0" normalizeH="0" baseline="0" noProof="0" dirty="0">
                    <a:ln>
                      <a:noFill/>
                    </a:ln>
                    <a:solidFill>
                      <a:schemeClr val="tx1">
                        <a:lumMod val="65000"/>
                        <a:lumOff val="35000"/>
                      </a:schemeClr>
                    </a:solidFill>
                    <a:effectLst/>
                    <a:uLnTx/>
                    <a:uFillTx/>
                    <a:latin typeface="思源黑体 CN Regular" panose="020B0500000000000000" pitchFamily="34" charset="-122"/>
                    <a:ea typeface="思源黑体 CN Regular" panose="020B0500000000000000" pitchFamily="34" charset="-122"/>
                    <a:cs typeface="Arial" panose="020B0604020202020204" pitchFamily="34" charset="0"/>
                    <a:sym typeface="汉仪旗黑-50S" panose="00020600040101010101" charset="-122"/>
                  </a:rPr>
                  <a:t>1924</a:t>
                </a:r>
                <a:r>
                  <a:rPr kumimoji="0" lang="zh-CN" altLang="en-US" sz="1400" b="0" i="0" u="none" strike="noStrike" kern="1200" cap="none" spc="0" normalizeH="0" baseline="0" noProof="0" dirty="0">
                    <a:ln>
                      <a:noFill/>
                    </a:ln>
                    <a:solidFill>
                      <a:schemeClr val="tx1">
                        <a:lumMod val="65000"/>
                        <a:lumOff val="35000"/>
                      </a:schemeClr>
                    </a:solidFill>
                    <a:effectLst/>
                    <a:uLnTx/>
                    <a:uFillTx/>
                    <a:latin typeface="思源黑体 CN Regular" panose="020B0500000000000000" pitchFamily="34" charset="-122"/>
                    <a:ea typeface="思源黑体 CN Regular" panose="020B0500000000000000" pitchFamily="34" charset="-122"/>
                    <a:cs typeface="Arial" panose="020B0604020202020204" pitchFamily="34" charset="0"/>
                    <a:sym typeface="汉仪旗黑-50S" panose="00020600040101010101" charset="-122"/>
                  </a:rPr>
                  <a:t>年，孙中山先生亲手将广州地区实行近代高等教育模式的多所学校整合创立国立广东大学。</a:t>
                </a:r>
                <a:endParaRPr kumimoji="0" lang="en-US" altLang="zh-CN" sz="1400" b="0" i="0" u="none" strike="noStrike" kern="1200" cap="none" spc="0" normalizeH="0" baseline="0" noProof="0" dirty="0">
                  <a:ln>
                    <a:noFill/>
                  </a:ln>
                  <a:solidFill>
                    <a:schemeClr val="tx1">
                      <a:lumMod val="65000"/>
                      <a:lumOff val="35000"/>
                    </a:schemeClr>
                  </a:solidFill>
                  <a:effectLst/>
                  <a:uLnTx/>
                  <a:uFillTx/>
                  <a:latin typeface="思源黑体 CN Regular" panose="020B0500000000000000" pitchFamily="34" charset="-122"/>
                  <a:ea typeface="思源黑体 CN Regular" panose="020B0500000000000000" pitchFamily="34" charset="-122"/>
                  <a:cs typeface="Arial" panose="020B0604020202020204" pitchFamily="34" charset="0"/>
                  <a:sym typeface="汉仪旗黑-50S" panose="00020600040101010101" charset="-122"/>
                </a:endParaRPr>
              </a:p>
            </p:txBody>
          </p:sp>
        </p:grpSp>
        <p:grpSp>
          <p:nvGrpSpPr>
            <p:cNvPr id="137" name="组合 136">
              <a:extLst>
                <a:ext uri="{FF2B5EF4-FFF2-40B4-BE49-F238E27FC236}">
                  <a16:creationId xmlns:a16="http://schemas.microsoft.com/office/drawing/2014/main" id="{4CD059B3-AEA1-1EEF-451F-0FF8688D304B}"/>
                </a:ext>
              </a:extLst>
            </p:cNvPr>
            <p:cNvGrpSpPr/>
            <p:nvPr/>
          </p:nvGrpSpPr>
          <p:grpSpPr>
            <a:xfrm>
              <a:off x="7478191" y="1712235"/>
              <a:ext cx="3850506" cy="1382370"/>
              <a:chOff x="7726394" y="1004373"/>
              <a:chExt cx="3850506" cy="1382370"/>
            </a:xfrm>
          </p:grpSpPr>
          <p:sp>
            <p:nvSpPr>
              <p:cNvPr id="134" name="文本框 133" descr="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
                <a:extLst>
                  <a:ext uri="{FF2B5EF4-FFF2-40B4-BE49-F238E27FC236}">
                    <a16:creationId xmlns:a16="http://schemas.microsoft.com/office/drawing/2014/main" id="{F39A87EC-9FE6-C9BE-E2D4-8356AD702800}"/>
                  </a:ext>
                </a:extLst>
              </p:cNvPr>
              <p:cNvSpPr txBox="1"/>
              <p:nvPr/>
            </p:nvSpPr>
            <p:spPr>
              <a:xfrm>
                <a:off x="7727297" y="1004373"/>
                <a:ext cx="1499128" cy="400110"/>
              </a:xfrm>
              <a:prstGeom prst="rect">
                <a:avLst/>
              </a:prstGeom>
              <a:noFill/>
            </p:spPr>
            <p:txBody>
              <a:bodyPr wrap="none" rtlCol="0">
                <a:spAutoFit/>
              </a:bodyPr>
              <a:lstStyle/>
              <a:p>
                <a:pPr marL="0" marR="0" lvl="0" indent="0" defTabSz="4572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chemeClr val="tx1">
                        <a:lumMod val="85000"/>
                        <a:lumOff val="15000"/>
                      </a:schemeClr>
                    </a:solidFill>
                    <a:effectLst/>
                    <a:uLnTx/>
                    <a:uFillTx/>
                    <a:latin typeface="思源黑体 CN Medium" panose="020B0600000000000000" pitchFamily="34" charset="-122"/>
                    <a:ea typeface="思源黑体 CN Medium" panose="020B0600000000000000" pitchFamily="34" charset="-122"/>
                    <a:cs typeface="汉仪旗黑-50S" panose="00020600040101010101" charset="-122"/>
                    <a:sym typeface="汉仪旗黑-50S" panose="00020600040101010101" charset="-122"/>
                  </a:rPr>
                  <a:t>输入小标题</a:t>
                </a:r>
              </a:p>
            </p:txBody>
          </p:sp>
          <p:sp>
            <p:nvSpPr>
              <p:cNvPr id="135" name="矩形 134" descr="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
                <a:extLst>
                  <a:ext uri="{FF2B5EF4-FFF2-40B4-BE49-F238E27FC236}">
                    <a16:creationId xmlns:a16="http://schemas.microsoft.com/office/drawing/2014/main" id="{359E12C3-3645-FA1A-676B-672CA5E72C42}"/>
                  </a:ext>
                </a:extLst>
              </p:cNvPr>
              <p:cNvSpPr/>
              <p:nvPr/>
            </p:nvSpPr>
            <p:spPr>
              <a:xfrm>
                <a:off x="7726394" y="1359154"/>
                <a:ext cx="3850506" cy="1027589"/>
              </a:xfrm>
              <a:prstGeom prst="rect">
                <a:avLst/>
              </a:prstGeom>
            </p:spPr>
            <p:txBody>
              <a:bodyPr wrap="square">
                <a:spAutoFit/>
              </a:bodyPr>
              <a:lstStyle/>
              <a:p>
                <a:pPr marL="0" marR="0" lvl="0" indent="0" defTabSz="685800" rtl="0" eaLnBrk="1" fontAlgn="base" latinLnBrk="0" hangingPunct="1">
                  <a:lnSpc>
                    <a:spcPct val="150000"/>
                  </a:lnSpc>
                  <a:spcBef>
                    <a:spcPct val="0"/>
                  </a:spcBef>
                  <a:spcAft>
                    <a:spcPct val="0"/>
                  </a:spcAft>
                  <a:buClrTx/>
                  <a:buSzTx/>
                  <a:buFontTx/>
                  <a:buNone/>
                  <a:defRPr/>
                </a:pPr>
                <a:r>
                  <a:rPr kumimoji="0" lang="zh-CN" altLang="en-US" sz="1400" b="0" i="0" u="none" strike="noStrike" kern="1200" cap="none" spc="0" normalizeH="0" baseline="0" noProof="0" dirty="0">
                    <a:ln>
                      <a:noFill/>
                    </a:ln>
                    <a:solidFill>
                      <a:schemeClr val="tx1">
                        <a:lumMod val="65000"/>
                        <a:lumOff val="35000"/>
                      </a:schemeClr>
                    </a:solidFill>
                    <a:effectLst/>
                    <a:uLnTx/>
                    <a:uFillTx/>
                    <a:latin typeface="思源黑体 CN Regular" panose="020B0500000000000000" pitchFamily="34" charset="-122"/>
                    <a:ea typeface="思源黑体 CN Regular" panose="020B0500000000000000" pitchFamily="34" charset="-122"/>
                    <a:cs typeface="Arial" panose="020B0604020202020204" pitchFamily="34" charset="0"/>
                    <a:sym typeface="汉仪旗黑-50S" panose="00020600040101010101" charset="-122"/>
                  </a:rPr>
                  <a:t>作为中国教育部直属高校，通过部省共建，中山大学已经成为一所国内一流、国际知名的现代综合性大学。</a:t>
                </a:r>
              </a:p>
            </p:txBody>
          </p:sp>
        </p:grpSp>
        <p:grpSp>
          <p:nvGrpSpPr>
            <p:cNvPr id="138" name="组合 137">
              <a:extLst>
                <a:ext uri="{FF2B5EF4-FFF2-40B4-BE49-F238E27FC236}">
                  <a16:creationId xmlns:a16="http://schemas.microsoft.com/office/drawing/2014/main" id="{27CFF5B9-FAC5-C7B1-247B-64407D9E7FD9}"/>
                </a:ext>
              </a:extLst>
            </p:cNvPr>
            <p:cNvGrpSpPr/>
            <p:nvPr/>
          </p:nvGrpSpPr>
          <p:grpSpPr>
            <a:xfrm>
              <a:off x="7478191" y="4361943"/>
              <a:ext cx="3850506" cy="1059205"/>
              <a:chOff x="7726394" y="1004373"/>
              <a:chExt cx="3850506" cy="1059205"/>
            </a:xfrm>
          </p:grpSpPr>
          <p:sp>
            <p:nvSpPr>
              <p:cNvPr id="139" name="文本框 138" descr="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
                <a:extLst>
                  <a:ext uri="{FF2B5EF4-FFF2-40B4-BE49-F238E27FC236}">
                    <a16:creationId xmlns:a16="http://schemas.microsoft.com/office/drawing/2014/main" id="{0867D835-810E-BAB3-D8B4-BABBB815EEFA}"/>
                  </a:ext>
                </a:extLst>
              </p:cNvPr>
              <p:cNvSpPr txBox="1"/>
              <p:nvPr/>
            </p:nvSpPr>
            <p:spPr>
              <a:xfrm>
                <a:off x="7727297" y="1004373"/>
                <a:ext cx="1499128" cy="400110"/>
              </a:xfrm>
              <a:prstGeom prst="rect">
                <a:avLst/>
              </a:prstGeom>
              <a:noFill/>
            </p:spPr>
            <p:txBody>
              <a:bodyPr wrap="none" rtlCol="0">
                <a:spAutoFit/>
              </a:bodyPr>
              <a:lstStyle/>
              <a:p>
                <a:pPr marL="0" marR="0" lvl="0" indent="0" defTabSz="4572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C00000"/>
                    </a:solidFill>
                    <a:effectLst/>
                    <a:uLnTx/>
                    <a:uFillTx/>
                    <a:latin typeface="思源黑体 CN Medium" panose="020B0600000000000000" pitchFamily="34" charset="-122"/>
                    <a:ea typeface="思源黑体 CN Medium" panose="020B0600000000000000" pitchFamily="34" charset="-122"/>
                    <a:cs typeface="汉仪旗黑-50S" panose="00020600040101010101" charset="-122"/>
                    <a:sym typeface="汉仪旗黑-50S" panose="00020600040101010101" charset="-122"/>
                  </a:rPr>
                  <a:t>输入小标题</a:t>
                </a:r>
              </a:p>
            </p:txBody>
          </p:sp>
          <p:sp>
            <p:nvSpPr>
              <p:cNvPr id="140" name="矩形 139" descr="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
                <a:extLst>
                  <a:ext uri="{FF2B5EF4-FFF2-40B4-BE49-F238E27FC236}">
                    <a16:creationId xmlns:a16="http://schemas.microsoft.com/office/drawing/2014/main" id="{AEDFB0C0-3BCE-5BF6-DF91-E1D6727F10C9}"/>
                  </a:ext>
                </a:extLst>
              </p:cNvPr>
              <p:cNvSpPr/>
              <p:nvPr/>
            </p:nvSpPr>
            <p:spPr>
              <a:xfrm>
                <a:off x="7726394" y="1359154"/>
                <a:ext cx="3850506" cy="704424"/>
              </a:xfrm>
              <a:prstGeom prst="rect">
                <a:avLst/>
              </a:prstGeom>
            </p:spPr>
            <p:txBody>
              <a:bodyPr wrap="square">
                <a:spAutoFit/>
              </a:bodyPr>
              <a:lstStyle/>
              <a:p>
                <a:pPr marL="0" marR="0" lvl="0" indent="0" defTabSz="685800" rtl="0" eaLnBrk="1" fontAlgn="base" latinLnBrk="0" hangingPunct="1">
                  <a:lnSpc>
                    <a:spcPct val="150000"/>
                  </a:lnSpc>
                  <a:spcBef>
                    <a:spcPct val="0"/>
                  </a:spcBef>
                  <a:spcAft>
                    <a:spcPct val="0"/>
                  </a:spcAft>
                  <a:buClrTx/>
                  <a:buSzTx/>
                  <a:buFontTx/>
                  <a:buNone/>
                  <a:defRPr/>
                </a:pPr>
                <a:r>
                  <a:rPr kumimoji="0" lang="zh-CN" altLang="en-US" sz="1400" b="0" i="0" u="none" strike="noStrike" kern="1200" cap="none" spc="0" normalizeH="0" baseline="0" noProof="0" dirty="0">
                    <a:ln>
                      <a:noFill/>
                    </a:ln>
                    <a:solidFill>
                      <a:schemeClr val="tx1">
                        <a:lumMod val="65000"/>
                        <a:lumOff val="35000"/>
                      </a:schemeClr>
                    </a:solidFill>
                    <a:effectLst/>
                    <a:uLnTx/>
                    <a:uFillTx/>
                    <a:latin typeface="思源黑体 CN Regular" panose="020B0500000000000000" pitchFamily="34" charset="-122"/>
                    <a:ea typeface="思源黑体 CN Regular" panose="020B0500000000000000" pitchFamily="34" charset="-122"/>
                    <a:cs typeface="Arial" panose="020B0604020202020204" pitchFamily="34" charset="0"/>
                    <a:sym typeface="汉仪旗黑-50S" panose="00020600040101010101" charset="-122"/>
                  </a:rPr>
                  <a:t>中山大学现由广州校区、珠海校区、深圳校区三个校区、五个校园及十家附属医院组成。</a:t>
                </a:r>
              </a:p>
            </p:txBody>
          </p:sp>
        </p:grpSp>
        <p:grpSp>
          <p:nvGrpSpPr>
            <p:cNvPr id="141" name="组合 140">
              <a:extLst>
                <a:ext uri="{FF2B5EF4-FFF2-40B4-BE49-F238E27FC236}">
                  <a16:creationId xmlns:a16="http://schemas.microsoft.com/office/drawing/2014/main" id="{A85922D7-3EA4-043D-457D-517CDFD89B50}"/>
                </a:ext>
              </a:extLst>
            </p:cNvPr>
            <p:cNvGrpSpPr/>
            <p:nvPr/>
          </p:nvGrpSpPr>
          <p:grpSpPr>
            <a:xfrm>
              <a:off x="860139" y="4326302"/>
              <a:ext cx="3852768" cy="1061986"/>
              <a:chOff x="806259" y="1152310"/>
              <a:chExt cx="3852768" cy="1061986"/>
            </a:xfrm>
          </p:grpSpPr>
          <p:sp>
            <p:nvSpPr>
              <p:cNvPr id="142" name="文本框 141" descr="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
                <a:extLst>
                  <a:ext uri="{FF2B5EF4-FFF2-40B4-BE49-F238E27FC236}">
                    <a16:creationId xmlns:a16="http://schemas.microsoft.com/office/drawing/2014/main" id="{7F1E12F9-D601-9B87-5C5D-9BBD8EB40167}"/>
                  </a:ext>
                </a:extLst>
              </p:cNvPr>
              <p:cNvSpPr txBox="1"/>
              <p:nvPr/>
            </p:nvSpPr>
            <p:spPr>
              <a:xfrm>
                <a:off x="3159899" y="1152310"/>
                <a:ext cx="1499128" cy="400110"/>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chemeClr val="tx1">
                        <a:lumMod val="85000"/>
                        <a:lumOff val="15000"/>
                      </a:schemeClr>
                    </a:solidFill>
                    <a:effectLst/>
                    <a:uLnTx/>
                    <a:uFillTx/>
                    <a:latin typeface="思源黑体 CN Medium" panose="020B0600000000000000" pitchFamily="34" charset="-122"/>
                    <a:ea typeface="思源黑体 CN Medium" panose="020B0600000000000000" pitchFamily="34" charset="-122"/>
                    <a:cs typeface="汉仪旗黑-50S" panose="00020600040101010101" charset="-122"/>
                    <a:sym typeface="汉仪旗黑-50S" panose="00020600040101010101" charset="-122"/>
                  </a:rPr>
                  <a:t>输入小标题</a:t>
                </a:r>
              </a:p>
            </p:txBody>
          </p:sp>
          <p:sp>
            <p:nvSpPr>
              <p:cNvPr id="143" name="矩形 142" descr="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
                <a:extLst>
                  <a:ext uri="{FF2B5EF4-FFF2-40B4-BE49-F238E27FC236}">
                    <a16:creationId xmlns:a16="http://schemas.microsoft.com/office/drawing/2014/main" id="{C9730B39-502A-E67D-3C30-304B2FEADB73}"/>
                  </a:ext>
                </a:extLst>
              </p:cNvPr>
              <p:cNvSpPr/>
              <p:nvPr/>
            </p:nvSpPr>
            <p:spPr>
              <a:xfrm>
                <a:off x="806259" y="1509872"/>
                <a:ext cx="3850506" cy="704424"/>
              </a:xfrm>
              <a:prstGeom prst="rect">
                <a:avLst/>
              </a:prstGeom>
            </p:spPr>
            <p:txBody>
              <a:bodyPr wrap="square">
                <a:spAutoFit/>
              </a:bodyPr>
              <a:lstStyle/>
              <a:p>
                <a:pPr marL="0" marR="0" lvl="0" indent="0" algn="r" defTabSz="685800" rtl="0" eaLnBrk="1" fontAlgn="base" latinLnBrk="0" hangingPunct="1">
                  <a:lnSpc>
                    <a:spcPct val="150000"/>
                  </a:lnSpc>
                  <a:spcBef>
                    <a:spcPct val="0"/>
                  </a:spcBef>
                  <a:spcAft>
                    <a:spcPct val="0"/>
                  </a:spcAft>
                  <a:buClrTx/>
                  <a:buSzTx/>
                  <a:buFontTx/>
                  <a:buNone/>
                  <a:defRPr/>
                </a:pPr>
                <a:r>
                  <a:rPr kumimoji="0" lang="zh-CN" altLang="en-US" sz="1400" b="0" i="0" u="none" strike="noStrike" kern="1200" cap="none" spc="0" normalizeH="0" baseline="0" noProof="0" dirty="0">
                    <a:ln>
                      <a:noFill/>
                    </a:ln>
                    <a:solidFill>
                      <a:schemeClr val="tx1">
                        <a:lumMod val="65000"/>
                        <a:lumOff val="35000"/>
                      </a:schemeClr>
                    </a:solidFill>
                    <a:effectLst/>
                    <a:uLnTx/>
                    <a:uFillTx/>
                    <a:latin typeface="思源黑体 CN Regular" panose="020B0500000000000000" pitchFamily="34" charset="-122"/>
                    <a:ea typeface="思源黑体 CN Regular" panose="020B0500000000000000" pitchFamily="34" charset="-122"/>
                    <a:cs typeface="Arial" panose="020B0604020202020204" pitchFamily="34" charset="0"/>
                    <a:sym typeface="汉仪旗黑-50S" panose="00020600040101010101" charset="-122"/>
                  </a:rPr>
                  <a:t>今日的中山大学，是一所综合性大学，正在向世界一流大学迈进，努力成为全球学术重镇。</a:t>
                </a:r>
              </a:p>
            </p:txBody>
          </p:sp>
        </p:grpSp>
      </p:grpSp>
      <p:sp>
        <p:nvSpPr>
          <p:cNvPr id="17" name="矩形 16">
            <a:extLst>
              <a:ext uri="{FF2B5EF4-FFF2-40B4-BE49-F238E27FC236}">
                <a16:creationId xmlns:a16="http://schemas.microsoft.com/office/drawing/2014/main" id="{430C7CE5-EAD2-A009-5335-D31727761C47}"/>
              </a:ext>
            </a:extLst>
          </p:cNvPr>
          <p:cNvSpPr>
            <a:spLocks/>
          </p:cNvSpPr>
          <p:nvPr/>
        </p:nvSpPr>
        <p:spPr>
          <a:xfrm>
            <a:off x="5196000" y="643530"/>
            <a:ext cx="1800000" cy="205846"/>
          </a:xfrm>
          <a:prstGeom prst="rect">
            <a:avLst/>
          </a:prstGeom>
          <a:solidFill>
            <a:srgbClr val="C00000">
              <a:alpha val="6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18" name="文本框 17">
            <a:extLst>
              <a:ext uri="{FF2B5EF4-FFF2-40B4-BE49-F238E27FC236}">
                <a16:creationId xmlns:a16="http://schemas.microsoft.com/office/drawing/2014/main" id="{175ABED5-D70B-ACCC-ED5D-F3872D2DEF7F}"/>
              </a:ext>
            </a:extLst>
          </p:cNvPr>
          <p:cNvSpPr txBox="1"/>
          <p:nvPr/>
        </p:nvSpPr>
        <p:spPr>
          <a:xfrm>
            <a:off x="4574177" y="284567"/>
            <a:ext cx="3057247" cy="584775"/>
          </a:xfrm>
          <a:prstGeom prst="rect">
            <a:avLst/>
          </a:prstGeom>
          <a:noFill/>
        </p:spPr>
        <p:txBody>
          <a:bodyPr wrap="none" rtlCol="0">
            <a:spAutoFit/>
          </a:bodyPr>
          <a:lstStyle/>
          <a:p>
            <a:pPr algn="ctr"/>
            <a:r>
              <a:rPr lang="zh-CN" altLang="en-US" sz="3200" b="1" dirty="0">
                <a:solidFill>
                  <a:schemeClr val="tx1">
                    <a:lumMod val="85000"/>
                    <a:lumOff val="15000"/>
                  </a:schemeClr>
                </a:solidFill>
                <a:latin typeface="思源黑体 CN Heavy" panose="020B0A00000000000000" pitchFamily="34" charset="-122"/>
                <a:ea typeface="思源黑体 CN Heavy" panose="020B0A00000000000000" pitchFamily="34" charset="-122"/>
              </a:rPr>
              <a:t>请在此输入标题</a:t>
            </a:r>
          </a:p>
        </p:txBody>
      </p:sp>
      <p:sp>
        <p:nvSpPr>
          <p:cNvPr id="19" name="文本框 18">
            <a:extLst>
              <a:ext uri="{FF2B5EF4-FFF2-40B4-BE49-F238E27FC236}">
                <a16:creationId xmlns:a16="http://schemas.microsoft.com/office/drawing/2014/main" id="{AC7E39F3-62F6-B243-2487-23C744E2520E}"/>
              </a:ext>
            </a:extLst>
          </p:cNvPr>
          <p:cNvSpPr txBox="1"/>
          <p:nvPr/>
        </p:nvSpPr>
        <p:spPr>
          <a:xfrm>
            <a:off x="4910680" y="849376"/>
            <a:ext cx="2384242" cy="276999"/>
          </a:xfrm>
          <a:prstGeom prst="rect">
            <a:avLst/>
          </a:prstGeom>
          <a:noFill/>
        </p:spPr>
        <p:txBody>
          <a:bodyPr wrap="none" rtlCol="0">
            <a:spAutoFit/>
          </a:bodyPr>
          <a:lstStyle/>
          <a:p>
            <a:pPr algn="ctr"/>
            <a:r>
              <a:rPr lang="en-US" altLang="zh-CN" sz="1200" dirty="0">
                <a:solidFill>
                  <a:schemeClr val="bg1">
                    <a:lumMod val="50000"/>
                  </a:schemeClr>
                </a:solidFill>
                <a:latin typeface="思源黑体 CN Medium" panose="020B0600000000000000" pitchFamily="34" charset="-122"/>
                <a:ea typeface="思源黑体 CN Medium" panose="020B0600000000000000" pitchFamily="34" charset="-122"/>
              </a:rPr>
              <a:t>Your Title Here</a:t>
            </a:r>
            <a:r>
              <a:rPr lang="zh-CN" altLang="en-US" sz="1200" dirty="0">
                <a:solidFill>
                  <a:schemeClr val="bg1">
                    <a:lumMod val="50000"/>
                  </a:schemeClr>
                </a:solidFill>
                <a:latin typeface="思源黑体 CN Medium" panose="020B0600000000000000" pitchFamily="34" charset="-122"/>
                <a:ea typeface="思源黑体 CN Medium" panose="020B0600000000000000" pitchFamily="34" charset="-122"/>
              </a:rPr>
              <a:t> </a:t>
            </a:r>
            <a:r>
              <a:rPr lang="en-US" altLang="zh-CN" sz="1200" dirty="0">
                <a:solidFill>
                  <a:schemeClr val="bg1">
                    <a:lumMod val="50000"/>
                  </a:schemeClr>
                </a:solidFill>
                <a:latin typeface="思源黑体 CN Medium" panose="020B0600000000000000" pitchFamily="34" charset="-122"/>
                <a:ea typeface="思源黑体 CN Medium" panose="020B0600000000000000" pitchFamily="34" charset="-122"/>
              </a:rPr>
              <a:t>Your Title Here</a:t>
            </a:r>
            <a:endParaRPr lang="zh-CN" altLang="en-US" sz="1200" dirty="0">
              <a:solidFill>
                <a:schemeClr val="bg1">
                  <a:lumMod val="50000"/>
                </a:schemeClr>
              </a:solidFill>
              <a:latin typeface="思源黑体 CN Medium" panose="020B0600000000000000" pitchFamily="34" charset="-122"/>
              <a:ea typeface="思源黑体 CN Medium" panose="020B0600000000000000" pitchFamily="34" charset="-122"/>
            </a:endParaRPr>
          </a:p>
        </p:txBody>
      </p:sp>
      <p:pic>
        <p:nvPicPr>
          <p:cNvPr id="6" name="图形 5">
            <a:extLst>
              <a:ext uri="{FF2B5EF4-FFF2-40B4-BE49-F238E27FC236}">
                <a16:creationId xmlns:a16="http://schemas.microsoft.com/office/drawing/2014/main" id="{96873626-D161-01AC-AFC4-C9D363DE9E2C}"/>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406339" y="6289223"/>
            <a:ext cx="1379322" cy="396956"/>
          </a:xfrm>
          <a:prstGeom prst="rect">
            <a:avLst/>
          </a:prstGeom>
        </p:spPr>
      </p:pic>
    </p:spTree>
    <p:extLst>
      <p:ext uri="{BB962C8B-B14F-4D97-AF65-F5344CB8AC3E}">
        <p14:creationId xmlns:p14="http://schemas.microsoft.com/office/powerpoint/2010/main" val="58312628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4">
            <a:extLst>
              <a:ext uri="{FF2B5EF4-FFF2-40B4-BE49-F238E27FC236}">
                <a16:creationId xmlns:a16="http://schemas.microsoft.com/office/drawing/2014/main" id="{84BADBDF-00D2-0CFE-F2F6-12F23B31E80E}"/>
              </a:ext>
            </a:extLst>
          </p:cNvPr>
          <p:cNvSpPr txBox="1"/>
          <p:nvPr/>
        </p:nvSpPr>
        <p:spPr>
          <a:xfrm>
            <a:off x="1152525" y="1818005"/>
            <a:ext cx="2303145" cy="39878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dirty="0">
                <a:solidFill>
                  <a:srgbClr val="C00000"/>
                </a:solidFill>
                <a:latin typeface="思源黑体 CN Medium" panose="020B0600000000000000" pitchFamily="34" charset="-122"/>
                <a:ea typeface="思源黑体 CN Medium" panose="020B0600000000000000" pitchFamily="34" charset="-122"/>
                <a:cs typeface="Arial" panose="020B0604020202020204" pitchFamily="34" charset="0"/>
              </a:rPr>
              <a:t>输入关键词</a:t>
            </a:r>
            <a:endParaRPr sz="2000" b="1" dirty="0">
              <a:solidFill>
                <a:srgbClr val="C00000"/>
              </a:solidFill>
              <a:latin typeface="思源黑体 CN Medium" panose="020B0600000000000000" pitchFamily="34" charset="-122"/>
              <a:ea typeface="思源黑体 CN Medium" panose="020B0600000000000000" pitchFamily="34" charset="-122"/>
              <a:cs typeface="Arial" panose="020B0604020202020204" pitchFamily="34" charset="0"/>
            </a:endParaRPr>
          </a:p>
        </p:txBody>
      </p:sp>
      <p:sp>
        <p:nvSpPr>
          <p:cNvPr id="15" name="矩形 14">
            <a:extLst>
              <a:ext uri="{FF2B5EF4-FFF2-40B4-BE49-F238E27FC236}">
                <a16:creationId xmlns:a16="http://schemas.microsoft.com/office/drawing/2014/main" id="{8405CE28-13AC-5590-51B2-C11CB0DAFF07}"/>
              </a:ext>
            </a:extLst>
          </p:cNvPr>
          <p:cNvSpPr/>
          <p:nvPr/>
        </p:nvSpPr>
        <p:spPr>
          <a:xfrm>
            <a:off x="1152525" y="2216785"/>
            <a:ext cx="2303145" cy="119888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altLang="zh-CN" sz="1200" dirty="0">
                <a:solidFill>
                  <a:schemeClr val="tx1">
                    <a:lumMod val="85000"/>
                    <a:lumOff val="15000"/>
                  </a:schemeClr>
                </a:solidFill>
                <a:latin typeface="思源黑体 CN Regular" panose="020B0500000000000000" pitchFamily="34" charset="-122"/>
                <a:ea typeface="思源黑体 CN Regular" panose="020B0500000000000000" pitchFamily="34" charset="-122"/>
                <a:cs typeface="Arial" panose="020B0604020202020204" pitchFamily="34" charset="0"/>
              </a:rPr>
              <a:t>1924</a:t>
            </a:r>
            <a:r>
              <a:rPr lang="zh-CN" altLang="en-US" sz="1200" dirty="0">
                <a:solidFill>
                  <a:schemeClr val="tx1">
                    <a:lumMod val="85000"/>
                    <a:lumOff val="15000"/>
                  </a:schemeClr>
                </a:solidFill>
                <a:latin typeface="思源黑体 CN Regular" panose="020B0500000000000000" pitchFamily="34" charset="-122"/>
                <a:ea typeface="思源黑体 CN Regular" panose="020B0500000000000000" pitchFamily="34" charset="-122"/>
                <a:cs typeface="Arial" panose="020B0604020202020204" pitchFamily="34" charset="0"/>
              </a:rPr>
              <a:t>年，孙中山先生亲手将广州地区实行近代高等教育模式的多所学校整合创立国立广东大学。</a:t>
            </a:r>
          </a:p>
        </p:txBody>
      </p:sp>
      <p:grpSp>
        <p:nvGrpSpPr>
          <p:cNvPr id="16" name="组合 15">
            <a:extLst>
              <a:ext uri="{FF2B5EF4-FFF2-40B4-BE49-F238E27FC236}">
                <a16:creationId xmlns:a16="http://schemas.microsoft.com/office/drawing/2014/main" id="{7EF19750-575B-C0B1-D9F4-A0D25FD580E0}"/>
              </a:ext>
            </a:extLst>
          </p:cNvPr>
          <p:cNvGrpSpPr/>
          <p:nvPr/>
        </p:nvGrpSpPr>
        <p:grpSpPr>
          <a:xfrm>
            <a:off x="330426" y="2832000"/>
            <a:ext cx="11531147" cy="1909784"/>
            <a:chOff x="330426" y="1543317"/>
            <a:chExt cx="11531147" cy="3648682"/>
          </a:xfrm>
        </p:grpSpPr>
        <p:cxnSp>
          <p:nvCxnSpPr>
            <p:cNvPr id="17" name="直接连接符 16">
              <a:extLst>
                <a:ext uri="{FF2B5EF4-FFF2-40B4-BE49-F238E27FC236}">
                  <a16:creationId xmlns:a16="http://schemas.microsoft.com/office/drawing/2014/main" id="{3310925D-ADA9-D199-52AE-BE14E0817621}"/>
                </a:ext>
              </a:extLst>
            </p:cNvPr>
            <p:cNvCxnSpPr/>
            <p:nvPr/>
          </p:nvCxnSpPr>
          <p:spPr>
            <a:xfrm flipV="1">
              <a:off x="926691" y="1543317"/>
              <a:ext cx="0" cy="3648682"/>
            </a:xfrm>
            <a:prstGeom prst="line">
              <a:avLst/>
            </a:prstGeom>
            <a:noFill/>
            <a:ln w="28575">
              <a:solidFill>
                <a:srgbClr val="C00000"/>
              </a:solidFil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18" name="直接连接符 17">
              <a:extLst>
                <a:ext uri="{FF2B5EF4-FFF2-40B4-BE49-F238E27FC236}">
                  <a16:creationId xmlns:a16="http://schemas.microsoft.com/office/drawing/2014/main" id="{E0E905A5-7AB4-53E8-D8DB-1A91A17680B2}"/>
                </a:ext>
              </a:extLst>
            </p:cNvPr>
            <p:cNvCxnSpPr/>
            <p:nvPr/>
          </p:nvCxnSpPr>
          <p:spPr>
            <a:xfrm flipV="1">
              <a:off x="3713706" y="2620599"/>
              <a:ext cx="0" cy="2571400"/>
            </a:xfrm>
            <a:prstGeom prst="line">
              <a:avLst/>
            </a:prstGeom>
            <a:noFill/>
            <a:ln w="28575">
              <a:solidFill>
                <a:srgbClr val="C00000"/>
              </a:solidFil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19" name="直接连接符 18">
              <a:extLst>
                <a:ext uri="{FF2B5EF4-FFF2-40B4-BE49-F238E27FC236}">
                  <a16:creationId xmlns:a16="http://schemas.microsoft.com/office/drawing/2014/main" id="{9BE9D555-0CC8-24E7-6ECF-BFF2A872ABD4}"/>
                </a:ext>
              </a:extLst>
            </p:cNvPr>
            <p:cNvCxnSpPr/>
            <p:nvPr/>
          </p:nvCxnSpPr>
          <p:spPr>
            <a:xfrm flipV="1">
              <a:off x="6500721" y="1911434"/>
              <a:ext cx="0" cy="3280565"/>
            </a:xfrm>
            <a:prstGeom prst="line">
              <a:avLst/>
            </a:prstGeom>
            <a:noFill/>
            <a:ln w="28575">
              <a:solidFill>
                <a:srgbClr val="C00000"/>
              </a:solidFil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20" name="直接连接符 19">
              <a:extLst>
                <a:ext uri="{FF2B5EF4-FFF2-40B4-BE49-F238E27FC236}">
                  <a16:creationId xmlns:a16="http://schemas.microsoft.com/office/drawing/2014/main" id="{213DBF4C-DE6A-903F-6770-FEA260889AF0}"/>
                </a:ext>
              </a:extLst>
            </p:cNvPr>
            <p:cNvCxnSpPr/>
            <p:nvPr/>
          </p:nvCxnSpPr>
          <p:spPr>
            <a:xfrm flipV="1">
              <a:off x="9287736" y="3268411"/>
              <a:ext cx="0" cy="1923588"/>
            </a:xfrm>
            <a:prstGeom prst="line">
              <a:avLst/>
            </a:prstGeom>
            <a:noFill/>
            <a:ln w="28575">
              <a:solidFill>
                <a:srgbClr val="C00000"/>
              </a:solidFil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23" name="直接连接符 22">
              <a:extLst>
                <a:ext uri="{FF2B5EF4-FFF2-40B4-BE49-F238E27FC236}">
                  <a16:creationId xmlns:a16="http://schemas.microsoft.com/office/drawing/2014/main" id="{20B49DD5-0B44-037A-05BD-79769F0FEDB0}"/>
                </a:ext>
              </a:extLst>
            </p:cNvPr>
            <p:cNvCxnSpPr/>
            <p:nvPr/>
          </p:nvCxnSpPr>
          <p:spPr>
            <a:xfrm>
              <a:off x="330426" y="5191999"/>
              <a:ext cx="11531147" cy="0"/>
            </a:xfrm>
            <a:prstGeom prst="lin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grpSp>
      <p:sp>
        <p:nvSpPr>
          <p:cNvPr id="40" name="矩形 39">
            <a:extLst>
              <a:ext uri="{FF2B5EF4-FFF2-40B4-BE49-F238E27FC236}">
                <a16:creationId xmlns:a16="http://schemas.microsoft.com/office/drawing/2014/main" id="{62DFAE16-6F3C-0C5F-6AB0-2101FC3CB85A}"/>
              </a:ext>
            </a:extLst>
          </p:cNvPr>
          <p:cNvSpPr/>
          <p:nvPr/>
        </p:nvSpPr>
        <p:spPr>
          <a:xfrm>
            <a:off x="1988502" y="5138743"/>
            <a:ext cx="8541385" cy="792396"/>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altLang="zh-CN" sz="1600" dirty="0">
                <a:solidFill>
                  <a:srgbClr val="727273"/>
                </a:solidFill>
                <a:latin typeface="思源黑体 CN Medium" panose="020B0600000000000000" pitchFamily="34" charset="-122"/>
                <a:ea typeface="思源黑体 CN Medium" panose="020B0600000000000000" pitchFamily="34" charset="-122"/>
                <a:cs typeface="Arial" panose="020B0604020202020204" pitchFamily="34" charset="0"/>
                <a:sym typeface="思源黑体 Regular" panose="020B0500000000000000" charset="-122"/>
              </a:rPr>
              <a:t>1924</a:t>
            </a:r>
            <a:r>
              <a:rPr lang="zh-CN" altLang="en-US" sz="1600" dirty="0">
                <a:solidFill>
                  <a:srgbClr val="727273"/>
                </a:solidFill>
                <a:latin typeface="思源黑体 CN Medium" panose="020B0600000000000000" pitchFamily="34" charset="-122"/>
                <a:ea typeface="思源黑体 CN Medium" panose="020B0600000000000000" pitchFamily="34" charset="-122"/>
                <a:cs typeface="Arial" panose="020B0604020202020204" pitchFamily="34" charset="0"/>
                <a:sym typeface="思源黑体 Regular" panose="020B0500000000000000" charset="-122"/>
              </a:rPr>
              <a:t>年，孙中山先生亲手将广州地区实行近代高等教育模式的多所学校整合创立国立广东大学。今日的中山大学，是一所综合性大学，正在向世界一流大学迈进，努力成为全球学术重镇。</a:t>
            </a:r>
          </a:p>
        </p:txBody>
      </p:sp>
      <p:sp>
        <p:nvSpPr>
          <p:cNvPr id="44" name="文本框 14">
            <a:extLst>
              <a:ext uri="{FF2B5EF4-FFF2-40B4-BE49-F238E27FC236}">
                <a16:creationId xmlns:a16="http://schemas.microsoft.com/office/drawing/2014/main" id="{D485DB79-ED23-AD52-BAD2-72B1ED0ACF99}"/>
              </a:ext>
            </a:extLst>
          </p:cNvPr>
          <p:cNvSpPr txBox="1"/>
          <p:nvPr/>
        </p:nvSpPr>
        <p:spPr>
          <a:xfrm>
            <a:off x="3956050" y="2383155"/>
            <a:ext cx="2303145" cy="39878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dirty="0">
                <a:solidFill>
                  <a:srgbClr val="C00000"/>
                </a:solidFill>
                <a:latin typeface="思源黑体 CN Medium" panose="020B0600000000000000" pitchFamily="34" charset="-122"/>
                <a:ea typeface="思源黑体 CN Medium" panose="020B0600000000000000" pitchFamily="34" charset="-122"/>
                <a:cs typeface="Arial" panose="020B0604020202020204" pitchFamily="34" charset="0"/>
              </a:rPr>
              <a:t>输入关键词</a:t>
            </a:r>
          </a:p>
        </p:txBody>
      </p:sp>
      <p:sp>
        <p:nvSpPr>
          <p:cNvPr id="45" name="矩形 44">
            <a:extLst>
              <a:ext uri="{FF2B5EF4-FFF2-40B4-BE49-F238E27FC236}">
                <a16:creationId xmlns:a16="http://schemas.microsoft.com/office/drawing/2014/main" id="{6AF7FE89-463C-FD88-4845-3709CD5585DF}"/>
              </a:ext>
            </a:extLst>
          </p:cNvPr>
          <p:cNvSpPr/>
          <p:nvPr/>
        </p:nvSpPr>
        <p:spPr>
          <a:xfrm>
            <a:off x="3956050" y="2772410"/>
            <a:ext cx="2303145" cy="119888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1200" dirty="0">
                <a:solidFill>
                  <a:schemeClr val="tx1">
                    <a:lumMod val="85000"/>
                    <a:lumOff val="15000"/>
                  </a:schemeClr>
                </a:solidFill>
                <a:latin typeface="思源黑体 CN Regular" panose="020B0500000000000000" pitchFamily="34" charset="-122"/>
                <a:ea typeface="思源黑体 CN Regular" panose="020B0500000000000000" pitchFamily="34" charset="-122"/>
                <a:cs typeface="Arial" panose="020B0604020202020204" pitchFamily="34" charset="0"/>
              </a:rPr>
              <a:t>作为中国教育部直属高校，通过部省共建，中山大学已经成为一所国内一流、国际知名的现代综合性大学。</a:t>
            </a:r>
          </a:p>
        </p:txBody>
      </p:sp>
      <p:sp>
        <p:nvSpPr>
          <p:cNvPr id="46" name="文本框 14">
            <a:extLst>
              <a:ext uri="{FF2B5EF4-FFF2-40B4-BE49-F238E27FC236}">
                <a16:creationId xmlns:a16="http://schemas.microsoft.com/office/drawing/2014/main" id="{DE20E6C3-2272-28D9-DBBB-ABFBE6CD649F}"/>
              </a:ext>
            </a:extLst>
          </p:cNvPr>
          <p:cNvSpPr txBox="1"/>
          <p:nvPr/>
        </p:nvSpPr>
        <p:spPr>
          <a:xfrm>
            <a:off x="6740525" y="1885315"/>
            <a:ext cx="2303145" cy="39878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dirty="0">
                <a:solidFill>
                  <a:srgbClr val="C00000"/>
                </a:solidFill>
                <a:latin typeface="思源黑体 CN Medium" panose="020B0600000000000000" pitchFamily="34" charset="-122"/>
                <a:ea typeface="思源黑体 CN Medium" panose="020B0600000000000000" pitchFamily="34" charset="-122"/>
                <a:cs typeface="Arial" panose="020B0604020202020204" pitchFamily="34" charset="0"/>
              </a:rPr>
              <a:t>输入关键词</a:t>
            </a:r>
          </a:p>
        </p:txBody>
      </p:sp>
      <p:sp>
        <p:nvSpPr>
          <p:cNvPr id="47" name="矩形 46">
            <a:extLst>
              <a:ext uri="{FF2B5EF4-FFF2-40B4-BE49-F238E27FC236}">
                <a16:creationId xmlns:a16="http://schemas.microsoft.com/office/drawing/2014/main" id="{AC640F2B-D872-0CC8-4011-84A3126C274A}"/>
              </a:ext>
            </a:extLst>
          </p:cNvPr>
          <p:cNvSpPr/>
          <p:nvPr/>
        </p:nvSpPr>
        <p:spPr>
          <a:xfrm>
            <a:off x="6740525" y="2274570"/>
            <a:ext cx="2303145" cy="894027"/>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1200" dirty="0">
                <a:solidFill>
                  <a:schemeClr val="tx1">
                    <a:lumMod val="85000"/>
                    <a:lumOff val="15000"/>
                  </a:schemeClr>
                </a:solidFill>
                <a:latin typeface="思源黑体 CN Regular" panose="020B0500000000000000" pitchFamily="34" charset="-122"/>
                <a:ea typeface="思源黑体 CN Regular" panose="020B0500000000000000" pitchFamily="34" charset="-122"/>
                <a:cs typeface="Arial" panose="020B0604020202020204" pitchFamily="34" charset="0"/>
              </a:rPr>
              <a:t>中山大学现由广州校区、珠海校区、深圳校区三个校区、五个校园及十家附属医院组成。</a:t>
            </a:r>
          </a:p>
        </p:txBody>
      </p:sp>
      <p:sp>
        <p:nvSpPr>
          <p:cNvPr id="48" name="文本框 14">
            <a:extLst>
              <a:ext uri="{FF2B5EF4-FFF2-40B4-BE49-F238E27FC236}">
                <a16:creationId xmlns:a16="http://schemas.microsoft.com/office/drawing/2014/main" id="{1D86BBA6-9915-EB3A-1D97-382C48E34055}"/>
              </a:ext>
            </a:extLst>
          </p:cNvPr>
          <p:cNvSpPr txBox="1"/>
          <p:nvPr/>
        </p:nvSpPr>
        <p:spPr>
          <a:xfrm>
            <a:off x="9484995" y="2535555"/>
            <a:ext cx="2303145" cy="39878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dirty="0">
                <a:solidFill>
                  <a:srgbClr val="C00000"/>
                </a:solidFill>
                <a:latin typeface="思源黑体 CN Medium" panose="020B0600000000000000" pitchFamily="34" charset="-122"/>
                <a:ea typeface="思源黑体 CN Medium" panose="020B0600000000000000" pitchFamily="34" charset="-122"/>
                <a:cs typeface="Arial" panose="020B0604020202020204" pitchFamily="34" charset="0"/>
              </a:rPr>
              <a:t>输入关键词</a:t>
            </a:r>
          </a:p>
        </p:txBody>
      </p:sp>
      <p:sp>
        <p:nvSpPr>
          <p:cNvPr id="49" name="矩形 48">
            <a:extLst>
              <a:ext uri="{FF2B5EF4-FFF2-40B4-BE49-F238E27FC236}">
                <a16:creationId xmlns:a16="http://schemas.microsoft.com/office/drawing/2014/main" id="{3A4CF2C6-01BB-2320-1046-86F480BB6830}"/>
              </a:ext>
            </a:extLst>
          </p:cNvPr>
          <p:cNvSpPr/>
          <p:nvPr/>
        </p:nvSpPr>
        <p:spPr>
          <a:xfrm>
            <a:off x="9484995" y="2934335"/>
            <a:ext cx="2303145" cy="894027"/>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1200" dirty="0">
                <a:solidFill>
                  <a:schemeClr val="tx1">
                    <a:lumMod val="85000"/>
                    <a:lumOff val="15000"/>
                  </a:schemeClr>
                </a:solidFill>
                <a:latin typeface="思源黑体 CN Regular" panose="020B0500000000000000" pitchFamily="34" charset="-122"/>
                <a:ea typeface="思源黑体 CN Regular" panose="020B0500000000000000" pitchFamily="34" charset="-122"/>
                <a:cs typeface="Arial" panose="020B0604020202020204" pitchFamily="34" charset="0"/>
              </a:rPr>
              <a:t>今日的中山大学，是一所综合性大学，正在向世界一流大学迈进，努力成为全球学术重镇。</a:t>
            </a:r>
          </a:p>
        </p:txBody>
      </p:sp>
      <p:sp>
        <p:nvSpPr>
          <p:cNvPr id="13" name="矩形 12">
            <a:extLst>
              <a:ext uri="{FF2B5EF4-FFF2-40B4-BE49-F238E27FC236}">
                <a16:creationId xmlns:a16="http://schemas.microsoft.com/office/drawing/2014/main" id="{2DABE975-43D3-5A49-210F-58794E85EACA}"/>
              </a:ext>
            </a:extLst>
          </p:cNvPr>
          <p:cNvSpPr>
            <a:spLocks/>
          </p:cNvSpPr>
          <p:nvPr/>
        </p:nvSpPr>
        <p:spPr>
          <a:xfrm>
            <a:off x="5196000" y="643530"/>
            <a:ext cx="1800000" cy="205846"/>
          </a:xfrm>
          <a:prstGeom prst="rect">
            <a:avLst/>
          </a:prstGeom>
          <a:solidFill>
            <a:srgbClr val="C00000">
              <a:alpha val="6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50" name="文本框 49">
            <a:extLst>
              <a:ext uri="{FF2B5EF4-FFF2-40B4-BE49-F238E27FC236}">
                <a16:creationId xmlns:a16="http://schemas.microsoft.com/office/drawing/2014/main" id="{38EC9111-578D-2100-27E1-075B2307C69D}"/>
              </a:ext>
            </a:extLst>
          </p:cNvPr>
          <p:cNvSpPr txBox="1"/>
          <p:nvPr/>
        </p:nvSpPr>
        <p:spPr>
          <a:xfrm>
            <a:off x="4574177" y="284567"/>
            <a:ext cx="3057247" cy="584775"/>
          </a:xfrm>
          <a:prstGeom prst="rect">
            <a:avLst/>
          </a:prstGeom>
          <a:noFill/>
        </p:spPr>
        <p:txBody>
          <a:bodyPr wrap="none" rtlCol="0">
            <a:spAutoFit/>
          </a:bodyPr>
          <a:lstStyle/>
          <a:p>
            <a:pPr algn="ctr"/>
            <a:r>
              <a:rPr lang="zh-CN" altLang="en-US" sz="3200" b="1" dirty="0">
                <a:solidFill>
                  <a:schemeClr val="tx1">
                    <a:lumMod val="85000"/>
                    <a:lumOff val="15000"/>
                  </a:schemeClr>
                </a:solidFill>
                <a:latin typeface="思源黑体 CN Heavy" panose="020B0A00000000000000" pitchFamily="34" charset="-122"/>
                <a:ea typeface="思源黑体 CN Heavy" panose="020B0A00000000000000" pitchFamily="34" charset="-122"/>
              </a:rPr>
              <a:t>请在此输入标题</a:t>
            </a:r>
          </a:p>
        </p:txBody>
      </p:sp>
      <p:sp>
        <p:nvSpPr>
          <p:cNvPr id="51" name="文本框 50">
            <a:extLst>
              <a:ext uri="{FF2B5EF4-FFF2-40B4-BE49-F238E27FC236}">
                <a16:creationId xmlns:a16="http://schemas.microsoft.com/office/drawing/2014/main" id="{6A5891A0-905D-F4EA-B88C-A28026FE501B}"/>
              </a:ext>
            </a:extLst>
          </p:cNvPr>
          <p:cNvSpPr txBox="1"/>
          <p:nvPr/>
        </p:nvSpPr>
        <p:spPr>
          <a:xfrm>
            <a:off x="4910680" y="849376"/>
            <a:ext cx="2384242" cy="276999"/>
          </a:xfrm>
          <a:prstGeom prst="rect">
            <a:avLst/>
          </a:prstGeom>
          <a:noFill/>
        </p:spPr>
        <p:txBody>
          <a:bodyPr wrap="none" rtlCol="0">
            <a:spAutoFit/>
          </a:bodyPr>
          <a:lstStyle/>
          <a:p>
            <a:pPr algn="ctr"/>
            <a:r>
              <a:rPr lang="en-US" altLang="zh-CN" sz="1200" dirty="0">
                <a:solidFill>
                  <a:schemeClr val="bg1">
                    <a:lumMod val="50000"/>
                  </a:schemeClr>
                </a:solidFill>
                <a:latin typeface="思源黑体 CN Medium" panose="020B0600000000000000" pitchFamily="34" charset="-122"/>
                <a:ea typeface="思源黑体 CN Medium" panose="020B0600000000000000" pitchFamily="34" charset="-122"/>
              </a:rPr>
              <a:t>Your Title Here</a:t>
            </a:r>
            <a:r>
              <a:rPr lang="zh-CN" altLang="en-US" sz="1200" dirty="0">
                <a:solidFill>
                  <a:schemeClr val="bg1">
                    <a:lumMod val="50000"/>
                  </a:schemeClr>
                </a:solidFill>
                <a:latin typeface="思源黑体 CN Medium" panose="020B0600000000000000" pitchFamily="34" charset="-122"/>
                <a:ea typeface="思源黑体 CN Medium" panose="020B0600000000000000" pitchFamily="34" charset="-122"/>
              </a:rPr>
              <a:t> </a:t>
            </a:r>
            <a:r>
              <a:rPr lang="en-US" altLang="zh-CN" sz="1200" dirty="0">
                <a:solidFill>
                  <a:schemeClr val="bg1">
                    <a:lumMod val="50000"/>
                  </a:schemeClr>
                </a:solidFill>
                <a:latin typeface="思源黑体 CN Medium" panose="020B0600000000000000" pitchFamily="34" charset="-122"/>
                <a:ea typeface="思源黑体 CN Medium" panose="020B0600000000000000" pitchFamily="34" charset="-122"/>
              </a:rPr>
              <a:t>Your Title Here</a:t>
            </a:r>
            <a:endParaRPr lang="zh-CN" altLang="en-US" sz="1200" dirty="0">
              <a:solidFill>
                <a:schemeClr val="bg1">
                  <a:lumMod val="50000"/>
                </a:schemeClr>
              </a:solidFill>
              <a:latin typeface="思源黑体 CN Medium" panose="020B0600000000000000" pitchFamily="34" charset="-122"/>
              <a:ea typeface="思源黑体 CN Medium" panose="020B0600000000000000" pitchFamily="34" charset="-122"/>
            </a:endParaRPr>
          </a:p>
        </p:txBody>
      </p:sp>
      <p:pic>
        <p:nvPicPr>
          <p:cNvPr id="2" name="图形 1">
            <a:extLst>
              <a:ext uri="{FF2B5EF4-FFF2-40B4-BE49-F238E27FC236}">
                <a16:creationId xmlns:a16="http://schemas.microsoft.com/office/drawing/2014/main" id="{25914AB1-D18D-1A1F-505D-58FA3C544961}"/>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406339" y="6289223"/>
            <a:ext cx="1379322" cy="396956"/>
          </a:xfrm>
          <a:prstGeom prst="rect">
            <a:avLst/>
          </a:prstGeom>
        </p:spPr>
      </p:pic>
    </p:spTree>
    <p:extLst>
      <p:ext uri="{BB962C8B-B14F-4D97-AF65-F5344CB8AC3E}">
        <p14:creationId xmlns:p14="http://schemas.microsoft.com/office/powerpoint/2010/main" val="304252455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图表 4">
            <a:extLst>
              <a:ext uri="{FF2B5EF4-FFF2-40B4-BE49-F238E27FC236}">
                <a16:creationId xmlns:a16="http://schemas.microsoft.com/office/drawing/2014/main" id="{8BE6F260-A712-989F-6001-8E1F7F853456}"/>
              </a:ext>
            </a:extLst>
          </p:cNvPr>
          <p:cNvGraphicFramePr/>
          <p:nvPr>
            <p:extLst>
              <p:ext uri="{D42A27DB-BD31-4B8C-83A1-F6EECF244321}">
                <p14:modId xmlns:p14="http://schemas.microsoft.com/office/powerpoint/2010/main" val="2622468355"/>
              </p:ext>
            </p:extLst>
          </p:nvPr>
        </p:nvGraphicFramePr>
        <p:xfrm>
          <a:off x="586732" y="1425236"/>
          <a:ext cx="6198929" cy="4321046"/>
        </p:xfrm>
        <a:graphic>
          <a:graphicData uri="http://schemas.openxmlformats.org/drawingml/2006/chart">
            <c:chart xmlns:c="http://schemas.openxmlformats.org/drawingml/2006/chart" xmlns:r="http://schemas.openxmlformats.org/officeDocument/2006/relationships" r:id="rId2"/>
          </a:graphicData>
        </a:graphic>
      </p:graphicFrame>
      <p:sp>
        <p:nvSpPr>
          <p:cNvPr id="6" name="文本框 5" descr="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
            <a:extLst>
              <a:ext uri="{FF2B5EF4-FFF2-40B4-BE49-F238E27FC236}">
                <a16:creationId xmlns:a16="http://schemas.microsoft.com/office/drawing/2014/main" id="{6F6F84D5-072B-8897-9062-696D4ECCBF9E}"/>
              </a:ext>
            </a:extLst>
          </p:cNvPr>
          <p:cNvSpPr txBox="1"/>
          <p:nvPr/>
        </p:nvSpPr>
        <p:spPr>
          <a:xfrm>
            <a:off x="7303951" y="1538118"/>
            <a:ext cx="3078166" cy="461665"/>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C00000"/>
                </a:solidFill>
                <a:effectLst/>
                <a:uLnTx/>
                <a:uFillTx/>
                <a:latin typeface="思源黑体 CN Medium" panose="020B0600000000000000" pitchFamily="34" charset="-122"/>
                <a:ea typeface="思源黑体 CN Medium" panose="020B0600000000000000" pitchFamily="34" charset="-122"/>
                <a:cs typeface="汉仪旗黑-50S" panose="00020600040101010101" charset="-122"/>
                <a:sym typeface="汉仪旗黑-50S" panose="00020600040101010101" charset="-122"/>
              </a:rPr>
              <a:t>请输入关键词</a:t>
            </a:r>
          </a:p>
        </p:txBody>
      </p:sp>
      <p:sp>
        <p:nvSpPr>
          <p:cNvPr id="7" name="矩形 6" descr="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
            <a:extLst>
              <a:ext uri="{FF2B5EF4-FFF2-40B4-BE49-F238E27FC236}">
                <a16:creationId xmlns:a16="http://schemas.microsoft.com/office/drawing/2014/main" id="{AC7D53DB-33D1-17BB-A3CA-429A6E18885A}"/>
              </a:ext>
            </a:extLst>
          </p:cNvPr>
          <p:cNvSpPr/>
          <p:nvPr/>
        </p:nvSpPr>
        <p:spPr>
          <a:xfrm>
            <a:off x="7303952" y="1997281"/>
            <a:ext cx="3851166" cy="1161215"/>
          </a:xfrm>
          <a:prstGeom prst="rect">
            <a:avLst/>
          </a:prstGeom>
        </p:spPr>
        <p:txBody>
          <a:bodyPr wrap="square">
            <a:spAutoFit/>
          </a:bodyPr>
          <a:lstStyle/>
          <a:p>
            <a:pPr algn="just" defTabSz="685800" fontAlgn="base">
              <a:lnSpc>
                <a:spcPct val="150000"/>
              </a:lnSpc>
              <a:spcBef>
                <a:spcPct val="0"/>
              </a:spcBef>
              <a:spcAft>
                <a:spcPct val="0"/>
              </a:spcAft>
              <a:defRPr/>
            </a:pPr>
            <a:r>
              <a:rPr kumimoji="0" lang="zh-CN" altLang="en-US" sz="1600" b="0" i="0" u="none" strike="noStrike" kern="1200" cap="none" spc="0" normalizeH="0" baseline="0" noProof="0" dirty="0">
                <a:ln>
                  <a:noFill/>
                </a:ln>
                <a:solidFill>
                  <a:schemeClr val="tx1">
                    <a:lumMod val="65000"/>
                    <a:lumOff val="35000"/>
                  </a:schemeClr>
                </a:solidFill>
                <a:effectLst/>
                <a:uLnTx/>
                <a:uFillTx/>
                <a:latin typeface="思源黑体 CN Regular" panose="020B0500000000000000" pitchFamily="34" charset="-122"/>
                <a:ea typeface="思源黑体 CN Regular" panose="020B0500000000000000" pitchFamily="34" charset="-122"/>
                <a:cs typeface="Arial" panose="020B0604020202020204" pitchFamily="34" charset="0"/>
                <a:sym typeface="汉仪旗黑-50S" panose="00020600040101010101" charset="-122"/>
              </a:rPr>
              <a:t>中山大学由广州校区、珠海校区、深圳校区三个校区、五个校园及十家附属医院组成。</a:t>
            </a:r>
          </a:p>
        </p:txBody>
      </p:sp>
      <p:sp>
        <p:nvSpPr>
          <p:cNvPr id="8" name="文本框 7" descr="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
            <a:extLst>
              <a:ext uri="{FF2B5EF4-FFF2-40B4-BE49-F238E27FC236}">
                <a16:creationId xmlns:a16="http://schemas.microsoft.com/office/drawing/2014/main" id="{D4B3DDD9-86B9-78F6-379B-BF0EE8901065}"/>
              </a:ext>
            </a:extLst>
          </p:cNvPr>
          <p:cNvSpPr txBox="1"/>
          <p:nvPr/>
        </p:nvSpPr>
        <p:spPr>
          <a:xfrm>
            <a:off x="7303951" y="3975769"/>
            <a:ext cx="3078166" cy="461665"/>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C00000"/>
                </a:solidFill>
                <a:effectLst/>
                <a:uLnTx/>
                <a:uFillTx/>
                <a:latin typeface="思源黑体 CN Medium" panose="020B0600000000000000" pitchFamily="34" charset="-122"/>
                <a:ea typeface="思源黑体 CN Medium" panose="020B0600000000000000" pitchFamily="34" charset="-122"/>
                <a:cs typeface="汉仪旗黑-50S" panose="00020600040101010101" charset="-122"/>
                <a:sym typeface="汉仪旗黑-50S" panose="00020600040101010101" charset="-122"/>
              </a:rPr>
              <a:t>请输入关键词</a:t>
            </a:r>
          </a:p>
        </p:txBody>
      </p:sp>
      <p:sp>
        <p:nvSpPr>
          <p:cNvPr id="9" name="矩形 8" descr="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
            <a:extLst>
              <a:ext uri="{FF2B5EF4-FFF2-40B4-BE49-F238E27FC236}">
                <a16:creationId xmlns:a16="http://schemas.microsoft.com/office/drawing/2014/main" id="{4FFCBA31-FBD1-8821-28BD-0F71E81E2E2D}"/>
              </a:ext>
            </a:extLst>
          </p:cNvPr>
          <p:cNvSpPr/>
          <p:nvPr/>
        </p:nvSpPr>
        <p:spPr>
          <a:xfrm>
            <a:off x="7303952" y="4437434"/>
            <a:ext cx="3851166" cy="1161215"/>
          </a:xfrm>
          <a:prstGeom prst="rect">
            <a:avLst/>
          </a:prstGeom>
        </p:spPr>
        <p:txBody>
          <a:bodyPr wrap="square">
            <a:spAutoFit/>
          </a:bodyPr>
          <a:lstStyle/>
          <a:p>
            <a:pPr algn="just" defTabSz="685800" fontAlgn="base">
              <a:lnSpc>
                <a:spcPct val="150000"/>
              </a:lnSpc>
              <a:spcBef>
                <a:spcPct val="0"/>
              </a:spcBef>
              <a:spcAft>
                <a:spcPct val="0"/>
              </a:spcAft>
              <a:defRPr/>
            </a:pPr>
            <a:r>
              <a:rPr kumimoji="0" lang="zh-CN" altLang="en-US" sz="1600" b="0" i="0" u="none" strike="noStrike" kern="1200" cap="none" spc="0" normalizeH="0" baseline="0" noProof="0" dirty="0">
                <a:ln>
                  <a:noFill/>
                </a:ln>
                <a:solidFill>
                  <a:schemeClr val="tx1">
                    <a:lumMod val="65000"/>
                    <a:lumOff val="35000"/>
                  </a:schemeClr>
                </a:solidFill>
                <a:effectLst/>
                <a:uLnTx/>
                <a:uFillTx/>
                <a:latin typeface="思源黑体 CN Regular" panose="020B0500000000000000" pitchFamily="34" charset="-122"/>
                <a:ea typeface="思源黑体 CN Regular" panose="020B0500000000000000" pitchFamily="34" charset="-122"/>
                <a:cs typeface="Arial" panose="020B0604020202020204" pitchFamily="34" charset="0"/>
                <a:sym typeface="汉仪旗黑-50S" panose="00020600040101010101" charset="-122"/>
              </a:rPr>
              <a:t>作为教育部直属高校，通过部省共建，中山大学已经成为一所国内一流、国际知名的现代综合性大学。</a:t>
            </a:r>
          </a:p>
        </p:txBody>
      </p:sp>
      <p:sp>
        <p:nvSpPr>
          <p:cNvPr id="15" name="矩形 14">
            <a:extLst>
              <a:ext uri="{FF2B5EF4-FFF2-40B4-BE49-F238E27FC236}">
                <a16:creationId xmlns:a16="http://schemas.microsoft.com/office/drawing/2014/main" id="{1D994DDA-FA8C-60F3-9C7A-691DD3582808}"/>
              </a:ext>
            </a:extLst>
          </p:cNvPr>
          <p:cNvSpPr>
            <a:spLocks/>
          </p:cNvSpPr>
          <p:nvPr/>
        </p:nvSpPr>
        <p:spPr>
          <a:xfrm>
            <a:off x="5196000" y="643530"/>
            <a:ext cx="1800000" cy="205846"/>
          </a:xfrm>
          <a:prstGeom prst="rect">
            <a:avLst/>
          </a:prstGeom>
          <a:solidFill>
            <a:srgbClr val="C00000">
              <a:alpha val="6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16" name="文本框 15">
            <a:extLst>
              <a:ext uri="{FF2B5EF4-FFF2-40B4-BE49-F238E27FC236}">
                <a16:creationId xmlns:a16="http://schemas.microsoft.com/office/drawing/2014/main" id="{97DA9DD1-FE96-5A59-B885-6B12FAC06728}"/>
              </a:ext>
            </a:extLst>
          </p:cNvPr>
          <p:cNvSpPr txBox="1"/>
          <p:nvPr/>
        </p:nvSpPr>
        <p:spPr>
          <a:xfrm>
            <a:off x="4574177" y="284567"/>
            <a:ext cx="3057247" cy="584775"/>
          </a:xfrm>
          <a:prstGeom prst="rect">
            <a:avLst/>
          </a:prstGeom>
          <a:noFill/>
        </p:spPr>
        <p:txBody>
          <a:bodyPr wrap="none" rtlCol="0">
            <a:spAutoFit/>
          </a:bodyPr>
          <a:lstStyle/>
          <a:p>
            <a:pPr algn="ctr"/>
            <a:r>
              <a:rPr lang="zh-CN" altLang="en-US" sz="3200" b="1" dirty="0">
                <a:solidFill>
                  <a:schemeClr val="tx1">
                    <a:lumMod val="85000"/>
                    <a:lumOff val="15000"/>
                  </a:schemeClr>
                </a:solidFill>
                <a:latin typeface="思源黑体 CN Heavy" panose="020B0A00000000000000" pitchFamily="34" charset="-122"/>
                <a:ea typeface="思源黑体 CN Heavy" panose="020B0A00000000000000" pitchFamily="34" charset="-122"/>
              </a:rPr>
              <a:t>请在此输入标题</a:t>
            </a:r>
          </a:p>
        </p:txBody>
      </p:sp>
      <p:sp>
        <p:nvSpPr>
          <p:cNvPr id="17" name="文本框 16">
            <a:extLst>
              <a:ext uri="{FF2B5EF4-FFF2-40B4-BE49-F238E27FC236}">
                <a16:creationId xmlns:a16="http://schemas.microsoft.com/office/drawing/2014/main" id="{736529B6-FA17-3605-49EA-F03FB79FC4FA}"/>
              </a:ext>
            </a:extLst>
          </p:cNvPr>
          <p:cNvSpPr txBox="1"/>
          <p:nvPr/>
        </p:nvSpPr>
        <p:spPr>
          <a:xfrm>
            <a:off x="4910680" y="849376"/>
            <a:ext cx="2384242" cy="276999"/>
          </a:xfrm>
          <a:prstGeom prst="rect">
            <a:avLst/>
          </a:prstGeom>
          <a:noFill/>
        </p:spPr>
        <p:txBody>
          <a:bodyPr wrap="none" rtlCol="0">
            <a:spAutoFit/>
          </a:bodyPr>
          <a:lstStyle/>
          <a:p>
            <a:pPr algn="ctr"/>
            <a:r>
              <a:rPr lang="en-US" altLang="zh-CN" sz="1200" dirty="0">
                <a:solidFill>
                  <a:schemeClr val="bg1">
                    <a:lumMod val="50000"/>
                  </a:schemeClr>
                </a:solidFill>
                <a:latin typeface="思源黑体 CN Medium" panose="020B0600000000000000" pitchFamily="34" charset="-122"/>
                <a:ea typeface="思源黑体 CN Medium" panose="020B0600000000000000" pitchFamily="34" charset="-122"/>
              </a:rPr>
              <a:t>Your Title Here</a:t>
            </a:r>
            <a:r>
              <a:rPr lang="zh-CN" altLang="en-US" sz="1200" dirty="0">
                <a:solidFill>
                  <a:schemeClr val="bg1">
                    <a:lumMod val="50000"/>
                  </a:schemeClr>
                </a:solidFill>
                <a:latin typeface="思源黑体 CN Medium" panose="020B0600000000000000" pitchFamily="34" charset="-122"/>
                <a:ea typeface="思源黑体 CN Medium" panose="020B0600000000000000" pitchFamily="34" charset="-122"/>
              </a:rPr>
              <a:t> </a:t>
            </a:r>
            <a:r>
              <a:rPr lang="en-US" altLang="zh-CN" sz="1200" dirty="0">
                <a:solidFill>
                  <a:schemeClr val="bg1">
                    <a:lumMod val="50000"/>
                  </a:schemeClr>
                </a:solidFill>
                <a:latin typeface="思源黑体 CN Medium" panose="020B0600000000000000" pitchFamily="34" charset="-122"/>
                <a:ea typeface="思源黑体 CN Medium" panose="020B0600000000000000" pitchFamily="34" charset="-122"/>
              </a:rPr>
              <a:t>Your Title Here</a:t>
            </a:r>
            <a:endParaRPr lang="zh-CN" altLang="en-US" sz="1200" dirty="0">
              <a:solidFill>
                <a:schemeClr val="bg1">
                  <a:lumMod val="50000"/>
                </a:schemeClr>
              </a:solidFill>
              <a:latin typeface="思源黑体 CN Medium" panose="020B0600000000000000" pitchFamily="34" charset="-122"/>
              <a:ea typeface="思源黑体 CN Medium" panose="020B0600000000000000" pitchFamily="34" charset="-122"/>
            </a:endParaRPr>
          </a:p>
        </p:txBody>
      </p:sp>
      <p:sp>
        <p:nvSpPr>
          <p:cNvPr id="19" name="矩形 18">
            <a:extLst>
              <a:ext uri="{FF2B5EF4-FFF2-40B4-BE49-F238E27FC236}">
                <a16:creationId xmlns:a16="http://schemas.microsoft.com/office/drawing/2014/main" id="{B8DC5966-AFFE-CE1B-64F2-C06F99513B2B}"/>
              </a:ext>
            </a:extLst>
          </p:cNvPr>
          <p:cNvSpPr/>
          <p:nvPr/>
        </p:nvSpPr>
        <p:spPr>
          <a:xfrm>
            <a:off x="12065000" y="1433080"/>
            <a:ext cx="127000" cy="412345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cs typeface="思源黑体 Regular" panose="020B0500000000000000" charset="-122"/>
            </a:endParaRPr>
          </a:p>
        </p:txBody>
      </p:sp>
      <p:pic>
        <p:nvPicPr>
          <p:cNvPr id="2" name="图形 1">
            <a:extLst>
              <a:ext uri="{FF2B5EF4-FFF2-40B4-BE49-F238E27FC236}">
                <a16:creationId xmlns:a16="http://schemas.microsoft.com/office/drawing/2014/main" id="{F16FB6C8-BDDE-FE42-654C-84B6F29047D5}"/>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406339" y="6289223"/>
            <a:ext cx="1379322" cy="396956"/>
          </a:xfrm>
          <a:prstGeom prst="rect">
            <a:avLst/>
          </a:prstGeom>
        </p:spPr>
      </p:pic>
    </p:spTree>
    <p:extLst>
      <p:ext uri="{BB962C8B-B14F-4D97-AF65-F5344CB8AC3E}">
        <p14:creationId xmlns:p14="http://schemas.microsoft.com/office/powerpoint/2010/main" val="219023917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32">
            <a:extLst>
              <a:ext uri="{FF2B5EF4-FFF2-40B4-BE49-F238E27FC236}">
                <a16:creationId xmlns:a16="http://schemas.microsoft.com/office/drawing/2014/main" id="{8639431B-FC9B-D127-C988-5140270EFEC4}"/>
              </a:ext>
            </a:extLst>
          </p:cNvPr>
          <p:cNvSpPr>
            <a:spLocks noGrp="1" noRot="1" noMove="1" noResize="1" noEditPoints="1" noAdjustHandles="1" noChangeArrowheads="1" noChangeShapeType="1"/>
          </p:cNvSpPr>
          <p:nvPr/>
        </p:nvSpPr>
        <p:spPr>
          <a:xfrm>
            <a:off x="0" y="1582273"/>
            <a:ext cx="12192000" cy="2185544"/>
          </a:xfrm>
          <a:prstGeom prst="rect">
            <a:avLst/>
          </a:prstGeom>
          <a:solidFill>
            <a:schemeClr val="tx1">
              <a:lumMod val="65000"/>
              <a:lumOff val="35000"/>
            </a:schemeClr>
          </a:solidFill>
          <a:ln w="1618" cap="flat">
            <a:noFill/>
            <a:prstDash val="solid"/>
            <a:miter/>
          </a:ln>
        </p:spPr>
        <p:txBody>
          <a:bodyPr rtlCol="0" anchor="ctr"/>
          <a:lstStyle/>
          <a:p>
            <a:pPr algn="l"/>
            <a:endParaRPr lang="zh-CN" altLang="en-US" dirty="0">
              <a:latin typeface="思源黑体 CN Medium" panose="020B0600000000000000" pitchFamily="34" charset="-122"/>
              <a:ea typeface="思源黑体 CN Medium" panose="020B0600000000000000" pitchFamily="34" charset="-122"/>
            </a:endParaRPr>
          </a:p>
        </p:txBody>
      </p:sp>
      <p:sp>
        <p:nvSpPr>
          <p:cNvPr id="12" name="文本框 11" descr="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
            <a:extLst>
              <a:ext uri="{FF2B5EF4-FFF2-40B4-BE49-F238E27FC236}">
                <a16:creationId xmlns:a16="http://schemas.microsoft.com/office/drawing/2014/main" id="{39476BC4-B4EC-387C-615D-2930C8EA6429}"/>
              </a:ext>
            </a:extLst>
          </p:cNvPr>
          <p:cNvSpPr txBox="1"/>
          <p:nvPr/>
        </p:nvSpPr>
        <p:spPr>
          <a:xfrm>
            <a:off x="5524085" y="1789207"/>
            <a:ext cx="1762021" cy="400110"/>
          </a:xfrm>
          <a:prstGeom prst="rect">
            <a:avLst/>
          </a:prstGeom>
          <a:noFill/>
        </p:spPr>
        <p:txBody>
          <a:bodyPr wrap="none" rtlCol="0">
            <a:spAutoFit/>
          </a:bodyPr>
          <a:lstStyle/>
          <a:p>
            <a:pPr marL="0" marR="0" lvl="0" indent="0" defTabSz="4572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chemeClr val="bg1"/>
                </a:solidFill>
                <a:effectLst/>
                <a:uLnTx/>
                <a:uFillTx/>
                <a:latin typeface="思源黑体 CN Medium" panose="020B0600000000000000" pitchFamily="34" charset="-122"/>
                <a:ea typeface="思源黑体 CN Medium" panose="020B0600000000000000" pitchFamily="34" charset="-122"/>
                <a:cs typeface="汉仪旗黑-50S" panose="00020600040101010101" charset="-122"/>
                <a:sym typeface="汉仪旗黑-50S" panose="00020600040101010101" charset="-122"/>
              </a:rPr>
              <a:t>请输入关键词</a:t>
            </a:r>
          </a:p>
        </p:txBody>
      </p:sp>
      <p:sp>
        <p:nvSpPr>
          <p:cNvPr id="13" name="矩形 12" descr="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
            <a:extLst>
              <a:ext uri="{FF2B5EF4-FFF2-40B4-BE49-F238E27FC236}">
                <a16:creationId xmlns:a16="http://schemas.microsoft.com/office/drawing/2014/main" id="{AB19BBED-00AF-8449-8574-D4DD4A6FA4C3}"/>
              </a:ext>
            </a:extLst>
          </p:cNvPr>
          <p:cNvSpPr/>
          <p:nvPr/>
        </p:nvSpPr>
        <p:spPr>
          <a:xfrm>
            <a:off x="5524085" y="2396251"/>
            <a:ext cx="5543718" cy="894027"/>
          </a:xfrm>
          <a:prstGeom prst="rect">
            <a:avLst/>
          </a:prstGeom>
        </p:spPr>
        <p:txBody>
          <a:bodyPr wrap="square">
            <a:spAutoFit/>
          </a:bodyPr>
          <a:lstStyle/>
          <a:p>
            <a:pPr algn="just" defTabSz="685800" fontAlgn="base">
              <a:lnSpc>
                <a:spcPct val="150000"/>
              </a:lnSpc>
              <a:spcBef>
                <a:spcPct val="0"/>
              </a:spcBef>
              <a:spcAft>
                <a:spcPct val="0"/>
              </a:spcAft>
              <a:defRPr/>
            </a:pPr>
            <a:r>
              <a:rPr kumimoji="0" lang="en-US" altLang="zh-CN" sz="1200" b="0" i="0" u="none" strike="noStrike" kern="1200" cap="none" spc="0" normalizeH="0" baseline="0" noProof="0" dirty="0">
                <a:ln>
                  <a:noFill/>
                </a:ln>
                <a:solidFill>
                  <a:schemeClr val="bg1"/>
                </a:solidFill>
                <a:effectLst/>
                <a:uLnTx/>
                <a:uFillTx/>
                <a:latin typeface="思源黑体 CN Regular" panose="020B0500000000000000" pitchFamily="34" charset="-122"/>
                <a:ea typeface="思源黑体 CN Regular" panose="020B0500000000000000" pitchFamily="34" charset="-122"/>
                <a:cs typeface="Arial" panose="020B0604020202020204" pitchFamily="34" charset="0"/>
                <a:sym typeface="汉仪旗黑-50S" panose="00020600040101010101" charset="-122"/>
              </a:rPr>
              <a:t>1924</a:t>
            </a:r>
            <a:r>
              <a:rPr kumimoji="0" lang="zh-CN" altLang="en-US" sz="1200" b="0" i="0" u="none" strike="noStrike" kern="1200" cap="none" spc="0" normalizeH="0" baseline="0" noProof="0" dirty="0">
                <a:ln>
                  <a:noFill/>
                </a:ln>
                <a:solidFill>
                  <a:schemeClr val="bg1"/>
                </a:solidFill>
                <a:effectLst/>
                <a:uLnTx/>
                <a:uFillTx/>
                <a:latin typeface="思源黑体 CN Regular" panose="020B0500000000000000" pitchFamily="34" charset="-122"/>
                <a:ea typeface="思源黑体 CN Regular" panose="020B0500000000000000" pitchFamily="34" charset="-122"/>
                <a:cs typeface="Arial" panose="020B0604020202020204" pitchFamily="34" charset="0"/>
                <a:sym typeface="汉仪旗黑-50S" panose="00020600040101010101" charset="-122"/>
              </a:rPr>
              <a:t>年，孙中山先生亲手将广州地区实行近代高等教育模式的多所学校整合创立国立广东大学。今日的中山大学，是一所综合性大学，正在向世界一流大学迈进，努力成为全球学术重镇。</a:t>
            </a:r>
          </a:p>
        </p:txBody>
      </p:sp>
      <p:pic>
        <p:nvPicPr>
          <p:cNvPr id="35" name="图片 34" descr="图片包含 椅子, 大, 电脑, 钟表&#10;&#10;描述已自动生成">
            <a:extLst>
              <a:ext uri="{FF2B5EF4-FFF2-40B4-BE49-F238E27FC236}">
                <a16:creationId xmlns:a16="http://schemas.microsoft.com/office/drawing/2014/main" id="{5CD60C51-1B1E-C51D-78DF-9ED1A82D8E2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37660" y="1582274"/>
            <a:ext cx="3885521" cy="2185544"/>
          </a:xfrm>
          <a:prstGeom prst="rect">
            <a:avLst/>
          </a:prstGeom>
        </p:spPr>
      </p:pic>
      <p:pic>
        <p:nvPicPr>
          <p:cNvPr id="4" name="图形 3">
            <a:extLst>
              <a:ext uri="{FF2B5EF4-FFF2-40B4-BE49-F238E27FC236}">
                <a16:creationId xmlns:a16="http://schemas.microsoft.com/office/drawing/2014/main" id="{12CCF24E-668A-DF09-5D75-8406457515C4}"/>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406339" y="6289223"/>
            <a:ext cx="1379322" cy="396956"/>
          </a:xfrm>
          <a:prstGeom prst="rect">
            <a:avLst/>
          </a:prstGeom>
        </p:spPr>
      </p:pic>
      <p:sp>
        <p:nvSpPr>
          <p:cNvPr id="11" name="矩形 10">
            <a:extLst>
              <a:ext uri="{FF2B5EF4-FFF2-40B4-BE49-F238E27FC236}">
                <a16:creationId xmlns:a16="http://schemas.microsoft.com/office/drawing/2014/main" id="{D479E6AA-3B3C-2FDF-0B8E-47B3B6720E67}"/>
              </a:ext>
            </a:extLst>
          </p:cNvPr>
          <p:cNvSpPr>
            <a:spLocks/>
          </p:cNvSpPr>
          <p:nvPr/>
        </p:nvSpPr>
        <p:spPr>
          <a:xfrm>
            <a:off x="5196000" y="643530"/>
            <a:ext cx="1800000" cy="205846"/>
          </a:xfrm>
          <a:prstGeom prst="rect">
            <a:avLst/>
          </a:prstGeom>
          <a:solidFill>
            <a:srgbClr val="C00000">
              <a:alpha val="6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14" name="文本框 13">
            <a:extLst>
              <a:ext uri="{FF2B5EF4-FFF2-40B4-BE49-F238E27FC236}">
                <a16:creationId xmlns:a16="http://schemas.microsoft.com/office/drawing/2014/main" id="{DF535F49-1540-F1EA-D318-A41757C47DB2}"/>
              </a:ext>
            </a:extLst>
          </p:cNvPr>
          <p:cNvSpPr txBox="1"/>
          <p:nvPr/>
        </p:nvSpPr>
        <p:spPr>
          <a:xfrm>
            <a:off x="4574177" y="284567"/>
            <a:ext cx="3057247" cy="584775"/>
          </a:xfrm>
          <a:prstGeom prst="rect">
            <a:avLst/>
          </a:prstGeom>
          <a:noFill/>
        </p:spPr>
        <p:txBody>
          <a:bodyPr wrap="none" rtlCol="0">
            <a:spAutoFit/>
          </a:bodyPr>
          <a:lstStyle/>
          <a:p>
            <a:pPr algn="ctr"/>
            <a:r>
              <a:rPr lang="zh-CN" altLang="en-US" sz="3200" b="1" dirty="0">
                <a:solidFill>
                  <a:schemeClr val="tx1">
                    <a:lumMod val="85000"/>
                    <a:lumOff val="15000"/>
                  </a:schemeClr>
                </a:solidFill>
                <a:latin typeface="思源黑体 CN Heavy" panose="020B0A00000000000000" pitchFamily="34" charset="-122"/>
                <a:ea typeface="思源黑体 CN Heavy" panose="020B0A00000000000000" pitchFamily="34" charset="-122"/>
              </a:rPr>
              <a:t>请在此输入标题</a:t>
            </a:r>
          </a:p>
        </p:txBody>
      </p:sp>
      <p:sp>
        <p:nvSpPr>
          <p:cNvPr id="34" name="文本框 33">
            <a:extLst>
              <a:ext uri="{FF2B5EF4-FFF2-40B4-BE49-F238E27FC236}">
                <a16:creationId xmlns:a16="http://schemas.microsoft.com/office/drawing/2014/main" id="{E5F413B9-DCBD-EF04-A011-A0C3FAEA299B}"/>
              </a:ext>
            </a:extLst>
          </p:cNvPr>
          <p:cNvSpPr txBox="1"/>
          <p:nvPr/>
        </p:nvSpPr>
        <p:spPr>
          <a:xfrm>
            <a:off x="4910680" y="849376"/>
            <a:ext cx="2384242" cy="276999"/>
          </a:xfrm>
          <a:prstGeom prst="rect">
            <a:avLst/>
          </a:prstGeom>
          <a:noFill/>
        </p:spPr>
        <p:txBody>
          <a:bodyPr wrap="none" rtlCol="0">
            <a:spAutoFit/>
          </a:bodyPr>
          <a:lstStyle/>
          <a:p>
            <a:pPr algn="ctr"/>
            <a:r>
              <a:rPr lang="en-US" altLang="zh-CN" sz="1200" dirty="0">
                <a:solidFill>
                  <a:schemeClr val="bg1">
                    <a:lumMod val="50000"/>
                  </a:schemeClr>
                </a:solidFill>
                <a:latin typeface="思源黑体 CN Medium" panose="020B0600000000000000" pitchFamily="34" charset="-122"/>
                <a:ea typeface="思源黑体 CN Medium" panose="020B0600000000000000" pitchFamily="34" charset="-122"/>
              </a:rPr>
              <a:t>Your Title Here</a:t>
            </a:r>
            <a:r>
              <a:rPr lang="zh-CN" altLang="en-US" sz="1200" dirty="0">
                <a:solidFill>
                  <a:schemeClr val="bg1">
                    <a:lumMod val="50000"/>
                  </a:schemeClr>
                </a:solidFill>
                <a:latin typeface="思源黑体 CN Medium" panose="020B0600000000000000" pitchFamily="34" charset="-122"/>
                <a:ea typeface="思源黑体 CN Medium" panose="020B0600000000000000" pitchFamily="34" charset="-122"/>
              </a:rPr>
              <a:t> </a:t>
            </a:r>
            <a:r>
              <a:rPr lang="en-US" altLang="zh-CN" sz="1200" dirty="0">
                <a:solidFill>
                  <a:schemeClr val="bg1">
                    <a:lumMod val="50000"/>
                  </a:schemeClr>
                </a:solidFill>
                <a:latin typeface="思源黑体 CN Medium" panose="020B0600000000000000" pitchFamily="34" charset="-122"/>
                <a:ea typeface="思源黑体 CN Medium" panose="020B0600000000000000" pitchFamily="34" charset="-122"/>
              </a:rPr>
              <a:t>Your Title Here</a:t>
            </a:r>
            <a:endParaRPr lang="zh-CN" altLang="en-US" sz="1200" dirty="0">
              <a:solidFill>
                <a:schemeClr val="bg1">
                  <a:lumMod val="50000"/>
                </a:schemeClr>
              </a:solidFill>
              <a:latin typeface="思源黑体 CN Medium" panose="020B0600000000000000" pitchFamily="34" charset="-122"/>
              <a:ea typeface="思源黑体 CN Medium" panose="020B0600000000000000" pitchFamily="34" charset="-122"/>
            </a:endParaRPr>
          </a:p>
        </p:txBody>
      </p:sp>
      <p:sp>
        <p:nvSpPr>
          <p:cNvPr id="15" name="文本框 14" descr="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
            <a:extLst>
              <a:ext uri="{FF2B5EF4-FFF2-40B4-BE49-F238E27FC236}">
                <a16:creationId xmlns:a16="http://schemas.microsoft.com/office/drawing/2014/main" id="{CC14A635-63FB-5D4C-805C-016C47DF16E6}"/>
              </a:ext>
            </a:extLst>
          </p:cNvPr>
          <p:cNvSpPr txBox="1"/>
          <p:nvPr/>
        </p:nvSpPr>
        <p:spPr>
          <a:xfrm>
            <a:off x="2085664" y="3930297"/>
            <a:ext cx="1370888" cy="369332"/>
          </a:xfrm>
          <a:prstGeom prst="rect">
            <a:avLst/>
          </a:prstGeom>
          <a:noFill/>
        </p:spPr>
        <p:txBody>
          <a:bodyPr wrap="none" rtlCol="0">
            <a:spAutoFit/>
          </a:bodyPr>
          <a:lstStyle/>
          <a:p>
            <a:pPr marL="0" marR="0" lvl="0" indent="0" defTabSz="457200" rtl="0" eaLnBrk="1" fontAlgn="auto" latinLnBrk="0" hangingPunct="1">
              <a:lnSpc>
                <a:spcPct val="100000"/>
              </a:lnSpc>
              <a:spcBef>
                <a:spcPts val="0"/>
              </a:spcBef>
              <a:spcAft>
                <a:spcPts val="0"/>
              </a:spcAft>
              <a:buClrTx/>
              <a:buSzTx/>
              <a:buFontTx/>
              <a:buNone/>
              <a:defRPr/>
            </a:pPr>
            <a:r>
              <a:rPr kumimoji="0" lang="zh-CN" altLang="en-US" b="1" i="0" u="none" strike="noStrike" kern="1200" cap="none" spc="0" normalizeH="0" baseline="0" noProof="0" dirty="0">
                <a:ln>
                  <a:noFill/>
                </a:ln>
                <a:solidFill>
                  <a:srgbClr val="C00000"/>
                </a:solidFill>
                <a:effectLst/>
                <a:uLnTx/>
                <a:uFillTx/>
                <a:latin typeface="思源黑体 CN Medium" panose="020B0600000000000000" pitchFamily="34" charset="-122"/>
                <a:ea typeface="思源黑体 CN Medium" panose="020B0600000000000000" pitchFamily="34" charset="-122"/>
                <a:cs typeface="汉仪旗黑-50S" panose="00020600040101010101" charset="-122"/>
                <a:sym typeface="汉仪旗黑-50S" panose="00020600040101010101" charset="-122"/>
              </a:rPr>
              <a:t>输入关键词</a:t>
            </a:r>
          </a:p>
        </p:txBody>
      </p:sp>
      <p:sp>
        <p:nvSpPr>
          <p:cNvPr id="16" name="矩形 15" descr="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
            <a:extLst>
              <a:ext uri="{FF2B5EF4-FFF2-40B4-BE49-F238E27FC236}">
                <a16:creationId xmlns:a16="http://schemas.microsoft.com/office/drawing/2014/main" id="{DC8B129B-DA00-0C1C-08F4-31C38102A1A9}"/>
              </a:ext>
            </a:extLst>
          </p:cNvPr>
          <p:cNvSpPr/>
          <p:nvPr/>
        </p:nvSpPr>
        <p:spPr>
          <a:xfrm>
            <a:off x="2085665" y="4219991"/>
            <a:ext cx="1961166" cy="1673920"/>
          </a:xfrm>
          <a:prstGeom prst="rect">
            <a:avLst/>
          </a:prstGeom>
        </p:spPr>
        <p:txBody>
          <a:bodyPr wrap="square">
            <a:spAutoFit/>
          </a:bodyPr>
          <a:lstStyle/>
          <a:p>
            <a:pPr marL="0" marR="0" lvl="0" indent="0" algn="just" defTabSz="685800" rtl="0" eaLnBrk="1" fontAlgn="base" latinLnBrk="0" hangingPunct="1">
              <a:lnSpc>
                <a:spcPct val="150000"/>
              </a:lnSpc>
              <a:spcBef>
                <a:spcPct val="0"/>
              </a:spcBef>
              <a:spcAft>
                <a:spcPct val="0"/>
              </a:spcAft>
              <a:buClrTx/>
              <a:buSzTx/>
              <a:buFontTx/>
              <a:buNone/>
              <a:defRPr/>
            </a:pPr>
            <a:r>
              <a:rPr kumimoji="0" lang="en-US" altLang="zh-CN" sz="1400" b="0" i="0" u="none" strike="noStrike" kern="1200" cap="none" spc="0" normalizeH="0" baseline="0" noProof="0" dirty="0">
                <a:ln>
                  <a:noFill/>
                </a:ln>
                <a:solidFill>
                  <a:schemeClr val="tx1">
                    <a:lumMod val="65000"/>
                    <a:lumOff val="35000"/>
                  </a:schemeClr>
                </a:solidFill>
                <a:effectLst/>
                <a:uLnTx/>
                <a:uFillTx/>
                <a:latin typeface="思源黑体 CN Regular" panose="020B0500000000000000" pitchFamily="34" charset="-122"/>
                <a:ea typeface="思源黑体 CN Regular" panose="020B0500000000000000" pitchFamily="34" charset="-122"/>
                <a:cs typeface="Arial" panose="020B0604020202020204" pitchFamily="34" charset="0"/>
                <a:sym typeface="汉仪旗黑-50S" panose="00020600040101010101" charset="-122"/>
              </a:rPr>
              <a:t>1924</a:t>
            </a:r>
            <a:r>
              <a:rPr kumimoji="0" lang="zh-CN" altLang="en-US" sz="1400" b="0" i="0" u="none" strike="noStrike" kern="1200" cap="none" spc="0" normalizeH="0" baseline="0" noProof="0" dirty="0">
                <a:ln>
                  <a:noFill/>
                </a:ln>
                <a:solidFill>
                  <a:schemeClr val="tx1">
                    <a:lumMod val="65000"/>
                    <a:lumOff val="35000"/>
                  </a:schemeClr>
                </a:solidFill>
                <a:effectLst/>
                <a:uLnTx/>
                <a:uFillTx/>
                <a:latin typeface="思源黑体 CN Regular" panose="020B0500000000000000" pitchFamily="34" charset="-122"/>
                <a:ea typeface="思源黑体 CN Regular" panose="020B0500000000000000" pitchFamily="34" charset="-122"/>
                <a:cs typeface="Arial" panose="020B0604020202020204" pitchFamily="34" charset="0"/>
                <a:sym typeface="汉仪旗黑-50S" panose="00020600040101010101" charset="-122"/>
              </a:rPr>
              <a:t>年，孙中山先生亲手将广州地区实行近代高等教育模式的多所学校整合创立国立广东大学。</a:t>
            </a:r>
            <a:endParaRPr kumimoji="0" lang="en-US" altLang="zh-CN" sz="1400" b="0" i="0" u="none" strike="noStrike" kern="1200" cap="none" spc="0" normalizeH="0" baseline="0" noProof="0" dirty="0">
              <a:ln>
                <a:noFill/>
              </a:ln>
              <a:solidFill>
                <a:schemeClr val="tx1">
                  <a:lumMod val="65000"/>
                  <a:lumOff val="35000"/>
                </a:schemeClr>
              </a:solidFill>
              <a:effectLst/>
              <a:uLnTx/>
              <a:uFillTx/>
              <a:latin typeface="思源黑体 CN Regular" panose="020B0500000000000000" pitchFamily="34" charset="-122"/>
              <a:ea typeface="思源黑体 CN Regular" panose="020B0500000000000000" pitchFamily="34" charset="-122"/>
              <a:cs typeface="Arial" panose="020B0604020202020204" pitchFamily="34" charset="0"/>
              <a:sym typeface="汉仪旗黑-50S" panose="00020600040101010101" charset="-122"/>
            </a:endParaRPr>
          </a:p>
        </p:txBody>
      </p:sp>
      <p:sp>
        <p:nvSpPr>
          <p:cNvPr id="17" name="椭圆 16">
            <a:extLst>
              <a:ext uri="{FF2B5EF4-FFF2-40B4-BE49-F238E27FC236}">
                <a16:creationId xmlns:a16="http://schemas.microsoft.com/office/drawing/2014/main" id="{B1A2A916-4A7B-0A7D-D07B-CE1C1140082E}"/>
              </a:ext>
            </a:extLst>
          </p:cNvPr>
          <p:cNvSpPr/>
          <p:nvPr/>
        </p:nvSpPr>
        <p:spPr>
          <a:xfrm>
            <a:off x="1617750" y="4020609"/>
            <a:ext cx="467914" cy="467914"/>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cs typeface="汉仪旗黑-50S" panose="00020600040101010101" charset="-122"/>
            </a:endParaRPr>
          </a:p>
        </p:txBody>
      </p:sp>
      <p:grpSp>
        <p:nvGrpSpPr>
          <p:cNvPr id="36" name="图形 499">
            <a:extLst>
              <a:ext uri="{FF2B5EF4-FFF2-40B4-BE49-F238E27FC236}">
                <a16:creationId xmlns:a16="http://schemas.microsoft.com/office/drawing/2014/main" id="{7ECEA86D-988E-8C32-AB44-350A1580516C}"/>
              </a:ext>
            </a:extLst>
          </p:cNvPr>
          <p:cNvGrpSpPr/>
          <p:nvPr/>
        </p:nvGrpSpPr>
        <p:grpSpPr>
          <a:xfrm>
            <a:off x="1707204" y="4109149"/>
            <a:ext cx="270495" cy="278266"/>
            <a:chOff x="10153731" y="1138332"/>
            <a:chExt cx="361378" cy="371760"/>
          </a:xfrm>
          <a:solidFill>
            <a:schemeClr val="bg1">
              <a:lumMod val="95000"/>
            </a:schemeClr>
          </a:solidFill>
        </p:grpSpPr>
        <p:sp>
          <p:nvSpPr>
            <p:cNvPr id="37" name="任意多边形: 形状 36">
              <a:extLst>
                <a:ext uri="{FF2B5EF4-FFF2-40B4-BE49-F238E27FC236}">
                  <a16:creationId xmlns:a16="http://schemas.microsoft.com/office/drawing/2014/main" id="{EF633A54-67BF-6D10-7890-DADC68F24357}"/>
                </a:ext>
              </a:extLst>
            </p:cNvPr>
            <p:cNvSpPr/>
            <p:nvPr/>
          </p:nvSpPr>
          <p:spPr>
            <a:xfrm>
              <a:off x="10153731" y="1138332"/>
              <a:ext cx="361378" cy="371760"/>
            </a:xfrm>
            <a:custGeom>
              <a:avLst/>
              <a:gdLst>
                <a:gd name="connsiteX0" fmla="*/ 340328 w 361378"/>
                <a:gd name="connsiteY0" fmla="*/ 0 h 371760"/>
                <a:gd name="connsiteX1" fmla="*/ 53816 w 361378"/>
                <a:gd name="connsiteY1" fmla="*/ 0 h 371760"/>
                <a:gd name="connsiteX2" fmla="*/ 32766 w 361378"/>
                <a:gd name="connsiteY2" fmla="*/ 20383 h 371760"/>
                <a:gd name="connsiteX3" fmla="*/ 32766 w 361378"/>
                <a:gd name="connsiteY3" fmla="*/ 98584 h 371760"/>
                <a:gd name="connsiteX4" fmla="*/ 0 w 361378"/>
                <a:gd name="connsiteY4" fmla="*/ 132493 h 371760"/>
                <a:gd name="connsiteX5" fmla="*/ 32766 w 361378"/>
                <a:gd name="connsiteY5" fmla="*/ 166402 h 371760"/>
                <a:gd name="connsiteX6" fmla="*/ 32766 w 361378"/>
                <a:gd name="connsiteY6" fmla="*/ 205359 h 371760"/>
                <a:gd name="connsiteX7" fmla="*/ 0 w 361378"/>
                <a:gd name="connsiteY7" fmla="*/ 239268 h 371760"/>
                <a:gd name="connsiteX8" fmla="*/ 32766 w 361378"/>
                <a:gd name="connsiteY8" fmla="*/ 273177 h 371760"/>
                <a:gd name="connsiteX9" fmla="*/ 32766 w 361378"/>
                <a:gd name="connsiteY9" fmla="*/ 351377 h 371760"/>
                <a:gd name="connsiteX10" fmla="*/ 53816 w 361378"/>
                <a:gd name="connsiteY10" fmla="*/ 371761 h 371760"/>
                <a:gd name="connsiteX11" fmla="*/ 340328 w 361378"/>
                <a:gd name="connsiteY11" fmla="*/ 371761 h 371760"/>
                <a:gd name="connsiteX12" fmla="*/ 361379 w 361378"/>
                <a:gd name="connsiteY12" fmla="*/ 351377 h 371760"/>
                <a:gd name="connsiteX13" fmla="*/ 361379 w 361378"/>
                <a:gd name="connsiteY13" fmla="*/ 20383 h 371760"/>
                <a:gd name="connsiteX14" fmla="*/ 340328 w 361378"/>
                <a:gd name="connsiteY14" fmla="*/ 0 h 371760"/>
                <a:gd name="connsiteX15" fmla="*/ 21050 w 361378"/>
                <a:gd name="connsiteY15" fmla="*/ 132398 h 371760"/>
                <a:gd name="connsiteX16" fmla="*/ 35147 w 361378"/>
                <a:gd name="connsiteY16" fmla="*/ 118681 h 371760"/>
                <a:gd name="connsiteX17" fmla="*/ 76390 w 361378"/>
                <a:gd name="connsiteY17" fmla="*/ 118681 h 371760"/>
                <a:gd name="connsiteX18" fmla="*/ 90488 w 361378"/>
                <a:gd name="connsiteY18" fmla="*/ 132398 h 371760"/>
                <a:gd name="connsiteX19" fmla="*/ 76390 w 361378"/>
                <a:gd name="connsiteY19" fmla="*/ 146114 h 371760"/>
                <a:gd name="connsiteX20" fmla="*/ 35147 w 361378"/>
                <a:gd name="connsiteY20" fmla="*/ 146114 h 371760"/>
                <a:gd name="connsiteX21" fmla="*/ 21050 w 361378"/>
                <a:gd name="connsiteY21" fmla="*/ 132398 h 371760"/>
                <a:gd name="connsiteX22" fmla="*/ 21050 w 361378"/>
                <a:gd name="connsiteY22" fmla="*/ 239078 h 371760"/>
                <a:gd name="connsiteX23" fmla="*/ 35147 w 361378"/>
                <a:gd name="connsiteY23" fmla="*/ 225362 h 371760"/>
                <a:gd name="connsiteX24" fmla="*/ 76390 w 361378"/>
                <a:gd name="connsiteY24" fmla="*/ 225362 h 371760"/>
                <a:gd name="connsiteX25" fmla="*/ 90488 w 361378"/>
                <a:gd name="connsiteY25" fmla="*/ 239078 h 371760"/>
                <a:gd name="connsiteX26" fmla="*/ 76390 w 361378"/>
                <a:gd name="connsiteY26" fmla="*/ 252793 h 371760"/>
                <a:gd name="connsiteX27" fmla="*/ 35147 w 361378"/>
                <a:gd name="connsiteY27" fmla="*/ 252793 h 371760"/>
                <a:gd name="connsiteX28" fmla="*/ 21050 w 361378"/>
                <a:gd name="connsiteY28" fmla="*/ 239078 h 371760"/>
                <a:gd name="connsiteX29" fmla="*/ 279082 w 361378"/>
                <a:gd name="connsiteY29" fmla="*/ 351092 h 371760"/>
                <a:gd name="connsiteX30" fmla="*/ 53721 w 361378"/>
                <a:gd name="connsiteY30" fmla="*/ 351092 h 371760"/>
                <a:gd name="connsiteX31" fmla="*/ 53721 w 361378"/>
                <a:gd name="connsiteY31" fmla="*/ 273177 h 371760"/>
                <a:gd name="connsiteX32" fmla="*/ 76295 w 361378"/>
                <a:gd name="connsiteY32" fmla="*/ 273177 h 371760"/>
                <a:gd name="connsiteX33" fmla="*/ 111442 w 361378"/>
                <a:gd name="connsiteY33" fmla="*/ 239078 h 371760"/>
                <a:gd name="connsiteX34" fmla="*/ 76295 w 361378"/>
                <a:gd name="connsiteY34" fmla="*/ 204978 h 371760"/>
                <a:gd name="connsiteX35" fmla="*/ 53721 w 361378"/>
                <a:gd name="connsiteY35" fmla="*/ 204978 h 371760"/>
                <a:gd name="connsiteX36" fmla="*/ 53721 w 361378"/>
                <a:gd name="connsiteY36" fmla="*/ 166497 h 371760"/>
                <a:gd name="connsiteX37" fmla="*/ 76295 w 361378"/>
                <a:gd name="connsiteY37" fmla="*/ 166497 h 371760"/>
                <a:gd name="connsiteX38" fmla="*/ 111442 w 361378"/>
                <a:gd name="connsiteY38" fmla="*/ 132398 h 371760"/>
                <a:gd name="connsiteX39" fmla="*/ 76295 w 361378"/>
                <a:gd name="connsiteY39" fmla="*/ 98298 h 371760"/>
                <a:gd name="connsiteX40" fmla="*/ 53721 w 361378"/>
                <a:gd name="connsiteY40" fmla="*/ 98298 h 371760"/>
                <a:gd name="connsiteX41" fmla="*/ 53721 w 361378"/>
                <a:gd name="connsiteY41" fmla="*/ 20383 h 371760"/>
                <a:gd name="connsiteX42" fmla="*/ 279082 w 361378"/>
                <a:gd name="connsiteY42" fmla="*/ 20383 h 371760"/>
                <a:gd name="connsiteX43" fmla="*/ 279082 w 361378"/>
                <a:gd name="connsiteY43" fmla="*/ 351092 h 371760"/>
                <a:gd name="connsiteX44" fmla="*/ 340328 w 361378"/>
                <a:gd name="connsiteY44" fmla="*/ 351092 h 371760"/>
                <a:gd name="connsiteX45" fmla="*/ 330041 w 361378"/>
                <a:gd name="connsiteY45" fmla="*/ 351092 h 371760"/>
                <a:gd name="connsiteX46" fmla="*/ 330041 w 361378"/>
                <a:gd name="connsiteY46" fmla="*/ 152210 h 371760"/>
                <a:gd name="connsiteX47" fmla="*/ 319564 w 361378"/>
                <a:gd name="connsiteY47" fmla="*/ 142018 h 371760"/>
                <a:gd name="connsiteX48" fmla="*/ 309086 w 361378"/>
                <a:gd name="connsiteY48" fmla="*/ 152210 h 371760"/>
                <a:gd name="connsiteX49" fmla="*/ 309086 w 361378"/>
                <a:gd name="connsiteY49" fmla="*/ 351092 h 371760"/>
                <a:gd name="connsiteX50" fmla="*/ 300228 w 361378"/>
                <a:gd name="connsiteY50" fmla="*/ 351092 h 371760"/>
                <a:gd name="connsiteX51" fmla="*/ 300228 w 361378"/>
                <a:gd name="connsiteY51" fmla="*/ 20383 h 371760"/>
                <a:gd name="connsiteX52" fmla="*/ 309086 w 361378"/>
                <a:gd name="connsiteY52" fmla="*/ 20383 h 371760"/>
                <a:gd name="connsiteX53" fmla="*/ 309086 w 361378"/>
                <a:gd name="connsiteY53" fmla="*/ 79724 h 371760"/>
                <a:gd name="connsiteX54" fmla="*/ 319564 w 361378"/>
                <a:gd name="connsiteY54" fmla="*/ 89916 h 371760"/>
                <a:gd name="connsiteX55" fmla="*/ 330041 w 361378"/>
                <a:gd name="connsiteY55" fmla="*/ 79724 h 371760"/>
                <a:gd name="connsiteX56" fmla="*/ 330041 w 361378"/>
                <a:gd name="connsiteY56" fmla="*/ 20383 h 371760"/>
                <a:gd name="connsiteX57" fmla="*/ 340328 w 361378"/>
                <a:gd name="connsiteY57" fmla="*/ 20383 h 371760"/>
                <a:gd name="connsiteX58" fmla="*/ 340328 w 361378"/>
                <a:gd name="connsiteY58" fmla="*/ 351092 h 371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61378" h="371760">
                  <a:moveTo>
                    <a:pt x="340328" y="0"/>
                  </a:moveTo>
                  <a:lnTo>
                    <a:pt x="53816" y="0"/>
                  </a:lnTo>
                  <a:cubicBezTo>
                    <a:pt x="42196" y="0"/>
                    <a:pt x="32766" y="9144"/>
                    <a:pt x="32766" y="20383"/>
                  </a:cubicBezTo>
                  <a:lnTo>
                    <a:pt x="32766" y="98584"/>
                  </a:lnTo>
                  <a:cubicBezTo>
                    <a:pt x="14478" y="99822"/>
                    <a:pt x="0" y="114395"/>
                    <a:pt x="0" y="132493"/>
                  </a:cubicBezTo>
                  <a:cubicBezTo>
                    <a:pt x="0" y="150590"/>
                    <a:pt x="14478" y="165164"/>
                    <a:pt x="32766" y="166402"/>
                  </a:cubicBezTo>
                  <a:lnTo>
                    <a:pt x="32766" y="205359"/>
                  </a:lnTo>
                  <a:cubicBezTo>
                    <a:pt x="14478" y="206597"/>
                    <a:pt x="0" y="221171"/>
                    <a:pt x="0" y="239268"/>
                  </a:cubicBezTo>
                  <a:cubicBezTo>
                    <a:pt x="0" y="257366"/>
                    <a:pt x="14478" y="271939"/>
                    <a:pt x="32766" y="273177"/>
                  </a:cubicBezTo>
                  <a:lnTo>
                    <a:pt x="32766" y="351377"/>
                  </a:lnTo>
                  <a:cubicBezTo>
                    <a:pt x="32766" y="362617"/>
                    <a:pt x="42196" y="371761"/>
                    <a:pt x="53816" y="371761"/>
                  </a:cubicBezTo>
                  <a:lnTo>
                    <a:pt x="340328" y="371761"/>
                  </a:lnTo>
                  <a:cubicBezTo>
                    <a:pt x="351949" y="371761"/>
                    <a:pt x="361379" y="362617"/>
                    <a:pt x="361379" y="351377"/>
                  </a:cubicBezTo>
                  <a:lnTo>
                    <a:pt x="361379" y="20383"/>
                  </a:lnTo>
                  <a:cubicBezTo>
                    <a:pt x="361379" y="9144"/>
                    <a:pt x="351949" y="0"/>
                    <a:pt x="340328" y="0"/>
                  </a:cubicBezTo>
                  <a:close/>
                  <a:moveTo>
                    <a:pt x="21050" y="132398"/>
                  </a:moveTo>
                  <a:cubicBezTo>
                    <a:pt x="21050" y="124778"/>
                    <a:pt x="27337" y="118681"/>
                    <a:pt x="35147" y="118681"/>
                  </a:cubicBezTo>
                  <a:lnTo>
                    <a:pt x="76390" y="118681"/>
                  </a:lnTo>
                  <a:cubicBezTo>
                    <a:pt x="84201" y="118681"/>
                    <a:pt x="90488" y="124778"/>
                    <a:pt x="90488" y="132398"/>
                  </a:cubicBezTo>
                  <a:cubicBezTo>
                    <a:pt x="90488" y="140017"/>
                    <a:pt x="84201" y="146114"/>
                    <a:pt x="76390" y="146114"/>
                  </a:cubicBezTo>
                  <a:lnTo>
                    <a:pt x="35147" y="146114"/>
                  </a:lnTo>
                  <a:cubicBezTo>
                    <a:pt x="27337" y="146114"/>
                    <a:pt x="21050" y="140017"/>
                    <a:pt x="21050" y="132398"/>
                  </a:cubicBezTo>
                  <a:close/>
                  <a:moveTo>
                    <a:pt x="21050" y="239078"/>
                  </a:moveTo>
                  <a:cubicBezTo>
                    <a:pt x="21050" y="231458"/>
                    <a:pt x="27337" y="225362"/>
                    <a:pt x="35147" y="225362"/>
                  </a:cubicBezTo>
                  <a:lnTo>
                    <a:pt x="76390" y="225362"/>
                  </a:lnTo>
                  <a:cubicBezTo>
                    <a:pt x="84201" y="225362"/>
                    <a:pt x="90488" y="231458"/>
                    <a:pt x="90488" y="239078"/>
                  </a:cubicBezTo>
                  <a:cubicBezTo>
                    <a:pt x="90488" y="246698"/>
                    <a:pt x="84201" y="252793"/>
                    <a:pt x="76390" y="252793"/>
                  </a:cubicBezTo>
                  <a:lnTo>
                    <a:pt x="35147" y="252793"/>
                  </a:lnTo>
                  <a:cubicBezTo>
                    <a:pt x="27337" y="252793"/>
                    <a:pt x="21050" y="246698"/>
                    <a:pt x="21050" y="239078"/>
                  </a:cubicBezTo>
                  <a:close/>
                  <a:moveTo>
                    <a:pt x="279082" y="351092"/>
                  </a:moveTo>
                  <a:lnTo>
                    <a:pt x="53721" y="351092"/>
                  </a:lnTo>
                  <a:lnTo>
                    <a:pt x="53721" y="273177"/>
                  </a:lnTo>
                  <a:lnTo>
                    <a:pt x="76295" y="273177"/>
                  </a:lnTo>
                  <a:cubicBezTo>
                    <a:pt x="95726" y="273177"/>
                    <a:pt x="111442" y="257842"/>
                    <a:pt x="111442" y="239078"/>
                  </a:cubicBezTo>
                  <a:cubicBezTo>
                    <a:pt x="111442" y="220313"/>
                    <a:pt x="95631" y="204978"/>
                    <a:pt x="76295" y="204978"/>
                  </a:cubicBezTo>
                  <a:lnTo>
                    <a:pt x="53721" y="204978"/>
                  </a:lnTo>
                  <a:lnTo>
                    <a:pt x="53721" y="166497"/>
                  </a:lnTo>
                  <a:lnTo>
                    <a:pt x="76295" y="166497"/>
                  </a:lnTo>
                  <a:cubicBezTo>
                    <a:pt x="95726" y="166497"/>
                    <a:pt x="111442" y="151162"/>
                    <a:pt x="111442" y="132398"/>
                  </a:cubicBezTo>
                  <a:cubicBezTo>
                    <a:pt x="111442" y="113633"/>
                    <a:pt x="95631" y="98298"/>
                    <a:pt x="76295" y="98298"/>
                  </a:cubicBezTo>
                  <a:lnTo>
                    <a:pt x="53721" y="98298"/>
                  </a:lnTo>
                  <a:lnTo>
                    <a:pt x="53721" y="20383"/>
                  </a:lnTo>
                  <a:lnTo>
                    <a:pt x="279082" y="20383"/>
                  </a:lnTo>
                  <a:lnTo>
                    <a:pt x="279082" y="351092"/>
                  </a:lnTo>
                  <a:close/>
                  <a:moveTo>
                    <a:pt x="340328" y="351092"/>
                  </a:moveTo>
                  <a:lnTo>
                    <a:pt x="330041" y="351092"/>
                  </a:lnTo>
                  <a:lnTo>
                    <a:pt x="330041" y="152210"/>
                  </a:lnTo>
                  <a:cubicBezTo>
                    <a:pt x="330041" y="146590"/>
                    <a:pt x="325374" y="142018"/>
                    <a:pt x="319564" y="142018"/>
                  </a:cubicBezTo>
                  <a:cubicBezTo>
                    <a:pt x="313754" y="142018"/>
                    <a:pt x="309086" y="146590"/>
                    <a:pt x="309086" y="152210"/>
                  </a:cubicBezTo>
                  <a:lnTo>
                    <a:pt x="309086" y="351092"/>
                  </a:lnTo>
                  <a:lnTo>
                    <a:pt x="300228" y="351092"/>
                  </a:lnTo>
                  <a:lnTo>
                    <a:pt x="300228" y="20383"/>
                  </a:lnTo>
                  <a:lnTo>
                    <a:pt x="309086" y="20383"/>
                  </a:lnTo>
                  <a:lnTo>
                    <a:pt x="309086" y="79724"/>
                  </a:lnTo>
                  <a:cubicBezTo>
                    <a:pt x="309086" y="85344"/>
                    <a:pt x="313754" y="89916"/>
                    <a:pt x="319564" y="89916"/>
                  </a:cubicBezTo>
                  <a:cubicBezTo>
                    <a:pt x="325374" y="89916"/>
                    <a:pt x="330041" y="85344"/>
                    <a:pt x="330041" y="79724"/>
                  </a:cubicBezTo>
                  <a:lnTo>
                    <a:pt x="330041" y="20383"/>
                  </a:lnTo>
                  <a:lnTo>
                    <a:pt x="340328" y="20383"/>
                  </a:lnTo>
                  <a:lnTo>
                    <a:pt x="340328" y="351092"/>
                  </a:lnTo>
                  <a:close/>
                </a:path>
              </a:pathLst>
            </a:custGeom>
            <a:grpFill/>
            <a:ln w="9525" cap="flat">
              <a:noFill/>
              <a:prstDash val="solid"/>
              <a:miter/>
            </a:ln>
          </p:spPr>
          <p:txBody>
            <a:bodyPr rtlCol="0" anchor="ctr"/>
            <a:lstStyle/>
            <a:p>
              <a:endParaRPr lang="zh-CN" altLang="en-US"/>
            </a:p>
          </p:txBody>
        </p:sp>
        <p:sp>
          <p:nvSpPr>
            <p:cNvPr id="38" name="任意多边形: 形状 37">
              <a:extLst>
                <a:ext uri="{FF2B5EF4-FFF2-40B4-BE49-F238E27FC236}">
                  <a16:creationId xmlns:a16="http://schemas.microsoft.com/office/drawing/2014/main" id="{2FAF63AD-6D8B-EA84-0E83-080EE2354F83}"/>
                </a:ext>
              </a:extLst>
            </p:cNvPr>
            <p:cNvSpPr/>
            <p:nvPr/>
          </p:nvSpPr>
          <p:spPr>
            <a:xfrm>
              <a:off x="10335658" y="1411223"/>
              <a:ext cx="80200" cy="20383"/>
            </a:xfrm>
            <a:custGeom>
              <a:avLst/>
              <a:gdLst>
                <a:gd name="connsiteX0" fmla="*/ 10477 w 80200"/>
                <a:gd name="connsiteY0" fmla="*/ 20383 h 20383"/>
                <a:gd name="connsiteX1" fmla="*/ 69723 w 80200"/>
                <a:gd name="connsiteY1" fmla="*/ 20383 h 20383"/>
                <a:gd name="connsiteX2" fmla="*/ 80200 w 80200"/>
                <a:gd name="connsiteY2" fmla="*/ 10192 h 20383"/>
                <a:gd name="connsiteX3" fmla="*/ 69723 w 80200"/>
                <a:gd name="connsiteY3" fmla="*/ 0 h 20383"/>
                <a:gd name="connsiteX4" fmla="*/ 10477 w 80200"/>
                <a:gd name="connsiteY4" fmla="*/ 0 h 20383"/>
                <a:gd name="connsiteX5" fmla="*/ 0 w 80200"/>
                <a:gd name="connsiteY5" fmla="*/ 10192 h 20383"/>
                <a:gd name="connsiteX6" fmla="*/ 10477 w 80200"/>
                <a:gd name="connsiteY6" fmla="*/ 20383 h 20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200" h="20383">
                  <a:moveTo>
                    <a:pt x="10477" y="20383"/>
                  </a:moveTo>
                  <a:lnTo>
                    <a:pt x="69723" y="20383"/>
                  </a:lnTo>
                  <a:cubicBezTo>
                    <a:pt x="75533" y="20383"/>
                    <a:pt x="80200" y="15811"/>
                    <a:pt x="80200" y="10192"/>
                  </a:cubicBezTo>
                  <a:cubicBezTo>
                    <a:pt x="80200" y="4572"/>
                    <a:pt x="75533" y="0"/>
                    <a:pt x="69723" y="0"/>
                  </a:cubicBezTo>
                  <a:lnTo>
                    <a:pt x="10477" y="0"/>
                  </a:lnTo>
                  <a:cubicBezTo>
                    <a:pt x="4667" y="0"/>
                    <a:pt x="0" y="4572"/>
                    <a:pt x="0" y="10192"/>
                  </a:cubicBezTo>
                  <a:cubicBezTo>
                    <a:pt x="0" y="15811"/>
                    <a:pt x="4667" y="20383"/>
                    <a:pt x="10477" y="20383"/>
                  </a:cubicBezTo>
                  <a:close/>
                </a:path>
              </a:pathLst>
            </a:custGeom>
            <a:grpFill/>
            <a:ln w="9525" cap="flat">
              <a:noFill/>
              <a:prstDash val="solid"/>
              <a:miter/>
            </a:ln>
          </p:spPr>
          <p:txBody>
            <a:bodyPr rtlCol="0" anchor="ctr"/>
            <a:lstStyle/>
            <a:p>
              <a:endParaRPr lang="zh-CN" altLang="en-US"/>
            </a:p>
          </p:txBody>
        </p:sp>
        <p:sp>
          <p:nvSpPr>
            <p:cNvPr id="39" name="任意多边形: 形状 38">
              <a:extLst>
                <a:ext uri="{FF2B5EF4-FFF2-40B4-BE49-F238E27FC236}">
                  <a16:creationId xmlns:a16="http://schemas.microsoft.com/office/drawing/2014/main" id="{694EFD1F-34A9-C530-D124-B5C2497DDEEF}"/>
                </a:ext>
              </a:extLst>
            </p:cNvPr>
            <p:cNvSpPr/>
            <p:nvPr/>
          </p:nvSpPr>
          <p:spPr>
            <a:xfrm>
              <a:off x="10335658" y="1448847"/>
              <a:ext cx="80200" cy="20383"/>
            </a:xfrm>
            <a:custGeom>
              <a:avLst/>
              <a:gdLst>
                <a:gd name="connsiteX0" fmla="*/ 10477 w 80200"/>
                <a:gd name="connsiteY0" fmla="*/ 20383 h 20383"/>
                <a:gd name="connsiteX1" fmla="*/ 69723 w 80200"/>
                <a:gd name="connsiteY1" fmla="*/ 20383 h 20383"/>
                <a:gd name="connsiteX2" fmla="*/ 80200 w 80200"/>
                <a:gd name="connsiteY2" fmla="*/ 10192 h 20383"/>
                <a:gd name="connsiteX3" fmla="*/ 69723 w 80200"/>
                <a:gd name="connsiteY3" fmla="*/ 0 h 20383"/>
                <a:gd name="connsiteX4" fmla="*/ 10477 w 80200"/>
                <a:gd name="connsiteY4" fmla="*/ 0 h 20383"/>
                <a:gd name="connsiteX5" fmla="*/ 0 w 80200"/>
                <a:gd name="connsiteY5" fmla="*/ 10192 h 20383"/>
                <a:gd name="connsiteX6" fmla="*/ 10477 w 80200"/>
                <a:gd name="connsiteY6" fmla="*/ 20383 h 20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200" h="20383">
                  <a:moveTo>
                    <a:pt x="10477" y="20383"/>
                  </a:moveTo>
                  <a:lnTo>
                    <a:pt x="69723" y="20383"/>
                  </a:lnTo>
                  <a:cubicBezTo>
                    <a:pt x="75533" y="20383"/>
                    <a:pt x="80200" y="15811"/>
                    <a:pt x="80200" y="10192"/>
                  </a:cubicBezTo>
                  <a:cubicBezTo>
                    <a:pt x="80200" y="4572"/>
                    <a:pt x="75533" y="0"/>
                    <a:pt x="69723" y="0"/>
                  </a:cubicBezTo>
                  <a:lnTo>
                    <a:pt x="10477" y="0"/>
                  </a:lnTo>
                  <a:cubicBezTo>
                    <a:pt x="4667" y="0"/>
                    <a:pt x="0" y="4572"/>
                    <a:pt x="0" y="10192"/>
                  </a:cubicBezTo>
                  <a:cubicBezTo>
                    <a:pt x="0" y="15811"/>
                    <a:pt x="4667" y="20383"/>
                    <a:pt x="10477" y="20383"/>
                  </a:cubicBezTo>
                  <a:close/>
                </a:path>
              </a:pathLst>
            </a:custGeom>
            <a:grpFill/>
            <a:ln w="9525" cap="flat">
              <a:noFill/>
              <a:prstDash val="solid"/>
              <a:miter/>
            </a:ln>
          </p:spPr>
          <p:txBody>
            <a:bodyPr rtlCol="0" anchor="ctr"/>
            <a:lstStyle/>
            <a:p>
              <a:endParaRPr lang="zh-CN" altLang="en-US"/>
            </a:p>
          </p:txBody>
        </p:sp>
      </p:grpSp>
      <p:sp>
        <p:nvSpPr>
          <p:cNvPr id="54" name="文本框 53" descr="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
            <a:extLst>
              <a:ext uri="{FF2B5EF4-FFF2-40B4-BE49-F238E27FC236}">
                <a16:creationId xmlns:a16="http://schemas.microsoft.com/office/drawing/2014/main" id="{90F0F2F8-E8EE-25D3-34F1-E6B1F37C890D}"/>
              </a:ext>
            </a:extLst>
          </p:cNvPr>
          <p:cNvSpPr txBox="1"/>
          <p:nvPr/>
        </p:nvSpPr>
        <p:spPr>
          <a:xfrm>
            <a:off x="8613085" y="3933030"/>
            <a:ext cx="1370888" cy="369332"/>
          </a:xfrm>
          <a:prstGeom prst="rect">
            <a:avLst/>
          </a:prstGeom>
          <a:noFill/>
        </p:spPr>
        <p:txBody>
          <a:bodyPr wrap="none" rtlCol="0">
            <a:spAutoFit/>
          </a:bodyPr>
          <a:lstStyle/>
          <a:p>
            <a:pPr marL="0" marR="0" lvl="0" indent="0" defTabSz="457200" rtl="0" eaLnBrk="1" fontAlgn="auto" latinLnBrk="0" hangingPunct="1">
              <a:lnSpc>
                <a:spcPct val="100000"/>
              </a:lnSpc>
              <a:spcBef>
                <a:spcPts val="0"/>
              </a:spcBef>
              <a:spcAft>
                <a:spcPts val="0"/>
              </a:spcAft>
              <a:buClrTx/>
              <a:buSzTx/>
              <a:buFontTx/>
              <a:buNone/>
              <a:defRPr/>
            </a:pPr>
            <a:r>
              <a:rPr kumimoji="0" lang="zh-CN" altLang="en-US" b="1" i="0" u="none" strike="noStrike" kern="1200" cap="none" spc="0" normalizeH="0" baseline="0" noProof="0" dirty="0">
                <a:ln>
                  <a:noFill/>
                </a:ln>
                <a:solidFill>
                  <a:srgbClr val="C00000"/>
                </a:solidFill>
                <a:effectLst/>
                <a:uLnTx/>
                <a:uFillTx/>
                <a:latin typeface="思源黑体 CN Medium" panose="020B0600000000000000" pitchFamily="34" charset="-122"/>
                <a:ea typeface="思源黑体 CN Medium" panose="020B0600000000000000" pitchFamily="34" charset="-122"/>
                <a:cs typeface="汉仪旗黑-50S" panose="00020600040101010101" charset="-122"/>
                <a:sym typeface="汉仪旗黑-50S" panose="00020600040101010101" charset="-122"/>
              </a:rPr>
              <a:t>输入关键词</a:t>
            </a:r>
          </a:p>
        </p:txBody>
      </p:sp>
      <p:sp>
        <p:nvSpPr>
          <p:cNvPr id="55" name="矩形 54" descr="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
            <a:extLst>
              <a:ext uri="{FF2B5EF4-FFF2-40B4-BE49-F238E27FC236}">
                <a16:creationId xmlns:a16="http://schemas.microsoft.com/office/drawing/2014/main" id="{DA967B94-7DEF-A4C7-4F75-A195654D3054}"/>
              </a:ext>
            </a:extLst>
          </p:cNvPr>
          <p:cNvSpPr/>
          <p:nvPr/>
        </p:nvSpPr>
        <p:spPr>
          <a:xfrm>
            <a:off x="8613086" y="4222724"/>
            <a:ext cx="1961166" cy="1673920"/>
          </a:xfrm>
          <a:prstGeom prst="rect">
            <a:avLst/>
          </a:prstGeom>
        </p:spPr>
        <p:txBody>
          <a:bodyPr wrap="square">
            <a:spAutoFit/>
          </a:bodyPr>
          <a:lstStyle/>
          <a:p>
            <a:pPr marL="0" marR="0" lvl="0" indent="0" algn="just" defTabSz="685800" rtl="0" eaLnBrk="1" fontAlgn="base" latinLnBrk="0" hangingPunct="1">
              <a:lnSpc>
                <a:spcPct val="150000"/>
              </a:lnSpc>
              <a:spcBef>
                <a:spcPct val="0"/>
              </a:spcBef>
              <a:spcAft>
                <a:spcPct val="0"/>
              </a:spcAft>
              <a:buClrTx/>
              <a:buSzTx/>
              <a:buFontTx/>
              <a:buNone/>
              <a:defRPr/>
            </a:pPr>
            <a:r>
              <a:rPr kumimoji="0" lang="en-US" altLang="zh-CN" sz="1400" b="0" i="0" u="none" strike="noStrike" kern="1200" cap="none" spc="0" normalizeH="0" baseline="0" noProof="0" dirty="0">
                <a:ln>
                  <a:noFill/>
                </a:ln>
                <a:solidFill>
                  <a:schemeClr val="tx1">
                    <a:lumMod val="65000"/>
                    <a:lumOff val="35000"/>
                  </a:schemeClr>
                </a:solidFill>
                <a:effectLst/>
                <a:uLnTx/>
                <a:uFillTx/>
                <a:latin typeface="思源黑体 CN Regular" panose="020B0500000000000000" pitchFamily="34" charset="-122"/>
                <a:ea typeface="思源黑体 CN Regular" panose="020B0500000000000000" pitchFamily="34" charset="-122"/>
                <a:cs typeface="Arial" panose="020B0604020202020204" pitchFamily="34" charset="0"/>
                <a:sym typeface="汉仪旗黑-50S" panose="00020600040101010101" charset="-122"/>
              </a:rPr>
              <a:t>1924</a:t>
            </a:r>
            <a:r>
              <a:rPr kumimoji="0" lang="zh-CN" altLang="en-US" sz="1400" b="0" i="0" u="none" strike="noStrike" kern="1200" cap="none" spc="0" normalizeH="0" baseline="0" noProof="0" dirty="0">
                <a:ln>
                  <a:noFill/>
                </a:ln>
                <a:solidFill>
                  <a:schemeClr val="tx1">
                    <a:lumMod val="65000"/>
                    <a:lumOff val="35000"/>
                  </a:schemeClr>
                </a:solidFill>
                <a:effectLst/>
                <a:uLnTx/>
                <a:uFillTx/>
                <a:latin typeface="思源黑体 CN Regular" panose="020B0500000000000000" pitchFamily="34" charset="-122"/>
                <a:ea typeface="思源黑体 CN Regular" panose="020B0500000000000000" pitchFamily="34" charset="-122"/>
                <a:cs typeface="Arial" panose="020B0604020202020204" pitchFamily="34" charset="0"/>
                <a:sym typeface="汉仪旗黑-50S" panose="00020600040101010101" charset="-122"/>
              </a:rPr>
              <a:t>年，孙中山先生亲手将广州地区实行近代高等教育模式的多所学校整合创立国立广东大学。</a:t>
            </a:r>
            <a:endParaRPr kumimoji="0" lang="en-US" altLang="zh-CN" sz="1400" b="0" i="0" u="none" strike="noStrike" kern="1200" cap="none" spc="0" normalizeH="0" baseline="0" noProof="0" dirty="0">
              <a:ln>
                <a:noFill/>
              </a:ln>
              <a:solidFill>
                <a:schemeClr val="tx1">
                  <a:lumMod val="65000"/>
                  <a:lumOff val="35000"/>
                </a:schemeClr>
              </a:solidFill>
              <a:effectLst/>
              <a:uLnTx/>
              <a:uFillTx/>
              <a:latin typeface="思源黑体 CN Regular" panose="020B0500000000000000" pitchFamily="34" charset="-122"/>
              <a:ea typeface="思源黑体 CN Regular" panose="020B0500000000000000" pitchFamily="34" charset="-122"/>
              <a:cs typeface="Arial" panose="020B0604020202020204" pitchFamily="34" charset="0"/>
              <a:sym typeface="汉仪旗黑-50S" panose="00020600040101010101" charset="-122"/>
            </a:endParaRPr>
          </a:p>
        </p:txBody>
      </p:sp>
      <p:sp>
        <p:nvSpPr>
          <p:cNvPr id="56" name="椭圆 55">
            <a:extLst>
              <a:ext uri="{FF2B5EF4-FFF2-40B4-BE49-F238E27FC236}">
                <a16:creationId xmlns:a16="http://schemas.microsoft.com/office/drawing/2014/main" id="{9C1B7689-0DEE-CCC2-0582-CBD4ADD206E0}"/>
              </a:ext>
            </a:extLst>
          </p:cNvPr>
          <p:cNvSpPr/>
          <p:nvPr/>
        </p:nvSpPr>
        <p:spPr>
          <a:xfrm>
            <a:off x="8145171" y="4023342"/>
            <a:ext cx="467914" cy="467914"/>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cs typeface="汉仪旗黑-50S" panose="00020600040101010101" charset="-122"/>
            </a:endParaRPr>
          </a:p>
        </p:txBody>
      </p:sp>
      <p:sp>
        <p:nvSpPr>
          <p:cNvPr id="62" name="文本框 61" descr="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
            <a:extLst>
              <a:ext uri="{FF2B5EF4-FFF2-40B4-BE49-F238E27FC236}">
                <a16:creationId xmlns:a16="http://schemas.microsoft.com/office/drawing/2014/main" id="{F931CE3C-0189-D8A5-E863-D1EFEE0535F6}"/>
              </a:ext>
            </a:extLst>
          </p:cNvPr>
          <p:cNvSpPr txBox="1"/>
          <p:nvPr/>
        </p:nvSpPr>
        <p:spPr>
          <a:xfrm>
            <a:off x="5356173" y="3925006"/>
            <a:ext cx="1370888" cy="369332"/>
          </a:xfrm>
          <a:prstGeom prst="rect">
            <a:avLst/>
          </a:prstGeom>
          <a:noFill/>
        </p:spPr>
        <p:txBody>
          <a:bodyPr wrap="none" rtlCol="0">
            <a:spAutoFit/>
          </a:bodyPr>
          <a:lstStyle/>
          <a:p>
            <a:pPr marL="0" marR="0" lvl="0" indent="0" defTabSz="457200" rtl="0" eaLnBrk="1" fontAlgn="auto" latinLnBrk="0" hangingPunct="1">
              <a:lnSpc>
                <a:spcPct val="100000"/>
              </a:lnSpc>
              <a:spcBef>
                <a:spcPts val="0"/>
              </a:spcBef>
              <a:spcAft>
                <a:spcPts val="0"/>
              </a:spcAft>
              <a:buClrTx/>
              <a:buSzTx/>
              <a:buFontTx/>
              <a:buNone/>
              <a:defRPr/>
            </a:pPr>
            <a:r>
              <a:rPr kumimoji="0" lang="zh-CN" altLang="en-US" b="1" i="0" u="none" strike="noStrike" kern="1200" cap="none" spc="0" normalizeH="0" baseline="0" noProof="0" dirty="0">
                <a:ln>
                  <a:noFill/>
                </a:ln>
                <a:solidFill>
                  <a:srgbClr val="C00000"/>
                </a:solidFill>
                <a:effectLst/>
                <a:uLnTx/>
                <a:uFillTx/>
                <a:latin typeface="思源黑体 CN Medium" panose="020B0600000000000000" pitchFamily="34" charset="-122"/>
                <a:ea typeface="思源黑体 CN Medium" panose="020B0600000000000000" pitchFamily="34" charset="-122"/>
                <a:cs typeface="汉仪旗黑-50S" panose="00020600040101010101" charset="-122"/>
                <a:sym typeface="汉仪旗黑-50S" panose="00020600040101010101" charset="-122"/>
              </a:rPr>
              <a:t>输入关键词</a:t>
            </a:r>
          </a:p>
        </p:txBody>
      </p:sp>
      <p:sp>
        <p:nvSpPr>
          <p:cNvPr id="63" name="矩形 62" descr="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
            <a:extLst>
              <a:ext uri="{FF2B5EF4-FFF2-40B4-BE49-F238E27FC236}">
                <a16:creationId xmlns:a16="http://schemas.microsoft.com/office/drawing/2014/main" id="{F517554F-359B-E4D0-AA2C-684C28A4B3E8}"/>
              </a:ext>
            </a:extLst>
          </p:cNvPr>
          <p:cNvSpPr/>
          <p:nvPr/>
        </p:nvSpPr>
        <p:spPr>
          <a:xfrm>
            <a:off x="5356174" y="4214700"/>
            <a:ext cx="1961166" cy="1673920"/>
          </a:xfrm>
          <a:prstGeom prst="rect">
            <a:avLst/>
          </a:prstGeom>
        </p:spPr>
        <p:txBody>
          <a:bodyPr wrap="square">
            <a:spAutoFit/>
          </a:bodyPr>
          <a:lstStyle/>
          <a:p>
            <a:pPr marL="0" marR="0" lvl="0" indent="0" algn="just" defTabSz="685800" rtl="0" eaLnBrk="1" fontAlgn="base" latinLnBrk="0" hangingPunct="1">
              <a:lnSpc>
                <a:spcPct val="150000"/>
              </a:lnSpc>
              <a:spcBef>
                <a:spcPct val="0"/>
              </a:spcBef>
              <a:spcAft>
                <a:spcPct val="0"/>
              </a:spcAft>
              <a:buClrTx/>
              <a:buSzTx/>
              <a:buFontTx/>
              <a:buNone/>
              <a:defRPr/>
            </a:pPr>
            <a:r>
              <a:rPr kumimoji="0" lang="en-US" altLang="zh-CN" sz="1400" b="0" i="0" u="none" strike="noStrike" kern="1200" cap="none" spc="0" normalizeH="0" baseline="0" noProof="0" dirty="0">
                <a:ln>
                  <a:noFill/>
                </a:ln>
                <a:solidFill>
                  <a:schemeClr val="tx1">
                    <a:lumMod val="65000"/>
                    <a:lumOff val="35000"/>
                  </a:schemeClr>
                </a:solidFill>
                <a:effectLst/>
                <a:uLnTx/>
                <a:uFillTx/>
                <a:latin typeface="思源黑体 CN Regular" panose="020B0500000000000000" pitchFamily="34" charset="-122"/>
                <a:ea typeface="思源黑体 CN Regular" panose="020B0500000000000000" pitchFamily="34" charset="-122"/>
                <a:cs typeface="Arial" panose="020B0604020202020204" pitchFamily="34" charset="0"/>
                <a:sym typeface="汉仪旗黑-50S" panose="00020600040101010101" charset="-122"/>
              </a:rPr>
              <a:t>1924</a:t>
            </a:r>
            <a:r>
              <a:rPr kumimoji="0" lang="zh-CN" altLang="en-US" sz="1400" b="0" i="0" u="none" strike="noStrike" kern="1200" cap="none" spc="0" normalizeH="0" baseline="0" noProof="0" dirty="0">
                <a:ln>
                  <a:noFill/>
                </a:ln>
                <a:solidFill>
                  <a:schemeClr val="tx1">
                    <a:lumMod val="65000"/>
                    <a:lumOff val="35000"/>
                  </a:schemeClr>
                </a:solidFill>
                <a:effectLst/>
                <a:uLnTx/>
                <a:uFillTx/>
                <a:latin typeface="思源黑体 CN Regular" panose="020B0500000000000000" pitchFamily="34" charset="-122"/>
                <a:ea typeface="思源黑体 CN Regular" panose="020B0500000000000000" pitchFamily="34" charset="-122"/>
                <a:cs typeface="Arial" panose="020B0604020202020204" pitchFamily="34" charset="0"/>
                <a:sym typeface="汉仪旗黑-50S" panose="00020600040101010101" charset="-122"/>
              </a:rPr>
              <a:t>年，孙中山先生亲手将广州地区实行近代高等教育模式的多所学校整合创立国立广东大学。</a:t>
            </a:r>
            <a:endParaRPr kumimoji="0" lang="en-US" altLang="zh-CN" sz="1400" b="0" i="0" u="none" strike="noStrike" kern="1200" cap="none" spc="0" normalizeH="0" baseline="0" noProof="0" dirty="0">
              <a:ln>
                <a:noFill/>
              </a:ln>
              <a:solidFill>
                <a:schemeClr val="tx1">
                  <a:lumMod val="65000"/>
                  <a:lumOff val="35000"/>
                </a:schemeClr>
              </a:solidFill>
              <a:effectLst/>
              <a:uLnTx/>
              <a:uFillTx/>
              <a:latin typeface="思源黑体 CN Regular" panose="020B0500000000000000" pitchFamily="34" charset="-122"/>
              <a:ea typeface="思源黑体 CN Regular" panose="020B0500000000000000" pitchFamily="34" charset="-122"/>
              <a:cs typeface="Arial" panose="020B0604020202020204" pitchFamily="34" charset="0"/>
              <a:sym typeface="汉仪旗黑-50S" panose="00020600040101010101" charset="-122"/>
            </a:endParaRPr>
          </a:p>
        </p:txBody>
      </p:sp>
      <p:sp>
        <p:nvSpPr>
          <p:cNvPr id="64" name="椭圆 63">
            <a:extLst>
              <a:ext uri="{FF2B5EF4-FFF2-40B4-BE49-F238E27FC236}">
                <a16:creationId xmlns:a16="http://schemas.microsoft.com/office/drawing/2014/main" id="{BD3C2D2F-951E-B4B7-4700-08185E0B8A63}"/>
              </a:ext>
            </a:extLst>
          </p:cNvPr>
          <p:cNvSpPr/>
          <p:nvPr/>
        </p:nvSpPr>
        <p:spPr>
          <a:xfrm>
            <a:off x="4888259" y="4015318"/>
            <a:ext cx="467914" cy="467914"/>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cs typeface="汉仪旗黑-50S" panose="00020600040101010101" charset="-122"/>
            </a:endParaRPr>
          </a:p>
        </p:txBody>
      </p:sp>
      <p:sp>
        <p:nvSpPr>
          <p:cNvPr id="40" name="任意多边形: 形状 39">
            <a:extLst>
              <a:ext uri="{FF2B5EF4-FFF2-40B4-BE49-F238E27FC236}">
                <a16:creationId xmlns:a16="http://schemas.microsoft.com/office/drawing/2014/main" id="{EB62E5C5-68D1-C027-F144-0A5BD669E878}"/>
              </a:ext>
            </a:extLst>
          </p:cNvPr>
          <p:cNvSpPr/>
          <p:nvPr/>
        </p:nvSpPr>
        <p:spPr>
          <a:xfrm>
            <a:off x="4997197" y="4082398"/>
            <a:ext cx="250037" cy="331768"/>
          </a:xfrm>
          <a:custGeom>
            <a:avLst/>
            <a:gdLst>
              <a:gd name="connsiteX0" fmla="*/ 314706 w 314706"/>
              <a:gd name="connsiteY0" fmla="*/ 247555 h 417575"/>
              <a:gd name="connsiteX1" fmla="*/ 282988 w 314706"/>
              <a:gd name="connsiteY1" fmla="*/ 199453 h 417575"/>
              <a:gd name="connsiteX2" fmla="*/ 294799 w 314706"/>
              <a:gd name="connsiteY2" fmla="*/ 142018 h 417575"/>
              <a:gd name="connsiteX3" fmla="*/ 157353 w 314706"/>
              <a:gd name="connsiteY3" fmla="*/ 0 h 417575"/>
              <a:gd name="connsiteX4" fmla="*/ 19907 w 314706"/>
              <a:gd name="connsiteY4" fmla="*/ 142018 h 417575"/>
              <a:gd name="connsiteX5" fmla="*/ 31718 w 314706"/>
              <a:gd name="connsiteY5" fmla="*/ 199453 h 417575"/>
              <a:gd name="connsiteX6" fmla="*/ 0 w 314706"/>
              <a:gd name="connsiteY6" fmla="*/ 247555 h 417575"/>
              <a:gd name="connsiteX7" fmla="*/ 8382 w 314706"/>
              <a:gd name="connsiteY7" fmla="*/ 273463 h 417575"/>
              <a:gd name="connsiteX8" fmla="*/ 9525 w 314706"/>
              <a:gd name="connsiteY8" fmla="*/ 277654 h 417575"/>
              <a:gd name="connsiteX9" fmla="*/ 26289 w 314706"/>
              <a:gd name="connsiteY9" fmla="*/ 322993 h 417575"/>
              <a:gd name="connsiteX10" fmla="*/ 26765 w 314706"/>
              <a:gd name="connsiteY10" fmla="*/ 325374 h 417575"/>
              <a:gd name="connsiteX11" fmla="*/ 24003 w 314706"/>
              <a:gd name="connsiteY11" fmla="*/ 332422 h 417575"/>
              <a:gd name="connsiteX12" fmla="*/ 30671 w 314706"/>
              <a:gd name="connsiteY12" fmla="*/ 349948 h 417575"/>
              <a:gd name="connsiteX13" fmla="*/ 28575 w 314706"/>
              <a:gd name="connsiteY13" fmla="*/ 398526 h 417575"/>
              <a:gd name="connsiteX14" fmla="*/ 36004 w 314706"/>
              <a:gd name="connsiteY14" fmla="*/ 411004 h 417575"/>
              <a:gd name="connsiteX15" fmla="*/ 38290 w 314706"/>
              <a:gd name="connsiteY15" fmla="*/ 411289 h 417575"/>
              <a:gd name="connsiteX16" fmla="*/ 48006 w 314706"/>
              <a:gd name="connsiteY16" fmla="*/ 403288 h 417575"/>
              <a:gd name="connsiteX17" fmla="*/ 51721 w 314706"/>
              <a:gd name="connsiteY17" fmla="*/ 365284 h 417575"/>
              <a:gd name="connsiteX18" fmla="*/ 80677 w 314706"/>
              <a:gd name="connsiteY18" fmla="*/ 375571 h 417575"/>
              <a:gd name="connsiteX19" fmla="*/ 79153 w 314706"/>
              <a:gd name="connsiteY19" fmla="*/ 405289 h 417575"/>
              <a:gd name="connsiteX20" fmla="*/ 87154 w 314706"/>
              <a:gd name="connsiteY20" fmla="*/ 417385 h 417575"/>
              <a:gd name="connsiteX21" fmla="*/ 88963 w 314706"/>
              <a:gd name="connsiteY21" fmla="*/ 417576 h 417575"/>
              <a:gd name="connsiteX22" fmla="*/ 98774 w 314706"/>
              <a:gd name="connsiteY22" fmla="*/ 409099 h 417575"/>
              <a:gd name="connsiteX23" fmla="*/ 100870 w 314706"/>
              <a:gd name="connsiteY23" fmla="*/ 379857 h 417575"/>
              <a:gd name="connsiteX24" fmla="*/ 157353 w 314706"/>
              <a:gd name="connsiteY24" fmla="*/ 384429 h 417575"/>
              <a:gd name="connsiteX25" fmla="*/ 213931 w 314706"/>
              <a:gd name="connsiteY25" fmla="*/ 379857 h 417575"/>
              <a:gd name="connsiteX26" fmla="*/ 215932 w 314706"/>
              <a:gd name="connsiteY26" fmla="*/ 404717 h 417575"/>
              <a:gd name="connsiteX27" fmla="*/ 225743 w 314706"/>
              <a:gd name="connsiteY27" fmla="*/ 413194 h 417575"/>
              <a:gd name="connsiteX28" fmla="*/ 227552 w 314706"/>
              <a:gd name="connsiteY28" fmla="*/ 413004 h 417575"/>
              <a:gd name="connsiteX29" fmla="*/ 235553 w 314706"/>
              <a:gd name="connsiteY29" fmla="*/ 400907 h 417575"/>
              <a:gd name="connsiteX30" fmla="*/ 233744 w 314706"/>
              <a:gd name="connsiteY30" fmla="*/ 375666 h 417575"/>
              <a:gd name="connsiteX31" fmla="*/ 262985 w 314706"/>
              <a:gd name="connsiteY31" fmla="*/ 365284 h 417575"/>
              <a:gd name="connsiteX32" fmla="*/ 266700 w 314706"/>
              <a:gd name="connsiteY32" fmla="*/ 403288 h 417575"/>
              <a:gd name="connsiteX33" fmla="*/ 276415 w 314706"/>
              <a:gd name="connsiteY33" fmla="*/ 411289 h 417575"/>
              <a:gd name="connsiteX34" fmla="*/ 278702 w 314706"/>
              <a:gd name="connsiteY34" fmla="*/ 411004 h 417575"/>
              <a:gd name="connsiteX35" fmla="*/ 286131 w 314706"/>
              <a:gd name="connsiteY35" fmla="*/ 398526 h 417575"/>
              <a:gd name="connsiteX36" fmla="*/ 284036 w 314706"/>
              <a:gd name="connsiteY36" fmla="*/ 349948 h 417575"/>
              <a:gd name="connsiteX37" fmla="*/ 290703 w 314706"/>
              <a:gd name="connsiteY37" fmla="*/ 332422 h 417575"/>
              <a:gd name="connsiteX38" fmla="*/ 287941 w 314706"/>
              <a:gd name="connsiteY38" fmla="*/ 325374 h 417575"/>
              <a:gd name="connsiteX39" fmla="*/ 288417 w 314706"/>
              <a:gd name="connsiteY39" fmla="*/ 322993 h 417575"/>
              <a:gd name="connsiteX40" fmla="*/ 305181 w 314706"/>
              <a:gd name="connsiteY40" fmla="*/ 277654 h 417575"/>
              <a:gd name="connsiteX41" fmla="*/ 306324 w 314706"/>
              <a:gd name="connsiteY41" fmla="*/ 273463 h 417575"/>
              <a:gd name="connsiteX42" fmla="*/ 314706 w 314706"/>
              <a:gd name="connsiteY42" fmla="*/ 247459 h 417575"/>
              <a:gd name="connsiteX43" fmla="*/ 268986 w 314706"/>
              <a:gd name="connsiteY43" fmla="*/ 318135 h 417575"/>
              <a:gd name="connsiteX44" fmla="*/ 264795 w 314706"/>
              <a:gd name="connsiteY44" fmla="*/ 340709 h 417575"/>
              <a:gd name="connsiteX45" fmla="*/ 235744 w 314706"/>
              <a:gd name="connsiteY45" fmla="*/ 353949 h 417575"/>
              <a:gd name="connsiteX46" fmla="*/ 236887 w 314706"/>
              <a:gd name="connsiteY46" fmla="*/ 346424 h 417575"/>
              <a:gd name="connsiteX47" fmla="*/ 246412 w 314706"/>
              <a:gd name="connsiteY47" fmla="*/ 313849 h 417575"/>
              <a:gd name="connsiteX48" fmla="*/ 246602 w 314706"/>
              <a:gd name="connsiteY48" fmla="*/ 312896 h 417575"/>
              <a:gd name="connsiteX49" fmla="*/ 265652 w 314706"/>
              <a:gd name="connsiteY49" fmla="*/ 305467 h 417575"/>
              <a:gd name="connsiteX50" fmla="*/ 273748 w 314706"/>
              <a:gd name="connsiteY50" fmla="*/ 301276 h 417575"/>
              <a:gd name="connsiteX51" fmla="*/ 268986 w 314706"/>
              <a:gd name="connsiteY51" fmla="*/ 318230 h 417575"/>
              <a:gd name="connsiteX52" fmla="*/ 54864 w 314706"/>
              <a:gd name="connsiteY52" fmla="*/ 82963 h 417575"/>
              <a:gd name="connsiteX53" fmla="*/ 66865 w 314706"/>
              <a:gd name="connsiteY53" fmla="*/ 128206 h 417575"/>
              <a:gd name="connsiteX54" fmla="*/ 40196 w 314706"/>
              <a:gd name="connsiteY54" fmla="*/ 135636 h 417575"/>
              <a:gd name="connsiteX55" fmla="*/ 54769 w 314706"/>
              <a:gd name="connsiteY55" fmla="*/ 82963 h 417575"/>
              <a:gd name="connsiteX56" fmla="*/ 43720 w 314706"/>
              <a:gd name="connsiteY56" fmla="*/ 156877 h 417575"/>
              <a:gd name="connsiteX57" fmla="*/ 67246 w 314706"/>
              <a:gd name="connsiteY57" fmla="*/ 149066 h 417575"/>
              <a:gd name="connsiteX58" fmla="*/ 54197 w 314706"/>
              <a:gd name="connsiteY58" fmla="*/ 199930 h 417575"/>
              <a:gd name="connsiteX59" fmla="*/ 41529 w 314706"/>
              <a:gd name="connsiteY59" fmla="*/ 160877 h 417575"/>
              <a:gd name="connsiteX60" fmla="*/ 43720 w 314706"/>
              <a:gd name="connsiteY60" fmla="*/ 156877 h 417575"/>
              <a:gd name="connsiteX61" fmla="*/ 87344 w 314706"/>
              <a:gd name="connsiteY61" fmla="*/ 145732 h 417575"/>
              <a:gd name="connsiteX62" fmla="*/ 147352 w 314706"/>
              <a:gd name="connsiteY62" fmla="*/ 141732 h 417575"/>
              <a:gd name="connsiteX63" fmla="*/ 147352 w 314706"/>
              <a:gd name="connsiteY63" fmla="*/ 262890 h 417575"/>
              <a:gd name="connsiteX64" fmla="*/ 66485 w 314706"/>
              <a:gd name="connsiteY64" fmla="*/ 218980 h 417575"/>
              <a:gd name="connsiteX65" fmla="*/ 87249 w 314706"/>
              <a:gd name="connsiteY65" fmla="*/ 145732 h 417575"/>
              <a:gd name="connsiteX66" fmla="*/ 167354 w 314706"/>
              <a:gd name="connsiteY66" fmla="*/ 141732 h 417575"/>
              <a:gd name="connsiteX67" fmla="*/ 227362 w 314706"/>
              <a:gd name="connsiteY67" fmla="*/ 145732 h 417575"/>
              <a:gd name="connsiteX68" fmla="*/ 248126 w 314706"/>
              <a:gd name="connsiteY68" fmla="*/ 218980 h 417575"/>
              <a:gd name="connsiteX69" fmla="*/ 167259 w 314706"/>
              <a:gd name="connsiteY69" fmla="*/ 262890 h 417575"/>
              <a:gd name="connsiteX70" fmla="*/ 167259 w 314706"/>
              <a:gd name="connsiteY70" fmla="*/ 141732 h 417575"/>
              <a:gd name="connsiteX71" fmla="*/ 274511 w 314706"/>
              <a:gd name="connsiteY71" fmla="*/ 135636 h 417575"/>
              <a:gd name="connsiteX72" fmla="*/ 247840 w 314706"/>
              <a:gd name="connsiteY72" fmla="*/ 128206 h 417575"/>
              <a:gd name="connsiteX73" fmla="*/ 259842 w 314706"/>
              <a:gd name="connsiteY73" fmla="*/ 82963 h 417575"/>
              <a:gd name="connsiteX74" fmla="*/ 274415 w 314706"/>
              <a:gd name="connsiteY74" fmla="*/ 135636 h 417575"/>
              <a:gd name="connsiteX75" fmla="*/ 271081 w 314706"/>
              <a:gd name="connsiteY75" fmla="*/ 156877 h 417575"/>
              <a:gd name="connsiteX76" fmla="*/ 273272 w 314706"/>
              <a:gd name="connsiteY76" fmla="*/ 160877 h 417575"/>
              <a:gd name="connsiteX77" fmla="*/ 260604 w 314706"/>
              <a:gd name="connsiteY77" fmla="*/ 199930 h 417575"/>
              <a:gd name="connsiteX78" fmla="*/ 247555 w 314706"/>
              <a:gd name="connsiteY78" fmla="*/ 149066 h 417575"/>
              <a:gd name="connsiteX79" fmla="*/ 271081 w 314706"/>
              <a:gd name="connsiteY79" fmla="*/ 156877 h 417575"/>
              <a:gd name="connsiteX80" fmla="*/ 247269 w 314706"/>
              <a:gd name="connsiteY80" fmla="*/ 64103 h 417575"/>
              <a:gd name="connsiteX81" fmla="*/ 247079 w 314706"/>
              <a:gd name="connsiteY81" fmla="*/ 64294 h 417575"/>
              <a:gd name="connsiteX82" fmla="*/ 228029 w 314706"/>
              <a:gd name="connsiteY82" fmla="*/ 125063 h 417575"/>
              <a:gd name="connsiteX83" fmla="*/ 167354 w 314706"/>
              <a:gd name="connsiteY83" fmla="*/ 121063 h 417575"/>
              <a:gd name="connsiteX84" fmla="*/ 167354 w 314706"/>
              <a:gd name="connsiteY84" fmla="*/ 21241 h 417575"/>
              <a:gd name="connsiteX85" fmla="*/ 247269 w 314706"/>
              <a:gd name="connsiteY85" fmla="*/ 64103 h 417575"/>
              <a:gd name="connsiteX86" fmla="*/ 147352 w 314706"/>
              <a:gd name="connsiteY86" fmla="*/ 21241 h 417575"/>
              <a:gd name="connsiteX87" fmla="*/ 147352 w 314706"/>
              <a:gd name="connsiteY87" fmla="*/ 121063 h 417575"/>
              <a:gd name="connsiteX88" fmla="*/ 86678 w 314706"/>
              <a:gd name="connsiteY88" fmla="*/ 125063 h 417575"/>
              <a:gd name="connsiteX89" fmla="*/ 67628 w 314706"/>
              <a:gd name="connsiteY89" fmla="*/ 64294 h 417575"/>
              <a:gd name="connsiteX90" fmla="*/ 67437 w 314706"/>
              <a:gd name="connsiteY90" fmla="*/ 64103 h 417575"/>
              <a:gd name="connsiteX91" fmla="*/ 147352 w 314706"/>
              <a:gd name="connsiteY91" fmla="*/ 21241 h 417575"/>
              <a:gd name="connsiteX92" fmla="*/ 41243 w 314706"/>
              <a:gd name="connsiteY92" fmla="*/ 217837 h 417575"/>
              <a:gd name="connsiteX93" fmla="*/ 157353 w 314706"/>
              <a:gd name="connsiteY93" fmla="*/ 284131 h 417575"/>
              <a:gd name="connsiteX94" fmla="*/ 273463 w 314706"/>
              <a:gd name="connsiteY94" fmla="*/ 217837 h 417575"/>
              <a:gd name="connsiteX95" fmla="*/ 294704 w 314706"/>
              <a:gd name="connsiteY95" fmla="*/ 247650 h 417575"/>
              <a:gd name="connsiteX96" fmla="*/ 157353 w 314706"/>
              <a:gd name="connsiteY96" fmla="*/ 305752 h 417575"/>
              <a:gd name="connsiteX97" fmla="*/ 20003 w 314706"/>
              <a:gd name="connsiteY97" fmla="*/ 247650 h 417575"/>
              <a:gd name="connsiteX98" fmla="*/ 41243 w 314706"/>
              <a:gd name="connsiteY98" fmla="*/ 217837 h 417575"/>
              <a:gd name="connsiteX99" fmla="*/ 49911 w 314706"/>
              <a:gd name="connsiteY99" fmla="*/ 340805 h 417575"/>
              <a:gd name="connsiteX100" fmla="*/ 45720 w 314706"/>
              <a:gd name="connsiteY100" fmla="*/ 318230 h 417575"/>
              <a:gd name="connsiteX101" fmla="*/ 40957 w 314706"/>
              <a:gd name="connsiteY101" fmla="*/ 301276 h 417575"/>
              <a:gd name="connsiteX102" fmla="*/ 49054 w 314706"/>
              <a:gd name="connsiteY102" fmla="*/ 305467 h 417575"/>
              <a:gd name="connsiteX103" fmla="*/ 67723 w 314706"/>
              <a:gd name="connsiteY103" fmla="*/ 312801 h 417575"/>
              <a:gd name="connsiteX104" fmla="*/ 68294 w 314706"/>
              <a:gd name="connsiteY104" fmla="*/ 318325 h 417575"/>
              <a:gd name="connsiteX105" fmla="*/ 77819 w 314706"/>
              <a:gd name="connsiteY105" fmla="*/ 350901 h 417575"/>
              <a:gd name="connsiteX106" fmla="*/ 78200 w 314706"/>
              <a:gd name="connsiteY106" fmla="*/ 353758 h 417575"/>
              <a:gd name="connsiteX107" fmla="*/ 49816 w 314706"/>
              <a:gd name="connsiteY107" fmla="*/ 340805 h 417575"/>
              <a:gd name="connsiteX108" fmla="*/ 99155 w 314706"/>
              <a:gd name="connsiteY108" fmla="*/ 358902 h 417575"/>
              <a:gd name="connsiteX109" fmla="*/ 97441 w 314706"/>
              <a:gd name="connsiteY109" fmla="*/ 346996 h 417575"/>
              <a:gd name="connsiteX110" fmla="*/ 89821 w 314706"/>
              <a:gd name="connsiteY110" fmla="*/ 318992 h 417575"/>
              <a:gd name="connsiteX111" fmla="*/ 157353 w 314706"/>
              <a:gd name="connsiteY111" fmla="*/ 326422 h 417575"/>
              <a:gd name="connsiteX112" fmla="*/ 223266 w 314706"/>
              <a:gd name="connsiteY112" fmla="*/ 319373 h 417575"/>
              <a:gd name="connsiteX113" fmla="*/ 217265 w 314706"/>
              <a:gd name="connsiteY113" fmla="*/ 342519 h 417575"/>
              <a:gd name="connsiteX114" fmla="*/ 214884 w 314706"/>
              <a:gd name="connsiteY114" fmla="*/ 358902 h 417575"/>
              <a:gd name="connsiteX115" fmla="*/ 157353 w 314706"/>
              <a:gd name="connsiteY115" fmla="*/ 363759 h 417575"/>
              <a:gd name="connsiteX116" fmla="*/ 99155 w 314706"/>
              <a:gd name="connsiteY116" fmla="*/ 358711 h 417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314706" h="417575">
                <a:moveTo>
                  <a:pt x="314706" y="247555"/>
                </a:moveTo>
                <a:cubicBezTo>
                  <a:pt x="314706" y="229552"/>
                  <a:pt x="303562" y="212884"/>
                  <a:pt x="282988" y="199453"/>
                </a:cubicBezTo>
                <a:cubicBezTo>
                  <a:pt x="290513" y="181832"/>
                  <a:pt x="294799" y="162496"/>
                  <a:pt x="294799" y="142018"/>
                </a:cubicBezTo>
                <a:cubicBezTo>
                  <a:pt x="294799" y="63722"/>
                  <a:pt x="233172" y="0"/>
                  <a:pt x="157353" y="0"/>
                </a:cubicBezTo>
                <a:cubicBezTo>
                  <a:pt x="81534" y="0"/>
                  <a:pt x="19907" y="63722"/>
                  <a:pt x="19907" y="142018"/>
                </a:cubicBezTo>
                <a:cubicBezTo>
                  <a:pt x="19907" y="162496"/>
                  <a:pt x="24194" y="181832"/>
                  <a:pt x="31718" y="199453"/>
                </a:cubicBezTo>
                <a:cubicBezTo>
                  <a:pt x="11239" y="212884"/>
                  <a:pt x="0" y="229552"/>
                  <a:pt x="0" y="247555"/>
                </a:cubicBezTo>
                <a:cubicBezTo>
                  <a:pt x="0" y="256603"/>
                  <a:pt x="2953" y="265366"/>
                  <a:pt x="8382" y="273463"/>
                </a:cubicBezTo>
                <a:cubicBezTo>
                  <a:pt x="8477" y="274891"/>
                  <a:pt x="8858" y="276320"/>
                  <a:pt x="9525" y="277654"/>
                </a:cubicBezTo>
                <a:cubicBezTo>
                  <a:pt x="16764" y="291274"/>
                  <a:pt x="22384" y="306514"/>
                  <a:pt x="26289" y="322993"/>
                </a:cubicBezTo>
                <a:cubicBezTo>
                  <a:pt x="26479" y="323755"/>
                  <a:pt x="26575" y="324612"/>
                  <a:pt x="26765" y="325374"/>
                </a:cubicBezTo>
                <a:cubicBezTo>
                  <a:pt x="25051" y="327184"/>
                  <a:pt x="24003" y="329660"/>
                  <a:pt x="24003" y="332422"/>
                </a:cubicBezTo>
                <a:cubicBezTo>
                  <a:pt x="24003" y="338804"/>
                  <a:pt x="26384" y="344614"/>
                  <a:pt x="30671" y="349948"/>
                </a:cubicBezTo>
                <a:cubicBezTo>
                  <a:pt x="32385" y="367379"/>
                  <a:pt x="31909" y="384143"/>
                  <a:pt x="28575" y="398526"/>
                </a:cubicBezTo>
                <a:cubicBezTo>
                  <a:pt x="27337" y="404050"/>
                  <a:pt x="30671" y="409670"/>
                  <a:pt x="36004" y="411004"/>
                </a:cubicBezTo>
                <a:cubicBezTo>
                  <a:pt x="36766" y="411194"/>
                  <a:pt x="37529" y="411289"/>
                  <a:pt x="38290" y="411289"/>
                </a:cubicBezTo>
                <a:cubicBezTo>
                  <a:pt x="42863" y="411289"/>
                  <a:pt x="46958" y="408051"/>
                  <a:pt x="48006" y="403288"/>
                </a:cubicBezTo>
                <a:cubicBezTo>
                  <a:pt x="50673" y="391668"/>
                  <a:pt x="51816" y="378714"/>
                  <a:pt x="51721" y="365284"/>
                </a:cubicBezTo>
                <a:cubicBezTo>
                  <a:pt x="60007" y="369380"/>
                  <a:pt x="69818" y="372808"/>
                  <a:pt x="80677" y="375571"/>
                </a:cubicBezTo>
                <a:cubicBezTo>
                  <a:pt x="81153" y="386239"/>
                  <a:pt x="80677" y="396430"/>
                  <a:pt x="79153" y="405289"/>
                </a:cubicBezTo>
                <a:cubicBezTo>
                  <a:pt x="78105" y="410908"/>
                  <a:pt x="81724" y="416338"/>
                  <a:pt x="87154" y="417385"/>
                </a:cubicBezTo>
                <a:cubicBezTo>
                  <a:pt x="87821" y="417481"/>
                  <a:pt x="88392" y="417576"/>
                  <a:pt x="88963" y="417576"/>
                </a:cubicBezTo>
                <a:cubicBezTo>
                  <a:pt x="93726" y="417576"/>
                  <a:pt x="97917" y="414147"/>
                  <a:pt x="98774" y="409099"/>
                </a:cubicBezTo>
                <a:cubicBezTo>
                  <a:pt x="100394" y="400145"/>
                  <a:pt x="101060" y="390239"/>
                  <a:pt x="100870" y="379857"/>
                </a:cubicBezTo>
                <a:cubicBezTo>
                  <a:pt x="118681" y="382809"/>
                  <a:pt x="138017" y="384429"/>
                  <a:pt x="157353" y="384429"/>
                </a:cubicBezTo>
                <a:cubicBezTo>
                  <a:pt x="176689" y="384429"/>
                  <a:pt x="196120" y="382905"/>
                  <a:pt x="213931" y="379857"/>
                </a:cubicBezTo>
                <a:cubicBezTo>
                  <a:pt x="213931" y="388620"/>
                  <a:pt x="214598" y="397097"/>
                  <a:pt x="215932" y="404717"/>
                </a:cubicBezTo>
                <a:cubicBezTo>
                  <a:pt x="216789" y="409670"/>
                  <a:pt x="221075" y="413194"/>
                  <a:pt x="225743" y="413194"/>
                </a:cubicBezTo>
                <a:cubicBezTo>
                  <a:pt x="226314" y="413194"/>
                  <a:pt x="226981" y="413194"/>
                  <a:pt x="227552" y="413004"/>
                </a:cubicBezTo>
                <a:cubicBezTo>
                  <a:pt x="232981" y="411956"/>
                  <a:pt x="236601" y="406527"/>
                  <a:pt x="235553" y="400907"/>
                </a:cubicBezTo>
                <a:cubicBezTo>
                  <a:pt x="234124" y="393192"/>
                  <a:pt x="233553" y="384619"/>
                  <a:pt x="233744" y="375666"/>
                </a:cubicBezTo>
                <a:cubicBezTo>
                  <a:pt x="244697" y="372904"/>
                  <a:pt x="254603" y="369380"/>
                  <a:pt x="262985" y="365284"/>
                </a:cubicBezTo>
                <a:cubicBezTo>
                  <a:pt x="262795" y="378714"/>
                  <a:pt x="264033" y="391668"/>
                  <a:pt x="266700" y="403288"/>
                </a:cubicBezTo>
                <a:cubicBezTo>
                  <a:pt x="267748" y="408051"/>
                  <a:pt x="271939" y="411289"/>
                  <a:pt x="276415" y="411289"/>
                </a:cubicBezTo>
                <a:cubicBezTo>
                  <a:pt x="277178" y="411289"/>
                  <a:pt x="277939" y="411289"/>
                  <a:pt x="278702" y="411004"/>
                </a:cubicBezTo>
                <a:cubicBezTo>
                  <a:pt x="284036" y="409670"/>
                  <a:pt x="287369" y="404146"/>
                  <a:pt x="286131" y="398526"/>
                </a:cubicBezTo>
                <a:cubicBezTo>
                  <a:pt x="282797" y="384143"/>
                  <a:pt x="282321" y="367379"/>
                  <a:pt x="284036" y="349948"/>
                </a:cubicBezTo>
                <a:cubicBezTo>
                  <a:pt x="288322" y="344709"/>
                  <a:pt x="290703" y="338899"/>
                  <a:pt x="290703" y="332422"/>
                </a:cubicBezTo>
                <a:cubicBezTo>
                  <a:pt x="290703" y="329660"/>
                  <a:pt x="289655" y="327184"/>
                  <a:pt x="287941" y="325374"/>
                </a:cubicBezTo>
                <a:cubicBezTo>
                  <a:pt x="288131" y="324612"/>
                  <a:pt x="288227" y="323755"/>
                  <a:pt x="288417" y="322993"/>
                </a:cubicBezTo>
                <a:cubicBezTo>
                  <a:pt x="292322" y="306514"/>
                  <a:pt x="297942" y="291274"/>
                  <a:pt x="305181" y="277654"/>
                </a:cubicBezTo>
                <a:cubicBezTo>
                  <a:pt x="305848" y="276320"/>
                  <a:pt x="306229" y="274891"/>
                  <a:pt x="306324" y="273463"/>
                </a:cubicBezTo>
                <a:cubicBezTo>
                  <a:pt x="311753" y="265271"/>
                  <a:pt x="314706" y="256603"/>
                  <a:pt x="314706" y="247459"/>
                </a:cubicBezTo>
                <a:close/>
                <a:moveTo>
                  <a:pt x="268986" y="318135"/>
                </a:moveTo>
                <a:cubicBezTo>
                  <a:pt x="267176" y="325659"/>
                  <a:pt x="265843" y="333280"/>
                  <a:pt x="264795" y="340709"/>
                </a:cubicBezTo>
                <a:cubicBezTo>
                  <a:pt x="259080" y="345091"/>
                  <a:pt x="249364" y="349853"/>
                  <a:pt x="235744" y="353949"/>
                </a:cubicBezTo>
                <a:cubicBezTo>
                  <a:pt x="236125" y="351472"/>
                  <a:pt x="236411" y="348996"/>
                  <a:pt x="236887" y="346424"/>
                </a:cubicBezTo>
                <a:cubicBezTo>
                  <a:pt x="239078" y="334613"/>
                  <a:pt x="242316" y="323564"/>
                  <a:pt x="246412" y="313849"/>
                </a:cubicBezTo>
                <a:cubicBezTo>
                  <a:pt x="246507" y="313563"/>
                  <a:pt x="246507" y="313182"/>
                  <a:pt x="246602" y="312896"/>
                </a:cubicBezTo>
                <a:cubicBezTo>
                  <a:pt x="253270" y="310610"/>
                  <a:pt x="259652" y="308229"/>
                  <a:pt x="265652" y="305467"/>
                </a:cubicBezTo>
                <a:cubicBezTo>
                  <a:pt x="268510" y="304133"/>
                  <a:pt x="271177" y="302705"/>
                  <a:pt x="273748" y="301276"/>
                </a:cubicBezTo>
                <a:cubicBezTo>
                  <a:pt x="271939" y="306800"/>
                  <a:pt x="270320" y="312420"/>
                  <a:pt x="268986" y="318230"/>
                </a:cubicBezTo>
                <a:close/>
                <a:moveTo>
                  <a:pt x="54864" y="82963"/>
                </a:moveTo>
                <a:cubicBezTo>
                  <a:pt x="61436" y="96298"/>
                  <a:pt x="65532" y="111823"/>
                  <a:pt x="66865" y="128206"/>
                </a:cubicBezTo>
                <a:cubicBezTo>
                  <a:pt x="55721" y="130397"/>
                  <a:pt x="46863" y="132778"/>
                  <a:pt x="40196" y="135636"/>
                </a:cubicBezTo>
                <a:cubicBezTo>
                  <a:pt x="41148" y="116586"/>
                  <a:pt x="46291" y="98679"/>
                  <a:pt x="54769" y="82963"/>
                </a:cubicBezTo>
                <a:close/>
                <a:moveTo>
                  <a:pt x="43720" y="156877"/>
                </a:moveTo>
                <a:cubicBezTo>
                  <a:pt x="46577" y="154591"/>
                  <a:pt x="54483" y="151733"/>
                  <a:pt x="67246" y="149066"/>
                </a:cubicBezTo>
                <a:cubicBezTo>
                  <a:pt x="66199" y="167640"/>
                  <a:pt x="61627" y="185166"/>
                  <a:pt x="54197" y="199930"/>
                </a:cubicBezTo>
                <a:cubicBezTo>
                  <a:pt x="47911" y="188023"/>
                  <a:pt x="43624" y="174784"/>
                  <a:pt x="41529" y="160877"/>
                </a:cubicBezTo>
                <a:cubicBezTo>
                  <a:pt x="42481" y="159734"/>
                  <a:pt x="43339" y="158401"/>
                  <a:pt x="43720" y="156877"/>
                </a:cubicBezTo>
                <a:close/>
                <a:moveTo>
                  <a:pt x="87344" y="145732"/>
                </a:moveTo>
                <a:cubicBezTo>
                  <a:pt x="103251" y="143637"/>
                  <a:pt x="123254" y="142018"/>
                  <a:pt x="147352" y="141732"/>
                </a:cubicBezTo>
                <a:lnTo>
                  <a:pt x="147352" y="262890"/>
                </a:lnTo>
                <a:cubicBezTo>
                  <a:pt x="114776" y="260032"/>
                  <a:pt x="86011" y="243554"/>
                  <a:pt x="66485" y="218980"/>
                </a:cubicBezTo>
                <a:cubicBezTo>
                  <a:pt x="79248" y="198691"/>
                  <a:pt x="86487" y="172974"/>
                  <a:pt x="87249" y="145732"/>
                </a:cubicBezTo>
                <a:close/>
                <a:moveTo>
                  <a:pt x="167354" y="141732"/>
                </a:moveTo>
                <a:cubicBezTo>
                  <a:pt x="191453" y="142113"/>
                  <a:pt x="211550" y="143637"/>
                  <a:pt x="227362" y="145732"/>
                </a:cubicBezTo>
                <a:cubicBezTo>
                  <a:pt x="228124" y="172879"/>
                  <a:pt x="235458" y="198691"/>
                  <a:pt x="248126" y="218980"/>
                </a:cubicBezTo>
                <a:cubicBezTo>
                  <a:pt x="228600" y="243649"/>
                  <a:pt x="199835" y="260128"/>
                  <a:pt x="167259" y="262890"/>
                </a:cubicBezTo>
                <a:lnTo>
                  <a:pt x="167259" y="141732"/>
                </a:lnTo>
                <a:close/>
                <a:moveTo>
                  <a:pt x="274511" y="135636"/>
                </a:moveTo>
                <a:cubicBezTo>
                  <a:pt x="267843" y="132778"/>
                  <a:pt x="259080" y="130302"/>
                  <a:pt x="247840" y="128206"/>
                </a:cubicBezTo>
                <a:cubicBezTo>
                  <a:pt x="249269" y="111823"/>
                  <a:pt x="253365" y="96298"/>
                  <a:pt x="259842" y="82963"/>
                </a:cubicBezTo>
                <a:cubicBezTo>
                  <a:pt x="268319" y="98679"/>
                  <a:pt x="273463" y="116586"/>
                  <a:pt x="274415" y="135636"/>
                </a:cubicBezTo>
                <a:close/>
                <a:moveTo>
                  <a:pt x="271081" y="156877"/>
                </a:moveTo>
                <a:cubicBezTo>
                  <a:pt x="271463" y="158401"/>
                  <a:pt x="272320" y="159734"/>
                  <a:pt x="273272" y="160877"/>
                </a:cubicBezTo>
                <a:cubicBezTo>
                  <a:pt x="271177" y="174784"/>
                  <a:pt x="266890" y="188023"/>
                  <a:pt x="260604" y="199930"/>
                </a:cubicBezTo>
                <a:cubicBezTo>
                  <a:pt x="253079" y="185166"/>
                  <a:pt x="248603" y="167640"/>
                  <a:pt x="247555" y="149066"/>
                </a:cubicBezTo>
                <a:cubicBezTo>
                  <a:pt x="260318" y="151733"/>
                  <a:pt x="268224" y="154591"/>
                  <a:pt x="271081" y="156877"/>
                </a:cubicBezTo>
                <a:close/>
                <a:moveTo>
                  <a:pt x="247269" y="64103"/>
                </a:moveTo>
                <a:cubicBezTo>
                  <a:pt x="247269" y="64103"/>
                  <a:pt x="247079" y="64198"/>
                  <a:pt x="247079" y="64294"/>
                </a:cubicBezTo>
                <a:cubicBezTo>
                  <a:pt x="236696" y="81534"/>
                  <a:pt x="230124" y="102679"/>
                  <a:pt x="228029" y="125063"/>
                </a:cubicBezTo>
                <a:cubicBezTo>
                  <a:pt x="210026" y="122777"/>
                  <a:pt x="189262" y="121444"/>
                  <a:pt x="167354" y="121063"/>
                </a:cubicBezTo>
                <a:lnTo>
                  <a:pt x="167354" y="21241"/>
                </a:lnTo>
                <a:cubicBezTo>
                  <a:pt x="199358" y="24003"/>
                  <a:pt x="227743" y="40100"/>
                  <a:pt x="247269" y="64103"/>
                </a:cubicBezTo>
                <a:close/>
                <a:moveTo>
                  <a:pt x="147352" y="21241"/>
                </a:moveTo>
                <a:lnTo>
                  <a:pt x="147352" y="121063"/>
                </a:lnTo>
                <a:cubicBezTo>
                  <a:pt x="125444" y="121348"/>
                  <a:pt x="104680" y="122777"/>
                  <a:pt x="86678" y="125063"/>
                </a:cubicBezTo>
                <a:cubicBezTo>
                  <a:pt x="84582" y="102679"/>
                  <a:pt x="78010" y="81534"/>
                  <a:pt x="67628" y="64294"/>
                </a:cubicBezTo>
                <a:cubicBezTo>
                  <a:pt x="67628" y="64294"/>
                  <a:pt x="67532" y="64198"/>
                  <a:pt x="67437" y="64103"/>
                </a:cubicBezTo>
                <a:cubicBezTo>
                  <a:pt x="86963" y="40100"/>
                  <a:pt x="115348" y="24003"/>
                  <a:pt x="147352" y="21241"/>
                </a:cubicBezTo>
                <a:close/>
                <a:moveTo>
                  <a:pt x="41243" y="217837"/>
                </a:moveTo>
                <a:cubicBezTo>
                  <a:pt x="65627" y="257556"/>
                  <a:pt x="108490" y="284131"/>
                  <a:pt x="157353" y="284131"/>
                </a:cubicBezTo>
                <a:cubicBezTo>
                  <a:pt x="206216" y="284131"/>
                  <a:pt x="249079" y="257556"/>
                  <a:pt x="273463" y="217837"/>
                </a:cubicBezTo>
                <a:cubicBezTo>
                  <a:pt x="287083" y="227076"/>
                  <a:pt x="294704" y="237553"/>
                  <a:pt x="294704" y="247650"/>
                </a:cubicBezTo>
                <a:cubicBezTo>
                  <a:pt x="294704" y="275177"/>
                  <a:pt x="238315" y="305752"/>
                  <a:pt x="157353" y="305752"/>
                </a:cubicBezTo>
                <a:cubicBezTo>
                  <a:pt x="76390" y="305752"/>
                  <a:pt x="20003" y="275082"/>
                  <a:pt x="20003" y="247650"/>
                </a:cubicBezTo>
                <a:cubicBezTo>
                  <a:pt x="20003" y="237553"/>
                  <a:pt x="27622" y="227076"/>
                  <a:pt x="41243" y="217837"/>
                </a:cubicBezTo>
                <a:close/>
                <a:moveTo>
                  <a:pt x="49911" y="340805"/>
                </a:moveTo>
                <a:cubicBezTo>
                  <a:pt x="48958" y="333280"/>
                  <a:pt x="47530" y="325755"/>
                  <a:pt x="45720" y="318230"/>
                </a:cubicBezTo>
                <a:cubicBezTo>
                  <a:pt x="44387" y="312420"/>
                  <a:pt x="42672" y="306800"/>
                  <a:pt x="40957" y="301276"/>
                </a:cubicBezTo>
                <a:cubicBezTo>
                  <a:pt x="43624" y="302705"/>
                  <a:pt x="46196" y="304133"/>
                  <a:pt x="49054" y="305467"/>
                </a:cubicBezTo>
                <a:cubicBezTo>
                  <a:pt x="54864" y="308134"/>
                  <a:pt x="61151" y="310610"/>
                  <a:pt x="67723" y="312801"/>
                </a:cubicBezTo>
                <a:cubicBezTo>
                  <a:pt x="67437" y="314611"/>
                  <a:pt x="67532" y="316516"/>
                  <a:pt x="68294" y="318325"/>
                </a:cubicBezTo>
                <a:cubicBezTo>
                  <a:pt x="72390" y="328136"/>
                  <a:pt x="75629" y="339090"/>
                  <a:pt x="77819" y="350901"/>
                </a:cubicBezTo>
                <a:cubicBezTo>
                  <a:pt x="78010" y="351853"/>
                  <a:pt x="78105" y="352806"/>
                  <a:pt x="78200" y="353758"/>
                </a:cubicBezTo>
                <a:cubicBezTo>
                  <a:pt x="64961" y="349758"/>
                  <a:pt x="55436" y="345091"/>
                  <a:pt x="49816" y="340805"/>
                </a:cubicBezTo>
                <a:close/>
                <a:moveTo>
                  <a:pt x="99155" y="358902"/>
                </a:moveTo>
                <a:cubicBezTo>
                  <a:pt x="98679" y="354901"/>
                  <a:pt x="98203" y="350996"/>
                  <a:pt x="97441" y="346996"/>
                </a:cubicBezTo>
                <a:cubicBezTo>
                  <a:pt x="95536" y="337090"/>
                  <a:pt x="92869" y="327850"/>
                  <a:pt x="89821" y="318992"/>
                </a:cubicBezTo>
                <a:cubicBezTo>
                  <a:pt x="110680" y="323755"/>
                  <a:pt x="133636" y="326422"/>
                  <a:pt x="157353" y="326422"/>
                </a:cubicBezTo>
                <a:cubicBezTo>
                  <a:pt x="181070" y="326422"/>
                  <a:pt x="202882" y="323945"/>
                  <a:pt x="223266" y="319373"/>
                </a:cubicBezTo>
                <a:cubicBezTo>
                  <a:pt x="220885" y="326803"/>
                  <a:pt x="218789" y="334423"/>
                  <a:pt x="217265" y="342519"/>
                </a:cubicBezTo>
                <a:cubicBezTo>
                  <a:pt x="216218" y="348043"/>
                  <a:pt x="215455" y="353473"/>
                  <a:pt x="214884" y="358902"/>
                </a:cubicBezTo>
                <a:cubicBezTo>
                  <a:pt x="198882" y="361855"/>
                  <a:pt x="179737" y="363759"/>
                  <a:pt x="157353" y="363759"/>
                </a:cubicBezTo>
                <a:cubicBezTo>
                  <a:pt x="134969" y="363759"/>
                  <a:pt x="115253" y="361759"/>
                  <a:pt x="99155" y="358711"/>
                </a:cubicBezTo>
                <a:close/>
              </a:path>
            </a:pathLst>
          </a:custGeom>
          <a:solidFill>
            <a:schemeClr val="bg1">
              <a:lumMod val="95000"/>
            </a:schemeClr>
          </a:solidFill>
          <a:ln w="9525" cap="flat">
            <a:noFill/>
            <a:prstDash val="solid"/>
            <a:miter/>
          </a:ln>
        </p:spPr>
        <p:txBody>
          <a:bodyPr rtlCol="0" anchor="ctr"/>
          <a:lstStyle/>
          <a:p>
            <a:endParaRPr lang="zh-CN" altLang="en-US"/>
          </a:p>
        </p:txBody>
      </p:sp>
      <p:grpSp>
        <p:nvGrpSpPr>
          <p:cNvPr id="41" name="图形 499">
            <a:extLst>
              <a:ext uri="{FF2B5EF4-FFF2-40B4-BE49-F238E27FC236}">
                <a16:creationId xmlns:a16="http://schemas.microsoft.com/office/drawing/2014/main" id="{41E167C4-C31F-8861-D19D-88E645B9F64B}"/>
              </a:ext>
            </a:extLst>
          </p:cNvPr>
          <p:cNvGrpSpPr/>
          <p:nvPr/>
        </p:nvGrpSpPr>
        <p:grpSpPr>
          <a:xfrm>
            <a:off x="8272096" y="4082398"/>
            <a:ext cx="216627" cy="331023"/>
            <a:chOff x="11174547" y="1100137"/>
            <a:chExt cx="292966" cy="447675"/>
          </a:xfrm>
          <a:solidFill>
            <a:schemeClr val="bg1">
              <a:lumMod val="95000"/>
            </a:schemeClr>
          </a:solidFill>
        </p:grpSpPr>
        <p:sp>
          <p:nvSpPr>
            <p:cNvPr id="42" name="任意多边形: 形状 41">
              <a:extLst>
                <a:ext uri="{FF2B5EF4-FFF2-40B4-BE49-F238E27FC236}">
                  <a16:creationId xmlns:a16="http://schemas.microsoft.com/office/drawing/2014/main" id="{8F27EAAB-E24D-A6E7-5F7B-5C76C72C2DEE}"/>
                </a:ext>
              </a:extLst>
            </p:cNvPr>
            <p:cNvSpPr/>
            <p:nvPr/>
          </p:nvSpPr>
          <p:spPr>
            <a:xfrm>
              <a:off x="11282919" y="1210817"/>
              <a:ext cx="75247" cy="76200"/>
            </a:xfrm>
            <a:custGeom>
              <a:avLst/>
              <a:gdLst>
                <a:gd name="connsiteX0" fmla="*/ 37624 w 75247"/>
                <a:gd name="connsiteY0" fmla="*/ 76200 h 76200"/>
                <a:gd name="connsiteX1" fmla="*/ 75247 w 75247"/>
                <a:gd name="connsiteY1" fmla="*/ 38100 h 76200"/>
                <a:gd name="connsiteX2" fmla="*/ 37624 w 75247"/>
                <a:gd name="connsiteY2" fmla="*/ 0 h 76200"/>
                <a:gd name="connsiteX3" fmla="*/ 0 w 75247"/>
                <a:gd name="connsiteY3" fmla="*/ 38100 h 76200"/>
                <a:gd name="connsiteX4" fmla="*/ 37624 w 75247"/>
                <a:gd name="connsiteY4" fmla="*/ 76200 h 76200"/>
                <a:gd name="connsiteX5" fmla="*/ 37624 w 75247"/>
                <a:gd name="connsiteY5" fmla="*/ 22289 h 76200"/>
                <a:gd name="connsiteX6" fmla="*/ 53245 w 75247"/>
                <a:gd name="connsiteY6" fmla="*/ 38100 h 76200"/>
                <a:gd name="connsiteX7" fmla="*/ 37624 w 75247"/>
                <a:gd name="connsiteY7" fmla="*/ 53912 h 76200"/>
                <a:gd name="connsiteX8" fmla="*/ 22003 w 75247"/>
                <a:gd name="connsiteY8" fmla="*/ 38100 h 76200"/>
                <a:gd name="connsiteX9" fmla="*/ 37624 w 75247"/>
                <a:gd name="connsiteY9" fmla="*/ 22289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247" h="76200">
                  <a:moveTo>
                    <a:pt x="37624" y="76200"/>
                  </a:moveTo>
                  <a:cubicBezTo>
                    <a:pt x="58388" y="76200"/>
                    <a:pt x="75247" y="59150"/>
                    <a:pt x="75247" y="38100"/>
                  </a:cubicBezTo>
                  <a:cubicBezTo>
                    <a:pt x="75247" y="17050"/>
                    <a:pt x="58388" y="0"/>
                    <a:pt x="37624" y="0"/>
                  </a:cubicBezTo>
                  <a:cubicBezTo>
                    <a:pt x="16859" y="0"/>
                    <a:pt x="0" y="17050"/>
                    <a:pt x="0" y="38100"/>
                  </a:cubicBezTo>
                  <a:cubicBezTo>
                    <a:pt x="0" y="59150"/>
                    <a:pt x="16859" y="76200"/>
                    <a:pt x="37624" y="76200"/>
                  </a:cubicBezTo>
                  <a:close/>
                  <a:moveTo>
                    <a:pt x="37624" y="22289"/>
                  </a:moveTo>
                  <a:cubicBezTo>
                    <a:pt x="46292" y="22289"/>
                    <a:pt x="53245" y="29337"/>
                    <a:pt x="53245" y="38100"/>
                  </a:cubicBezTo>
                  <a:cubicBezTo>
                    <a:pt x="53245" y="46863"/>
                    <a:pt x="46292" y="53912"/>
                    <a:pt x="37624" y="53912"/>
                  </a:cubicBezTo>
                  <a:cubicBezTo>
                    <a:pt x="28956" y="53912"/>
                    <a:pt x="22003" y="46863"/>
                    <a:pt x="22003" y="38100"/>
                  </a:cubicBezTo>
                  <a:cubicBezTo>
                    <a:pt x="22003" y="29337"/>
                    <a:pt x="28956" y="22289"/>
                    <a:pt x="37624" y="22289"/>
                  </a:cubicBezTo>
                  <a:close/>
                </a:path>
              </a:pathLst>
            </a:custGeom>
            <a:grpFill/>
            <a:ln w="9525" cap="flat">
              <a:noFill/>
              <a:prstDash val="solid"/>
              <a:miter/>
            </a:ln>
          </p:spPr>
          <p:txBody>
            <a:bodyPr rtlCol="0" anchor="ctr"/>
            <a:lstStyle/>
            <a:p>
              <a:endParaRPr lang="zh-CN" altLang="en-US"/>
            </a:p>
          </p:txBody>
        </p:sp>
        <p:sp>
          <p:nvSpPr>
            <p:cNvPr id="43" name="任意多边形: 形状 42">
              <a:extLst>
                <a:ext uri="{FF2B5EF4-FFF2-40B4-BE49-F238E27FC236}">
                  <a16:creationId xmlns:a16="http://schemas.microsoft.com/office/drawing/2014/main" id="{7EF2FE3E-FD0D-5CEE-09CA-9A15CA01D7DB}"/>
                </a:ext>
              </a:extLst>
            </p:cNvPr>
            <p:cNvSpPr/>
            <p:nvPr/>
          </p:nvSpPr>
          <p:spPr>
            <a:xfrm>
              <a:off x="11174547" y="1100137"/>
              <a:ext cx="292966" cy="447675"/>
            </a:xfrm>
            <a:custGeom>
              <a:avLst/>
              <a:gdLst>
                <a:gd name="connsiteX0" fmla="*/ 285632 w 292966"/>
                <a:gd name="connsiteY0" fmla="*/ 393001 h 447675"/>
                <a:gd name="connsiteX1" fmla="*/ 277822 w 292966"/>
                <a:gd name="connsiteY1" fmla="*/ 373094 h 447675"/>
                <a:gd name="connsiteX2" fmla="*/ 289823 w 292966"/>
                <a:gd name="connsiteY2" fmla="*/ 336709 h 447675"/>
                <a:gd name="connsiteX3" fmla="*/ 288966 w 292966"/>
                <a:gd name="connsiteY3" fmla="*/ 320326 h 447675"/>
                <a:gd name="connsiteX4" fmla="*/ 288299 w 292966"/>
                <a:gd name="connsiteY4" fmla="*/ 318897 h 447675"/>
                <a:gd name="connsiteX5" fmla="*/ 216957 w 292966"/>
                <a:gd name="connsiteY5" fmla="*/ 177165 h 447675"/>
                <a:gd name="connsiteX6" fmla="*/ 215338 w 292966"/>
                <a:gd name="connsiteY6" fmla="*/ 174593 h 447675"/>
                <a:gd name="connsiteX7" fmla="*/ 219910 w 292966"/>
                <a:gd name="connsiteY7" fmla="*/ 148876 h 447675"/>
                <a:gd name="connsiteX8" fmla="*/ 193240 w 292966"/>
                <a:gd name="connsiteY8" fmla="*/ 91440 h 447675"/>
                <a:gd name="connsiteX9" fmla="*/ 193240 w 292966"/>
                <a:gd name="connsiteY9" fmla="*/ 47720 h 447675"/>
                <a:gd name="connsiteX10" fmla="*/ 145996 w 292966"/>
                <a:gd name="connsiteY10" fmla="*/ 0 h 447675"/>
                <a:gd name="connsiteX11" fmla="*/ 98752 w 292966"/>
                <a:gd name="connsiteY11" fmla="*/ 47720 h 447675"/>
                <a:gd name="connsiteX12" fmla="*/ 98752 w 292966"/>
                <a:gd name="connsiteY12" fmla="*/ 91440 h 447675"/>
                <a:gd name="connsiteX13" fmla="*/ 72082 w 292966"/>
                <a:gd name="connsiteY13" fmla="*/ 148876 h 447675"/>
                <a:gd name="connsiteX14" fmla="*/ 75130 w 292966"/>
                <a:gd name="connsiteY14" fmla="*/ 169831 h 447675"/>
                <a:gd name="connsiteX15" fmla="*/ 68176 w 292966"/>
                <a:gd name="connsiteY15" fmla="*/ 182594 h 447675"/>
                <a:gd name="connsiteX16" fmla="*/ 1406 w 292966"/>
                <a:gd name="connsiteY16" fmla="*/ 374237 h 447675"/>
                <a:gd name="connsiteX17" fmla="*/ 1025 w 292966"/>
                <a:gd name="connsiteY17" fmla="*/ 375571 h 447675"/>
                <a:gd name="connsiteX18" fmla="*/ 7502 w 292966"/>
                <a:gd name="connsiteY18" fmla="*/ 399098 h 447675"/>
                <a:gd name="connsiteX19" fmla="*/ 8359 w 292966"/>
                <a:gd name="connsiteY19" fmla="*/ 399764 h 447675"/>
                <a:gd name="connsiteX20" fmla="*/ 2073 w 292966"/>
                <a:gd name="connsiteY20" fmla="*/ 417862 h 447675"/>
                <a:gd name="connsiteX21" fmla="*/ 1597 w 292966"/>
                <a:gd name="connsiteY21" fmla="*/ 419291 h 447675"/>
                <a:gd name="connsiteX22" fmla="*/ 8645 w 292966"/>
                <a:gd name="connsiteY22" fmla="*/ 442532 h 447675"/>
                <a:gd name="connsiteX23" fmla="*/ 22742 w 292966"/>
                <a:gd name="connsiteY23" fmla="*/ 447675 h 447675"/>
                <a:gd name="connsiteX24" fmla="*/ 32267 w 292966"/>
                <a:gd name="connsiteY24" fmla="*/ 445484 h 447675"/>
                <a:gd name="connsiteX25" fmla="*/ 45602 w 292966"/>
                <a:gd name="connsiteY25" fmla="*/ 439103 h 447675"/>
                <a:gd name="connsiteX26" fmla="*/ 45602 w 292966"/>
                <a:gd name="connsiteY26" fmla="*/ 439103 h 447675"/>
                <a:gd name="connsiteX27" fmla="*/ 50555 w 292966"/>
                <a:gd name="connsiteY27" fmla="*/ 436721 h 447675"/>
                <a:gd name="connsiteX28" fmla="*/ 50555 w 292966"/>
                <a:gd name="connsiteY28" fmla="*/ 436721 h 447675"/>
                <a:gd name="connsiteX29" fmla="*/ 61604 w 292966"/>
                <a:gd name="connsiteY29" fmla="*/ 424625 h 447675"/>
                <a:gd name="connsiteX30" fmla="*/ 61985 w 292966"/>
                <a:gd name="connsiteY30" fmla="*/ 423577 h 447675"/>
                <a:gd name="connsiteX31" fmla="*/ 76940 w 292966"/>
                <a:gd name="connsiteY31" fmla="*/ 380524 h 447675"/>
                <a:gd name="connsiteX32" fmla="*/ 87512 w 292966"/>
                <a:gd name="connsiteY32" fmla="*/ 375475 h 447675"/>
                <a:gd name="connsiteX33" fmla="*/ 98657 w 292966"/>
                <a:gd name="connsiteY33" fmla="*/ 363379 h 447675"/>
                <a:gd name="connsiteX34" fmla="*/ 99133 w 292966"/>
                <a:gd name="connsiteY34" fmla="*/ 362045 h 447675"/>
                <a:gd name="connsiteX35" fmla="*/ 144758 w 292966"/>
                <a:gd name="connsiteY35" fmla="*/ 230981 h 447675"/>
                <a:gd name="connsiteX36" fmla="*/ 229149 w 292966"/>
                <a:gd name="connsiteY36" fmla="*/ 398621 h 447675"/>
                <a:gd name="connsiteX37" fmla="*/ 229816 w 292966"/>
                <a:gd name="connsiteY37" fmla="*/ 399764 h 447675"/>
                <a:gd name="connsiteX38" fmla="*/ 249151 w 292966"/>
                <a:gd name="connsiteY38" fmla="*/ 411385 h 447675"/>
                <a:gd name="connsiteX39" fmla="*/ 251152 w 292966"/>
                <a:gd name="connsiteY39" fmla="*/ 411385 h 447675"/>
                <a:gd name="connsiteX40" fmla="*/ 268868 w 292966"/>
                <a:gd name="connsiteY40" fmla="*/ 398812 h 447675"/>
                <a:gd name="connsiteX41" fmla="*/ 270202 w 292966"/>
                <a:gd name="connsiteY41" fmla="*/ 400907 h 447675"/>
                <a:gd name="connsiteX42" fmla="*/ 292967 w 292966"/>
                <a:gd name="connsiteY42" fmla="*/ 426815 h 447675"/>
                <a:gd name="connsiteX43" fmla="*/ 285632 w 292966"/>
                <a:gd name="connsiteY43" fmla="*/ 392906 h 447675"/>
                <a:gd name="connsiteX44" fmla="*/ 120755 w 292966"/>
                <a:gd name="connsiteY44" fmla="*/ 47720 h 447675"/>
                <a:gd name="connsiteX45" fmla="*/ 145996 w 292966"/>
                <a:gd name="connsiteY45" fmla="*/ 22193 h 447675"/>
                <a:gd name="connsiteX46" fmla="*/ 171237 w 292966"/>
                <a:gd name="connsiteY46" fmla="*/ 47720 h 447675"/>
                <a:gd name="connsiteX47" fmla="*/ 171237 w 292966"/>
                <a:gd name="connsiteY47" fmla="*/ 78677 h 447675"/>
                <a:gd name="connsiteX48" fmla="*/ 145996 w 292966"/>
                <a:gd name="connsiteY48" fmla="*/ 74105 h 447675"/>
                <a:gd name="connsiteX49" fmla="*/ 120755 w 292966"/>
                <a:gd name="connsiteY49" fmla="*/ 78677 h 447675"/>
                <a:gd name="connsiteX50" fmla="*/ 120755 w 292966"/>
                <a:gd name="connsiteY50" fmla="*/ 47720 h 447675"/>
                <a:gd name="connsiteX51" fmla="*/ 145996 w 292966"/>
                <a:gd name="connsiteY51" fmla="*/ 96393 h 447675"/>
                <a:gd name="connsiteX52" fmla="*/ 197907 w 292966"/>
                <a:gd name="connsiteY52" fmla="*/ 148876 h 447675"/>
                <a:gd name="connsiteX53" fmla="*/ 145996 w 292966"/>
                <a:gd name="connsiteY53" fmla="*/ 201359 h 447675"/>
                <a:gd name="connsiteX54" fmla="*/ 94084 w 292966"/>
                <a:gd name="connsiteY54" fmla="*/ 148876 h 447675"/>
                <a:gd name="connsiteX55" fmla="*/ 145996 w 292966"/>
                <a:gd name="connsiteY55" fmla="*/ 96393 h 447675"/>
                <a:gd name="connsiteX56" fmla="*/ 41221 w 292966"/>
                <a:gd name="connsiteY56" fmla="*/ 416433 h 447675"/>
                <a:gd name="connsiteX57" fmla="*/ 41221 w 292966"/>
                <a:gd name="connsiteY57" fmla="*/ 416624 h 447675"/>
                <a:gd name="connsiteX58" fmla="*/ 41030 w 292966"/>
                <a:gd name="connsiteY58" fmla="*/ 416624 h 447675"/>
                <a:gd name="connsiteX59" fmla="*/ 36268 w 292966"/>
                <a:gd name="connsiteY59" fmla="*/ 419005 h 447675"/>
                <a:gd name="connsiteX60" fmla="*/ 36268 w 292966"/>
                <a:gd name="connsiteY60" fmla="*/ 419005 h 447675"/>
                <a:gd name="connsiteX61" fmla="*/ 22837 w 292966"/>
                <a:gd name="connsiteY61" fmla="*/ 425387 h 447675"/>
                <a:gd name="connsiteX62" fmla="*/ 22837 w 292966"/>
                <a:gd name="connsiteY62" fmla="*/ 425387 h 447675"/>
                <a:gd name="connsiteX63" fmla="*/ 22837 w 292966"/>
                <a:gd name="connsiteY63" fmla="*/ 425387 h 447675"/>
                <a:gd name="connsiteX64" fmla="*/ 22837 w 292966"/>
                <a:gd name="connsiteY64" fmla="*/ 425196 h 447675"/>
                <a:gd name="connsiteX65" fmla="*/ 30648 w 292966"/>
                <a:gd name="connsiteY65" fmla="*/ 402717 h 447675"/>
                <a:gd name="connsiteX66" fmla="*/ 31315 w 292966"/>
                <a:gd name="connsiteY66" fmla="*/ 402526 h 447675"/>
                <a:gd name="connsiteX67" fmla="*/ 49031 w 292966"/>
                <a:gd name="connsiteY67" fmla="*/ 394145 h 447675"/>
                <a:gd name="connsiteX68" fmla="*/ 41221 w 292966"/>
                <a:gd name="connsiteY68" fmla="*/ 416528 h 447675"/>
                <a:gd name="connsiteX69" fmla="*/ 78559 w 292966"/>
                <a:gd name="connsiteY69" fmla="*/ 354806 h 447675"/>
                <a:gd name="connsiteX70" fmla="*/ 78273 w 292966"/>
                <a:gd name="connsiteY70" fmla="*/ 355473 h 447675"/>
                <a:gd name="connsiteX71" fmla="*/ 21980 w 292966"/>
                <a:gd name="connsiteY71" fmla="*/ 382238 h 447675"/>
                <a:gd name="connsiteX72" fmla="*/ 22171 w 292966"/>
                <a:gd name="connsiteY72" fmla="*/ 381572 h 447675"/>
                <a:gd name="connsiteX73" fmla="*/ 87417 w 292966"/>
                <a:gd name="connsiteY73" fmla="*/ 194215 h 447675"/>
                <a:gd name="connsiteX74" fmla="*/ 125231 w 292966"/>
                <a:gd name="connsiteY74" fmla="*/ 220504 h 447675"/>
                <a:gd name="connsiteX75" fmla="*/ 78464 w 292966"/>
                <a:gd name="connsiteY75" fmla="*/ 354806 h 447675"/>
                <a:gd name="connsiteX76" fmla="*/ 249342 w 292966"/>
                <a:gd name="connsiteY76" fmla="*/ 389287 h 447675"/>
                <a:gd name="connsiteX77" fmla="*/ 248961 w 292966"/>
                <a:gd name="connsiteY77" fmla="*/ 388620 h 447675"/>
                <a:gd name="connsiteX78" fmla="*/ 164665 w 292966"/>
                <a:gd name="connsiteY78" fmla="*/ 220980 h 447675"/>
                <a:gd name="connsiteX79" fmla="*/ 202384 w 292966"/>
                <a:gd name="connsiteY79" fmla="*/ 197072 h 447675"/>
                <a:gd name="connsiteX80" fmla="*/ 268678 w 292966"/>
                <a:gd name="connsiteY80" fmla="*/ 328898 h 447675"/>
                <a:gd name="connsiteX81" fmla="*/ 268964 w 292966"/>
                <a:gd name="connsiteY81" fmla="*/ 329565 h 447675"/>
                <a:gd name="connsiteX82" fmla="*/ 249247 w 292966"/>
                <a:gd name="connsiteY82" fmla="*/ 389287 h 44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292966" h="447675">
                  <a:moveTo>
                    <a:pt x="285632" y="393001"/>
                  </a:moveTo>
                  <a:cubicBezTo>
                    <a:pt x="283346" y="386144"/>
                    <a:pt x="280679" y="379571"/>
                    <a:pt x="277822" y="373094"/>
                  </a:cubicBezTo>
                  <a:lnTo>
                    <a:pt x="289823" y="336709"/>
                  </a:lnTo>
                  <a:cubicBezTo>
                    <a:pt x="291633" y="331375"/>
                    <a:pt x="291252" y="325469"/>
                    <a:pt x="288966" y="320326"/>
                  </a:cubicBezTo>
                  <a:cubicBezTo>
                    <a:pt x="288775" y="319850"/>
                    <a:pt x="288490" y="319373"/>
                    <a:pt x="288299" y="318897"/>
                  </a:cubicBezTo>
                  <a:lnTo>
                    <a:pt x="216957" y="177165"/>
                  </a:lnTo>
                  <a:cubicBezTo>
                    <a:pt x="216481" y="176213"/>
                    <a:pt x="215909" y="175451"/>
                    <a:pt x="215338" y="174593"/>
                  </a:cubicBezTo>
                  <a:cubicBezTo>
                    <a:pt x="218291" y="166592"/>
                    <a:pt x="219910" y="157925"/>
                    <a:pt x="219910" y="148876"/>
                  </a:cubicBezTo>
                  <a:cubicBezTo>
                    <a:pt x="219910" y="125825"/>
                    <a:pt x="209527" y="105156"/>
                    <a:pt x="193240" y="91440"/>
                  </a:cubicBezTo>
                  <a:lnTo>
                    <a:pt x="193240" y="47720"/>
                  </a:lnTo>
                  <a:cubicBezTo>
                    <a:pt x="193240" y="21431"/>
                    <a:pt x="171999" y="0"/>
                    <a:pt x="145996" y="0"/>
                  </a:cubicBezTo>
                  <a:cubicBezTo>
                    <a:pt x="119992" y="0"/>
                    <a:pt x="98752" y="21431"/>
                    <a:pt x="98752" y="47720"/>
                  </a:cubicBezTo>
                  <a:lnTo>
                    <a:pt x="98752" y="91440"/>
                  </a:lnTo>
                  <a:cubicBezTo>
                    <a:pt x="82464" y="105156"/>
                    <a:pt x="72082" y="125825"/>
                    <a:pt x="72082" y="148876"/>
                  </a:cubicBezTo>
                  <a:cubicBezTo>
                    <a:pt x="72082" y="156115"/>
                    <a:pt x="73130" y="163163"/>
                    <a:pt x="75130" y="169831"/>
                  </a:cubicBezTo>
                  <a:cubicBezTo>
                    <a:pt x="72177" y="173641"/>
                    <a:pt x="69796" y="177832"/>
                    <a:pt x="68176" y="182594"/>
                  </a:cubicBezTo>
                  <a:lnTo>
                    <a:pt x="1406" y="374237"/>
                  </a:lnTo>
                  <a:cubicBezTo>
                    <a:pt x="1406" y="374237"/>
                    <a:pt x="1120" y="375095"/>
                    <a:pt x="1025" y="375571"/>
                  </a:cubicBezTo>
                  <a:cubicBezTo>
                    <a:pt x="-1642" y="384048"/>
                    <a:pt x="1025" y="393287"/>
                    <a:pt x="7502" y="399098"/>
                  </a:cubicBezTo>
                  <a:cubicBezTo>
                    <a:pt x="7788" y="399383"/>
                    <a:pt x="8074" y="399479"/>
                    <a:pt x="8359" y="399764"/>
                  </a:cubicBezTo>
                  <a:lnTo>
                    <a:pt x="2073" y="417862"/>
                  </a:lnTo>
                  <a:cubicBezTo>
                    <a:pt x="2073" y="417862"/>
                    <a:pt x="1787" y="418814"/>
                    <a:pt x="1597" y="419291"/>
                  </a:cubicBezTo>
                  <a:cubicBezTo>
                    <a:pt x="-784" y="427768"/>
                    <a:pt x="1978" y="436912"/>
                    <a:pt x="8645" y="442532"/>
                  </a:cubicBezTo>
                  <a:cubicBezTo>
                    <a:pt x="12646" y="445961"/>
                    <a:pt x="17694" y="447675"/>
                    <a:pt x="22742" y="447675"/>
                  </a:cubicBezTo>
                  <a:cubicBezTo>
                    <a:pt x="25981" y="447675"/>
                    <a:pt x="29219" y="446913"/>
                    <a:pt x="32267" y="445484"/>
                  </a:cubicBezTo>
                  <a:lnTo>
                    <a:pt x="45602" y="439103"/>
                  </a:lnTo>
                  <a:lnTo>
                    <a:pt x="45602" y="439103"/>
                  </a:lnTo>
                  <a:cubicBezTo>
                    <a:pt x="47031" y="438436"/>
                    <a:pt x="48555" y="437674"/>
                    <a:pt x="50555" y="436721"/>
                  </a:cubicBezTo>
                  <a:lnTo>
                    <a:pt x="50555" y="436721"/>
                  </a:lnTo>
                  <a:cubicBezTo>
                    <a:pt x="55603" y="434245"/>
                    <a:pt x="59604" y="429959"/>
                    <a:pt x="61604" y="424625"/>
                  </a:cubicBezTo>
                  <a:cubicBezTo>
                    <a:pt x="61604" y="424434"/>
                    <a:pt x="61795" y="424053"/>
                    <a:pt x="61985" y="423577"/>
                  </a:cubicBezTo>
                  <a:lnTo>
                    <a:pt x="76940" y="380524"/>
                  </a:lnTo>
                  <a:lnTo>
                    <a:pt x="87512" y="375475"/>
                  </a:lnTo>
                  <a:cubicBezTo>
                    <a:pt x="92656" y="372999"/>
                    <a:pt x="96656" y="368713"/>
                    <a:pt x="98657" y="363379"/>
                  </a:cubicBezTo>
                  <a:cubicBezTo>
                    <a:pt x="98847" y="362903"/>
                    <a:pt x="99037" y="362426"/>
                    <a:pt x="99133" y="362045"/>
                  </a:cubicBezTo>
                  <a:lnTo>
                    <a:pt x="144758" y="230981"/>
                  </a:lnTo>
                  <a:lnTo>
                    <a:pt x="229149" y="398621"/>
                  </a:lnTo>
                  <a:cubicBezTo>
                    <a:pt x="229149" y="398621"/>
                    <a:pt x="229530" y="399383"/>
                    <a:pt x="229816" y="399764"/>
                  </a:cubicBezTo>
                  <a:cubicBezTo>
                    <a:pt x="233721" y="406908"/>
                    <a:pt x="241150" y="411385"/>
                    <a:pt x="249151" y="411385"/>
                  </a:cubicBezTo>
                  <a:cubicBezTo>
                    <a:pt x="249818" y="411385"/>
                    <a:pt x="250485" y="411385"/>
                    <a:pt x="251152" y="411385"/>
                  </a:cubicBezTo>
                  <a:cubicBezTo>
                    <a:pt x="258962" y="410718"/>
                    <a:pt x="265534" y="405765"/>
                    <a:pt x="268868" y="398812"/>
                  </a:cubicBezTo>
                  <a:cubicBezTo>
                    <a:pt x="269344" y="399479"/>
                    <a:pt x="269725" y="400241"/>
                    <a:pt x="270202" y="400907"/>
                  </a:cubicBezTo>
                  <a:cubicBezTo>
                    <a:pt x="276774" y="410051"/>
                    <a:pt x="283823" y="419005"/>
                    <a:pt x="292967" y="426815"/>
                  </a:cubicBezTo>
                  <a:cubicBezTo>
                    <a:pt x="292109" y="414719"/>
                    <a:pt x="289157" y="403670"/>
                    <a:pt x="285632" y="392906"/>
                  </a:cubicBezTo>
                  <a:close/>
                  <a:moveTo>
                    <a:pt x="120755" y="47720"/>
                  </a:moveTo>
                  <a:cubicBezTo>
                    <a:pt x="120755" y="33623"/>
                    <a:pt x="132089" y="22193"/>
                    <a:pt x="145996" y="22193"/>
                  </a:cubicBezTo>
                  <a:cubicBezTo>
                    <a:pt x="159902" y="22193"/>
                    <a:pt x="171237" y="33623"/>
                    <a:pt x="171237" y="47720"/>
                  </a:cubicBezTo>
                  <a:lnTo>
                    <a:pt x="171237" y="78677"/>
                  </a:lnTo>
                  <a:cubicBezTo>
                    <a:pt x="163331" y="75724"/>
                    <a:pt x="154854" y="74105"/>
                    <a:pt x="145996" y="74105"/>
                  </a:cubicBezTo>
                  <a:cubicBezTo>
                    <a:pt x="137137" y="74105"/>
                    <a:pt x="128660" y="75819"/>
                    <a:pt x="120755" y="78677"/>
                  </a:cubicBezTo>
                  <a:lnTo>
                    <a:pt x="120755" y="47720"/>
                  </a:lnTo>
                  <a:close/>
                  <a:moveTo>
                    <a:pt x="145996" y="96393"/>
                  </a:moveTo>
                  <a:cubicBezTo>
                    <a:pt x="174666" y="96393"/>
                    <a:pt x="197907" y="119920"/>
                    <a:pt x="197907" y="148876"/>
                  </a:cubicBezTo>
                  <a:cubicBezTo>
                    <a:pt x="197907" y="177832"/>
                    <a:pt x="174666" y="201359"/>
                    <a:pt x="145996" y="201359"/>
                  </a:cubicBezTo>
                  <a:cubicBezTo>
                    <a:pt x="117325" y="201359"/>
                    <a:pt x="94084" y="177832"/>
                    <a:pt x="94084" y="148876"/>
                  </a:cubicBezTo>
                  <a:cubicBezTo>
                    <a:pt x="94084" y="119920"/>
                    <a:pt x="117325" y="96393"/>
                    <a:pt x="145996" y="96393"/>
                  </a:cubicBezTo>
                  <a:close/>
                  <a:moveTo>
                    <a:pt x="41221" y="416433"/>
                  </a:moveTo>
                  <a:cubicBezTo>
                    <a:pt x="41221" y="416433"/>
                    <a:pt x="41221" y="416624"/>
                    <a:pt x="41221" y="416624"/>
                  </a:cubicBezTo>
                  <a:lnTo>
                    <a:pt x="41030" y="416624"/>
                  </a:lnTo>
                  <a:cubicBezTo>
                    <a:pt x="40173" y="417100"/>
                    <a:pt x="36363" y="419005"/>
                    <a:pt x="36268" y="419005"/>
                  </a:cubicBezTo>
                  <a:cubicBezTo>
                    <a:pt x="36268" y="419005"/>
                    <a:pt x="36268" y="419005"/>
                    <a:pt x="36268" y="419005"/>
                  </a:cubicBezTo>
                  <a:lnTo>
                    <a:pt x="22837" y="425387"/>
                  </a:lnTo>
                  <a:lnTo>
                    <a:pt x="22837" y="425387"/>
                  </a:lnTo>
                  <a:cubicBezTo>
                    <a:pt x="22837" y="425387"/>
                    <a:pt x="22837" y="425387"/>
                    <a:pt x="22837" y="425387"/>
                  </a:cubicBezTo>
                  <a:cubicBezTo>
                    <a:pt x="22837" y="425387"/>
                    <a:pt x="22837" y="425196"/>
                    <a:pt x="22837" y="425196"/>
                  </a:cubicBezTo>
                  <a:lnTo>
                    <a:pt x="30648" y="402717"/>
                  </a:lnTo>
                  <a:cubicBezTo>
                    <a:pt x="30648" y="402717"/>
                    <a:pt x="31124" y="402622"/>
                    <a:pt x="31315" y="402526"/>
                  </a:cubicBezTo>
                  <a:lnTo>
                    <a:pt x="49031" y="394145"/>
                  </a:lnTo>
                  <a:lnTo>
                    <a:pt x="41221" y="416528"/>
                  </a:lnTo>
                  <a:close/>
                  <a:moveTo>
                    <a:pt x="78559" y="354806"/>
                  </a:moveTo>
                  <a:cubicBezTo>
                    <a:pt x="78559" y="354806"/>
                    <a:pt x="78368" y="355283"/>
                    <a:pt x="78273" y="355473"/>
                  </a:cubicBezTo>
                  <a:lnTo>
                    <a:pt x="21980" y="382238"/>
                  </a:lnTo>
                  <a:cubicBezTo>
                    <a:pt x="21980" y="382238"/>
                    <a:pt x="22075" y="381762"/>
                    <a:pt x="22171" y="381572"/>
                  </a:cubicBezTo>
                  <a:lnTo>
                    <a:pt x="87417" y="194215"/>
                  </a:lnTo>
                  <a:cubicBezTo>
                    <a:pt x="96847" y="206597"/>
                    <a:pt x="109991" y="216027"/>
                    <a:pt x="125231" y="220504"/>
                  </a:cubicBezTo>
                  <a:lnTo>
                    <a:pt x="78464" y="354806"/>
                  </a:lnTo>
                  <a:close/>
                  <a:moveTo>
                    <a:pt x="249342" y="389287"/>
                  </a:moveTo>
                  <a:cubicBezTo>
                    <a:pt x="249342" y="389287"/>
                    <a:pt x="249151" y="388906"/>
                    <a:pt x="248961" y="388620"/>
                  </a:cubicBezTo>
                  <a:lnTo>
                    <a:pt x="164665" y="220980"/>
                  </a:lnTo>
                  <a:cubicBezTo>
                    <a:pt x="179619" y="217075"/>
                    <a:pt x="192668" y="208598"/>
                    <a:pt x="202384" y="197072"/>
                  </a:cubicBezTo>
                  <a:lnTo>
                    <a:pt x="268678" y="328898"/>
                  </a:lnTo>
                  <a:cubicBezTo>
                    <a:pt x="268678" y="328898"/>
                    <a:pt x="268868" y="329375"/>
                    <a:pt x="268964" y="329565"/>
                  </a:cubicBezTo>
                  <a:lnTo>
                    <a:pt x="249247" y="389287"/>
                  </a:lnTo>
                  <a:close/>
                </a:path>
              </a:pathLst>
            </a:custGeom>
            <a:grpFill/>
            <a:ln w="9525" cap="flat">
              <a:noFill/>
              <a:prstDash val="solid"/>
              <a:miter/>
            </a:ln>
          </p:spPr>
          <p:txBody>
            <a:bodyPr rtlCol="0" anchor="ctr"/>
            <a:lstStyle/>
            <a:p>
              <a:endParaRPr lang="zh-CN" altLang="en-US"/>
            </a:p>
          </p:txBody>
        </p:sp>
      </p:grpSp>
      <p:sp>
        <p:nvSpPr>
          <p:cNvPr id="69" name="矩形 68">
            <a:extLst>
              <a:ext uri="{FF2B5EF4-FFF2-40B4-BE49-F238E27FC236}">
                <a16:creationId xmlns:a16="http://schemas.microsoft.com/office/drawing/2014/main" id="{92D11B5A-7F46-1FB2-D4B3-94C175FFE6C4}"/>
              </a:ext>
            </a:extLst>
          </p:cNvPr>
          <p:cNvSpPr/>
          <p:nvPr/>
        </p:nvSpPr>
        <p:spPr>
          <a:xfrm>
            <a:off x="12014201" y="3767817"/>
            <a:ext cx="177800" cy="309018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cs typeface="思源黑体 Regular" panose="020B0500000000000000" charset="-122"/>
            </a:endParaRPr>
          </a:p>
        </p:txBody>
      </p:sp>
      <p:sp>
        <p:nvSpPr>
          <p:cNvPr id="70" name="矩形 69">
            <a:extLst>
              <a:ext uri="{FF2B5EF4-FFF2-40B4-BE49-F238E27FC236}">
                <a16:creationId xmlns:a16="http://schemas.microsoft.com/office/drawing/2014/main" id="{4B43AC4F-8227-6B37-21D4-51E775A0048A}"/>
              </a:ext>
            </a:extLst>
          </p:cNvPr>
          <p:cNvSpPr/>
          <p:nvPr/>
        </p:nvSpPr>
        <p:spPr>
          <a:xfrm>
            <a:off x="0" y="0"/>
            <a:ext cx="177800" cy="158227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cs typeface="思源黑体 Regular" panose="020B0500000000000000" charset="-122"/>
            </a:endParaRPr>
          </a:p>
        </p:txBody>
      </p:sp>
    </p:spTree>
    <p:extLst>
      <p:ext uri="{BB962C8B-B14F-4D97-AF65-F5344CB8AC3E}">
        <p14:creationId xmlns:p14="http://schemas.microsoft.com/office/powerpoint/2010/main" val="32344688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背景图案&#10;&#10;描述已自动生成">
            <a:extLst>
              <a:ext uri="{FF2B5EF4-FFF2-40B4-BE49-F238E27FC236}">
                <a16:creationId xmlns:a16="http://schemas.microsoft.com/office/drawing/2014/main" id="{E6E8B6FD-C7BE-A894-C865-86973472D802}"/>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文本框 1">
            <a:extLst>
              <a:ext uri="{FF2B5EF4-FFF2-40B4-BE49-F238E27FC236}">
                <a16:creationId xmlns:a16="http://schemas.microsoft.com/office/drawing/2014/main" id="{B031952B-07CB-7AEF-17D6-D7D6625E52EB}"/>
              </a:ext>
            </a:extLst>
          </p:cNvPr>
          <p:cNvSpPr txBox="1"/>
          <p:nvPr/>
        </p:nvSpPr>
        <p:spPr>
          <a:xfrm>
            <a:off x="8437108" y="3756943"/>
            <a:ext cx="3294492" cy="3154710"/>
          </a:xfrm>
          <a:prstGeom prst="rect">
            <a:avLst/>
          </a:prstGeom>
          <a:noFill/>
        </p:spPr>
        <p:txBody>
          <a:bodyPr wrap="none" rtlCol="0">
            <a:spAutoFit/>
          </a:bodyPr>
          <a:lstStyle/>
          <a:p>
            <a:r>
              <a:rPr lang="en-US" altLang="zh-CN" sz="19900" dirty="0">
                <a:solidFill>
                  <a:schemeClr val="bg1">
                    <a:lumMod val="95000"/>
                  </a:schemeClr>
                </a:solidFill>
                <a:latin typeface="思源黑体 CN Heavy" panose="020B0A00000000000000" pitchFamily="34" charset="-122"/>
                <a:ea typeface="思源黑体 CN Heavy" panose="020B0A00000000000000" pitchFamily="34" charset="-122"/>
              </a:rPr>
              <a:t>04</a:t>
            </a:r>
            <a:endParaRPr lang="zh-CN" altLang="en-US" sz="19900" dirty="0">
              <a:solidFill>
                <a:schemeClr val="bg1">
                  <a:lumMod val="95000"/>
                </a:schemeClr>
              </a:solidFill>
              <a:latin typeface="思源黑体 CN Heavy" panose="020B0A00000000000000" pitchFamily="34" charset="-122"/>
              <a:ea typeface="思源黑体 CN Heavy" panose="020B0A00000000000000" pitchFamily="34" charset="-122"/>
            </a:endParaRPr>
          </a:p>
        </p:txBody>
      </p:sp>
      <p:sp>
        <p:nvSpPr>
          <p:cNvPr id="3" name="文本框 2">
            <a:extLst>
              <a:ext uri="{FF2B5EF4-FFF2-40B4-BE49-F238E27FC236}">
                <a16:creationId xmlns:a16="http://schemas.microsoft.com/office/drawing/2014/main" id="{62CD30CC-8A9C-ECC1-42AF-496DB9FB67CB}"/>
              </a:ext>
            </a:extLst>
          </p:cNvPr>
          <p:cNvSpPr txBox="1"/>
          <p:nvPr/>
        </p:nvSpPr>
        <p:spPr>
          <a:xfrm>
            <a:off x="8084671" y="5310914"/>
            <a:ext cx="2183098" cy="1200329"/>
          </a:xfrm>
          <a:prstGeom prst="rect">
            <a:avLst/>
          </a:prstGeom>
          <a:noFill/>
        </p:spPr>
        <p:txBody>
          <a:bodyPr wrap="none" rtlCol="0">
            <a:spAutoFit/>
          </a:bodyPr>
          <a:lstStyle/>
          <a:p>
            <a:r>
              <a:rPr lang="en-US" altLang="zh-CN" sz="7200" dirty="0">
                <a:solidFill>
                  <a:srgbClr val="C00000"/>
                </a:solidFill>
                <a:latin typeface="思源黑体 CN Heavy" panose="020B0A00000000000000" pitchFamily="34" charset="-122"/>
                <a:ea typeface="思源黑体 CN Heavy" panose="020B0A00000000000000" pitchFamily="34" charset="-122"/>
              </a:rPr>
              <a:t>Part</a:t>
            </a:r>
            <a:endParaRPr lang="zh-CN" altLang="en-US" sz="7200" dirty="0">
              <a:solidFill>
                <a:srgbClr val="C00000"/>
              </a:solidFill>
              <a:latin typeface="思源黑体 CN Heavy" panose="020B0A00000000000000" pitchFamily="34" charset="-122"/>
              <a:ea typeface="思源黑体 CN Heavy" panose="020B0A00000000000000" pitchFamily="34" charset="-122"/>
            </a:endParaRPr>
          </a:p>
        </p:txBody>
      </p:sp>
      <p:sp>
        <p:nvSpPr>
          <p:cNvPr id="4" name="文本框 3">
            <a:extLst>
              <a:ext uri="{FF2B5EF4-FFF2-40B4-BE49-F238E27FC236}">
                <a16:creationId xmlns:a16="http://schemas.microsoft.com/office/drawing/2014/main" id="{978F6FA3-EC49-784A-98CA-B3F85861EC45}"/>
              </a:ext>
            </a:extLst>
          </p:cNvPr>
          <p:cNvSpPr txBox="1"/>
          <p:nvPr/>
        </p:nvSpPr>
        <p:spPr>
          <a:xfrm>
            <a:off x="533700" y="2012375"/>
            <a:ext cx="3877985" cy="830997"/>
          </a:xfrm>
          <a:prstGeom prst="rect">
            <a:avLst/>
          </a:prstGeom>
          <a:noFill/>
        </p:spPr>
        <p:txBody>
          <a:bodyPr wrap="none" rtlCol="0">
            <a:spAutoFit/>
          </a:bodyPr>
          <a:lstStyle/>
          <a:p>
            <a:r>
              <a:rPr lang="zh-CN" altLang="en-US" sz="4800" dirty="0">
                <a:solidFill>
                  <a:schemeClr val="bg1">
                    <a:lumMod val="95000"/>
                  </a:schemeClr>
                </a:solidFill>
                <a:latin typeface="思源黑体 CN Heavy" panose="020B0A00000000000000" pitchFamily="34" charset="-122"/>
                <a:ea typeface="思源黑体 CN Heavy" panose="020B0A00000000000000" pitchFamily="34" charset="-122"/>
              </a:rPr>
              <a:t>图片轮播效果</a:t>
            </a:r>
          </a:p>
        </p:txBody>
      </p:sp>
      <p:sp>
        <p:nvSpPr>
          <p:cNvPr id="6" name="文本框 5">
            <a:extLst>
              <a:ext uri="{FF2B5EF4-FFF2-40B4-BE49-F238E27FC236}">
                <a16:creationId xmlns:a16="http://schemas.microsoft.com/office/drawing/2014/main" id="{94F00F1F-53F7-846F-BC81-59E55ECD1A1F}"/>
              </a:ext>
            </a:extLst>
          </p:cNvPr>
          <p:cNvSpPr txBox="1"/>
          <p:nvPr/>
        </p:nvSpPr>
        <p:spPr>
          <a:xfrm>
            <a:off x="559100" y="2970372"/>
            <a:ext cx="5102913" cy="923330"/>
          </a:xfrm>
          <a:prstGeom prst="rect">
            <a:avLst/>
          </a:prstGeom>
          <a:noFill/>
        </p:spPr>
        <p:txBody>
          <a:bodyPr wrap="square" rtlCol="0">
            <a:spAutoFit/>
          </a:bodyPr>
          <a:lstStyle/>
          <a:p>
            <a:pPr algn="just"/>
            <a:r>
              <a:rPr lang="zh-CN" altLang="en-US" dirty="0">
                <a:solidFill>
                  <a:schemeClr val="bg1">
                    <a:lumMod val="95000"/>
                  </a:schemeClr>
                </a:solidFill>
                <a:latin typeface="思源黑体 CN Regular" panose="020B0500000000000000" pitchFamily="34" charset="-122"/>
                <a:ea typeface="思源黑体 CN Regular" panose="020B0500000000000000" pitchFamily="34" charset="-122"/>
              </a:rPr>
              <a:t>本模板提供了一个图片轮播效果的范例  以滑动缩略图轮播大图形式呈献内容  使呈献效果焕然一新</a:t>
            </a:r>
            <a:endParaRPr lang="en-US" altLang="zh-CN" dirty="0">
              <a:solidFill>
                <a:schemeClr val="bg1">
                  <a:lumMod val="95000"/>
                </a:schemeClr>
              </a:solidFill>
              <a:latin typeface="思源黑体 CN Regular" panose="020B0500000000000000" pitchFamily="34" charset="-122"/>
              <a:ea typeface="思源黑体 CN Regular" panose="020B0500000000000000" pitchFamily="34" charset="-122"/>
            </a:endParaRPr>
          </a:p>
          <a:p>
            <a:pPr algn="just"/>
            <a:r>
              <a:rPr lang="zh-CN" altLang="en-US" dirty="0">
                <a:solidFill>
                  <a:schemeClr val="bg1">
                    <a:lumMod val="95000"/>
                  </a:schemeClr>
                </a:solidFill>
                <a:latin typeface="思源黑体 CN Regular" panose="020B0500000000000000" pitchFamily="34" charset="-122"/>
                <a:ea typeface="思源黑体 CN Regular" panose="020B0500000000000000" pitchFamily="34" charset="-122"/>
              </a:rPr>
              <a:t>使用教程在范例的最后一页</a:t>
            </a:r>
          </a:p>
        </p:txBody>
      </p:sp>
      <p:pic>
        <p:nvPicPr>
          <p:cNvPr id="9" name="图形 8">
            <a:extLst>
              <a:ext uri="{FF2B5EF4-FFF2-40B4-BE49-F238E27FC236}">
                <a16:creationId xmlns:a16="http://schemas.microsoft.com/office/drawing/2014/main" id="{F7478D73-1923-6385-11C9-426B05FB1D43}"/>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47999" y="647999"/>
            <a:ext cx="1379322" cy="396956"/>
          </a:xfrm>
          <a:prstGeom prst="rect">
            <a:avLst/>
          </a:prstGeom>
        </p:spPr>
      </p:pic>
    </p:spTree>
    <p:extLst>
      <p:ext uri="{BB962C8B-B14F-4D97-AF65-F5344CB8AC3E}">
        <p14:creationId xmlns:p14="http://schemas.microsoft.com/office/powerpoint/2010/main" val="29866449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建筑旁的树&#10;&#10;描述已自动生成">
            <a:extLst>
              <a:ext uri="{FF2B5EF4-FFF2-40B4-BE49-F238E27FC236}">
                <a16:creationId xmlns:a16="http://schemas.microsoft.com/office/drawing/2014/main" id="{4BCF5A62-A227-C2AE-14E5-62E1C3B93220}"/>
              </a:ext>
            </a:extLst>
          </p:cNvPr>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6095636" y="0"/>
            <a:ext cx="6096259" cy="6858000"/>
          </a:xfrm>
          <a:prstGeom prst="rect">
            <a:avLst/>
          </a:prstGeom>
        </p:spPr>
      </p:pic>
      <p:sp>
        <p:nvSpPr>
          <p:cNvPr id="6" name="矩形 5">
            <a:extLst>
              <a:ext uri="{FF2B5EF4-FFF2-40B4-BE49-F238E27FC236}">
                <a16:creationId xmlns:a16="http://schemas.microsoft.com/office/drawing/2014/main" id="{4953425C-0545-0C58-3856-6D53EB2CEB7B}"/>
              </a:ext>
            </a:extLst>
          </p:cNvPr>
          <p:cNvSpPr>
            <a:spLocks/>
          </p:cNvSpPr>
          <p:nvPr/>
        </p:nvSpPr>
        <p:spPr>
          <a:xfrm>
            <a:off x="5338603" y="3620922"/>
            <a:ext cx="1379322" cy="267880"/>
          </a:xfrm>
          <a:prstGeom prst="rect">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9" name="文本框 8">
            <a:extLst>
              <a:ext uri="{FF2B5EF4-FFF2-40B4-BE49-F238E27FC236}">
                <a16:creationId xmlns:a16="http://schemas.microsoft.com/office/drawing/2014/main" id="{FE218A7C-DF69-9585-FE44-1B829E755987}"/>
              </a:ext>
            </a:extLst>
          </p:cNvPr>
          <p:cNvSpPr txBox="1">
            <a:spLocks/>
          </p:cNvSpPr>
          <p:nvPr/>
        </p:nvSpPr>
        <p:spPr>
          <a:xfrm>
            <a:off x="5953869" y="5012710"/>
            <a:ext cx="6882772" cy="1569660"/>
          </a:xfrm>
          <a:prstGeom prst="rect">
            <a:avLst/>
          </a:prstGeom>
          <a:noFill/>
        </p:spPr>
        <p:txBody>
          <a:bodyPr wrap="square" rtlCol="0">
            <a:spAutoFit/>
          </a:bodyPr>
          <a:lstStyle/>
          <a:p>
            <a:r>
              <a:rPr lang="en-US" altLang="zh-CN" sz="9500" dirty="0">
                <a:ln w="28575">
                  <a:solidFill>
                    <a:srgbClr val="C00000"/>
                  </a:solidFill>
                </a:ln>
                <a:noFill/>
                <a:latin typeface="思源黑体 CN Heavy" panose="020B0A00000000000000" pitchFamily="34" charset="-122"/>
                <a:ea typeface="思源黑体 CN Heavy" panose="020B0A00000000000000" pitchFamily="34" charset="-122"/>
              </a:rPr>
              <a:t>Contents</a:t>
            </a:r>
            <a:endParaRPr lang="zh-CN" altLang="en-US" sz="9500" dirty="0">
              <a:ln w="28575">
                <a:solidFill>
                  <a:srgbClr val="C00000"/>
                </a:solidFill>
              </a:ln>
              <a:noFill/>
              <a:latin typeface="思源黑体 CN Heavy" panose="020B0A00000000000000" pitchFamily="34" charset="-122"/>
              <a:ea typeface="思源黑体 CN Heavy" panose="020B0A00000000000000" pitchFamily="34" charset="-122"/>
            </a:endParaRPr>
          </a:p>
        </p:txBody>
      </p:sp>
      <p:sp>
        <p:nvSpPr>
          <p:cNvPr id="12" name="任意多边形: 形状 11">
            <a:extLst>
              <a:ext uri="{FF2B5EF4-FFF2-40B4-BE49-F238E27FC236}">
                <a16:creationId xmlns:a16="http://schemas.microsoft.com/office/drawing/2014/main" id="{2452B9B4-D548-4861-79DF-8F9C7EBEFA82}"/>
              </a:ext>
            </a:extLst>
          </p:cNvPr>
          <p:cNvSpPr/>
          <p:nvPr/>
        </p:nvSpPr>
        <p:spPr>
          <a:xfrm>
            <a:off x="648000" y="1259307"/>
            <a:ext cx="319066" cy="319066"/>
          </a:xfrm>
          <a:custGeom>
            <a:avLst/>
            <a:gdLst>
              <a:gd name="connsiteX0" fmla="*/ 2960333 w 5920666"/>
              <a:gd name="connsiteY0" fmla="*/ 851718 h 5920666"/>
              <a:gd name="connsiteX1" fmla="*/ 851718 w 5920666"/>
              <a:gd name="connsiteY1" fmla="*/ 2960333 h 5920666"/>
              <a:gd name="connsiteX2" fmla="*/ 2960333 w 5920666"/>
              <a:gd name="connsiteY2" fmla="*/ 5068948 h 5920666"/>
              <a:gd name="connsiteX3" fmla="*/ 5068948 w 5920666"/>
              <a:gd name="connsiteY3" fmla="*/ 2960333 h 5920666"/>
              <a:gd name="connsiteX4" fmla="*/ 2960333 w 5920666"/>
              <a:gd name="connsiteY4" fmla="*/ 851718 h 5920666"/>
              <a:gd name="connsiteX5" fmla="*/ 2960333 w 5920666"/>
              <a:gd name="connsiteY5" fmla="*/ 0 h 5920666"/>
              <a:gd name="connsiteX6" fmla="*/ 5920666 w 5920666"/>
              <a:gd name="connsiteY6" fmla="*/ 2960333 h 5920666"/>
              <a:gd name="connsiteX7" fmla="*/ 2960333 w 5920666"/>
              <a:gd name="connsiteY7" fmla="*/ 5920666 h 5920666"/>
              <a:gd name="connsiteX8" fmla="*/ 0 w 5920666"/>
              <a:gd name="connsiteY8" fmla="*/ 2960333 h 5920666"/>
              <a:gd name="connsiteX9" fmla="*/ 2960333 w 5920666"/>
              <a:gd name="connsiteY9" fmla="*/ 0 h 5920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20666" h="5920666">
                <a:moveTo>
                  <a:pt x="2960333" y="851718"/>
                </a:moveTo>
                <a:cubicBezTo>
                  <a:pt x="1795777" y="851718"/>
                  <a:pt x="851718" y="1795777"/>
                  <a:pt x="851718" y="2960333"/>
                </a:cubicBezTo>
                <a:cubicBezTo>
                  <a:pt x="851718" y="4124889"/>
                  <a:pt x="1795777" y="5068948"/>
                  <a:pt x="2960333" y="5068948"/>
                </a:cubicBezTo>
                <a:cubicBezTo>
                  <a:pt x="4124889" y="5068948"/>
                  <a:pt x="5068948" y="4124889"/>
                  <a:pt x="5068948" y="2960333"/>
                </a:cubicBezTo>
                <a:cubicBezTo>
                  <a:pt x="5068948" y="1795777"/>
                  <a:pt x="4124889" y="851718"/>
                  <a:pt x="2960333" y="851718"/>
                </a:cubicBezTo>
                <a:close/>
                <a:moveTo>
                  <a:pt x="2960333" y="0"/>
                </a:moveTo>
                <a:cubicBezTo>
                  <a:pt x="4595280" y="0"/>
                  <a:pt x="5920666" y="1325386"/>
                  <a:pt x="5920666" y="2960333"/>
                </a:cubicBezTo>
                <a:cubicBezTo>
                  <a:pt x="5920666" y="4595280"/>
                  <a:pt x="4595280" y="5920666"/>
                  <a:pt x="2960333" y="5920666"/>
                </a:cubicBezTo>
                <a:cubicBezTo>
                  <a:pt x="1325386" y="5920666"/>
                  <a:pt x="0" y="4595280"/>
                  <a:pt x="0" y="2960333"/>
                </a:cubicBezTo>
                <a:cubicBezTo>
                  <a:pt x="0" y="1325386"/>
                  <a:pt x="1325386" y="0"/>
                  <a:pt x="2960333" y="0"/>
                </a:cubicBezTo>
                <a:close/>
              </a:path>
            </a:pathLst>
          </a:custGeom>
          <a:solidFill>
            <a:srgbClr val="C00000"/>
          </a:solidFill>
          <a:ln w="1618" cap="flat">
            <a:noFill/>
            <a:prstDash val="solid"/>
            <a:miter/>
          </a:ln>
        </p:spPr>
        <p:txBody>
          <a:bodyPr wrap="square" rtlCol="0" anchor="ctr">
            <a:noAutofit/>
          </a:bodyPr>
          <a:lstStyle/>
          <a:p>
            <a:pPr algn="l"/>
            <a:endParaRPr lang="zh-CN" altLang="en-US" dirty="0"/>
          </a:p>
        </p:txBody>
      </p:sp>
      <p:sp>
        <p:nvSpPr>
          <p:cNvPr id="20" name="文本框 19">
            <a:extLst>
              <a:ext uri="{FF2B5EF4-FFF2-40B4-BE49-F238E27FC236}">
                <a16:creationId xmlns:a16="http://schemas.microsoft.com/office/drawing/2014/main" id="{186021BC-42A2-F275-D020-6B32636DA7D8}"/>
              </a:ext>
            </a:extLst>
          </p:cNvPr>
          <p:cNvSpPr txBox="1"/>
          <p:nvPr/>
        </p:nvSpPr>
        <p:spPr>
          <a:xfrm>
            <a:off x="2990224" y="1188007"/>
            <a:ext cx="934871" cy="830997"/>
          </a:xfrm>
          <a:prstGeom prst="rect">
            <a:avLst/>
          </a:prstGeom>
          <a:noFill/>
        </p:spPr>
        <p:txBody>
          <a:bodyPr wrap="none" rtlCol="0">
            <a:spAutoFit/>
          </a:bodyPr>
          <a:lstStyle/>
          <a:p>
            <a:r>
              <a:rPr lang="en-US" altLang="zh-CN" sz="4800" dirty="0">
                <a:ln w="19050">
                  <a:solidFill>
                    <a:schemeClr val="bg1">
                      <a:lumMod val="50000"/>
                    </a:schemeClr>
                  </a:solidFill>
                </a:ln>
                <a:noFill/>
                <a:latin typeface="思源黑体 CN Heavy" panose="020B0A00000000000000" pitchFamily="34" charset="-122"/>
                <a:ea typeface="思源黑体 CN Heavy" panose="020B0A00000000000000" pitchFamily="34" charset="-122"/>
              </a:rPr>
              <a:t>01</a:t>
            </a:r>
            <a:endParaRPr lang="zh-CN" altLang="en-US" sz="4800" dirty="0">
              <a:ln w="19050">
                <a:solidFill>
                  <a:schemeClr val="bg1">
                    <a:lumMod val="50000"/>
                  </a:schemeClr>
                </a:solidFill>
              </a:ln>
              <a:noFill/>
              <a:latin typeface="思源黑体 CN Heavy" panose="020B0A00000000000000" pitchFamily="34" charset="-122"/>
              <a:ea typeface="思源黑体 CN Heavy" panose="020B0A00000000000000" pitchFamily="34" charset="-122"/>
            </a:endParaRPr>
          </a:p>
        </p:txBody>
      </p:sp>
      <p:sp>
        <p:nvSpPr>
          <p:cNvPr id="14" name="文本框 13">
            <a:extLst>
              <a:ext uri="{FF2B5EF4-FFF2-40B4-BE49-F238E27FC236}">
                <a16:creationId xmlns:a16="http://schemas.microsoft.com/office/drawing/2014/main" id="{435EED85-E92A-D0D5-477E-C983B9E8DCF3}"/>
              </a:ext>
            </a:extLst>
          </p:cNvPr>
          <p:cNvSpPr txBox="1"/>
          <p:nvPr/>
        </p:nvSpPr>
        <p:spPr>
          <a:xfrm>
            <a:off x="920425" y="1188007"/>
            <a:ext cx="2395207" cy="461665"/>
          </a:xfrm>
          <a:prstGeom prst="rect">
            <a:avLst/>
          </a:prstGeom>
          <a:noFill/>
        </p:spPr>
        <p:txBody>
          <a:bodyPr wrap="none" rtlCol="0">
            <a:spAutoFit/>
          </a:bodyPr>
          <a:lstStyle/>
          <a:p>
            <a:r>
              <a:rPr lang="zh-CN" altLang="en-US" sz="2400" b="1" dirty="0">
                <a:solidFill>
                  <a:schemeClr val="tx1">
                    <a:lumMod val="85000"/>
                    <a:lumOff val="15000"/>
                  </a:schemeClr>
                </a:solidFill>
                <a:latin typeface="思源黑体 CN Heavy" panose="020B0A00000000000000" pitchFamily="34" charset="-122"/>
                <a:ea typeface="思源黑体 CN Heavy" panose="020B0A00000000000000" pitchFamily="34" charset="-122"/>
              </a:rPr>
              <a:t>请在此输入标题</a:t>
            </a:r>
          </a:p>
        </p:txBody>
      </p:sp>
      <p:sp>
        <p:nvSpPr>
          <p:cNvPr id="19" name="文本框 18">
            <a:extLst>
              <a:ext uri="{FF2B5EF4-FFF2-40B4-BE49-F238E27FC236}">
                <a16:creationId xmlns:a16="http://schemas.microsoft.com/office/drawing/2014/main" id="{C009DDF0-F6AF-19CD-1A87-4E25602B52BC}"/>
              </a:ext>
            </a:extLst>
          </p:cNvPr>
          <p:cNvSpPr txBox="1"/>
          <p:nvPr/>
        </p:nvSpPr>
        <p:spPr>
          <a:xfrm>
            <a:off x="920425" y="1594595"/>
            <a:ext cx="2716128" cy="307777"/>
          </a:xfrm>
          <a:prstGeom prst="rect">
            <a:avLst/>
          </a:prstGeom>
          <a:noFill/>
        </p:spPr>
        <p:txBody>
          <a:bodyPr wrap="none" rtlCol="0">
            <a:spAutoFit/>
          </a:bodyPr>
          <a:lstStyle/>
          <a:p>
            <a:r>
              <a:rPr lang="en-US" altLang="zh-CN" sz="1400" dirty="0">
                <a:solidFill>
                  <a:schemeClr val="tx1">
                    <a:lumMod val="85000"/>
                    <a:lumOff val="15000"/>
                  </a:schemeClr>
                </a:solidFill>
                <a:latin typeface="思源黑体 CN Regular" panose="020B0500000000000000" pitchFamily="34" charset="-122"/>
                <a:ea typeface="思源黑体 CN Regular" panose="020B0500000000000000" pitchFamily="34" charset="-122"/>
              </a:rPr>
              <a:t>Your Title Here Your Title Here </a:t>
            </a:r>
            <a:endParaRPr lang="zh-CN" altLang="en-US" sz="1400" dirty="0">
              <a:solidFill>
                <a:schemeClr val="tx1">
                  <a:lumMod val="85000"/>
                  <a:lumOff val="15000"/>
                </a:schemeClr>
              </a:solidFill>
              <a:latin typeface="思源黑体 CN Regular" panose="020B0500000000000000" pitchFamily="34" charset="-122"/>
              <a:ea typeface="思源黑体 CN Regular" panose="020B0500000000000000" pitchFamily="34" charset="-122"/>
            </a:endParaRPr>
          </a:p>
        </p:txBody>
      </p:sp>
      <p:sp>
        <p:nvSpPr>
          <p:cNvPr id="25" name="任意多边形: 形状 24">
            <a:extLst>
              <a:ext uri="{FF2B5EF4-FFF2-40B4-BE49-F238E27FC236}">
                <a16:creationId xmlns:a16="http://schemas.microsoft.com/office/drawing/2014/main" id="{36F1EE92-A62E-2257-10FD-725A219A9DC8}"/>
              </a:ext>
            </a:extLst>
          </p:cNvPr>
          <p:cNvSpPr/>
          <p:nvPr/>
        </p:nvSpPr>
        <p:spPr>
          <a:xfrm>
            <a:off x="648000" y="2476303"/>
            <a:ext cx="319066" cy="319066"/>
          </a:xfrm>
          <a:custGeom>
            <a:avLst/>
            <a:gdLst>
              <a:gd name="connsiteX0" fmla="*/ 2960333 w 5920666"/>
              <a:gd name="connsiteY0" fmla="*/ 851718 h 5920666"/>
              <a:gd name="connsiteX1" fmla="*/ 851718 w 5920666"/>
              <a:gd name="connsiteY1" fmla="*/ 2960333 h 5920666"/>
              <a:gd name="connsiteX2" fmla="*/ 2960333 w 5920666"/>
              <a:gd name="connsiteY2" fmla="*/ 5068948 h 5920666"/>
              <a:gd name="connsiteX3" fmla="*/ 5068948 w 5920666"/>
              <a:gd name="connsiteY3" fmla="*/ 2960333 h 5920666"/>
              <a:gd name="connsiteX4" fmla="*/ 2960333 w 5920666"/>
              <a:gd name="connsiteY4" fmla="*/ 851718 h 5920666"/>
              <a:gd name="connsiteX5" fmla="*/ 2960333 w 5920666"/>
              <a:gd name="connsiteY5" fmla="*/ 0 h 5920666"/>
              <a:gd name="connsiteX6" fmla="*/ 5920666 w 5920666"/>
              <a:gd name="connsiteY6" fmla="*/ 2960333 h 5920666"/>
              <a:gd name="connsiteX7" fmla="*/ 2960333 w 5920666"/>
              <a:gd name="connsiteY7" fmla="*/ 5920666 h 5920666"/>
              <a:gd name="connsiteX8" fmla="*/ 0 w 5920666"/>
              <a:gd name="connsiteY8" fmla="*/ 2960333 h 5920666"/>
              <a:gd name="connsiteX9" fmla="*/ 2960333 w 5920666"/>
              <a:gd name="connsiteY9" fmla="*/ 0 h 5920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20666" h="5920666">
                <a:moveTo>
                  <a:pt x="2960333" y="851718"/>
                </a:moveTo>
                <a:cubicBezTo>
                  <a:pt x="1795777" y="851718"/>
                  <a:pt x="851718" y="1795777"/>
                  <a:pt x="851718" y="2960333"/>
                </a:cubicBezTo>
                <a:cubicBezTo>
                  <a:pt x="851718" y="4124889"/>
                  <a:pt x="1795777" y="5068948"/>
                  <a:pt x="2960333" y="5068948"/>
                </a:cubicBezTo>
                <a:cubicBezTo>
                  <a:pt x="4124889" y="5068948"/>
                  <a:pt x="5068948" y="4124889"/>
                  <a:pt x="5068948" y="2960333"/>
                </a:cubicBezTo>
                <a:cubicBezTo>
                  <a:pt x="5068948" y="1795777"/>
                  <a:pt x="4124889" y="851718"/>
                  <a:pt x="2960333" y="851718"/>
                </a:cubicBezTo>
                <a:close/>
                <a:moveTo>
                  <a:pt x="2960333" y="0"/>
                </a:moveTo>
                <a:cubicBezTo>
                  <a:pt x="4595280" y="0"/>
                  <a:pt x="5920666" y="1325386"/>
                  <a:pt x="5920666" y="2960333"/>
                </a:cubicBezTo>
                <a:cubicBezTo>
                  <a:pt x="5920666" y="4595280"/>
                  <a:pt x="4595280" y="5920666"/>
                  <a:pt x="2960333" y="5920666"/>
                </a:cubicBezTo>
                <a:cubicBezTo>
                  <a:pt x="1325386" y="5920666"/>
                  <a:pt x="0" y="4595280"/>
                  <a:pt x="0" y="2960333"/>
                </a:cubicBezTo>
                <a:cubicBezTo>
                  <a:pt x="0" y="1325386"/>
                  <a:pt x="1325386" y="0"/>
                  <a:pt x="2960333" y="0"/>
                </a:cubicBezTo>
                <a:close/>
              </a:path>
            </a:pathLst>
          </a:custGeom>
          <a:solidFill>
            <a:srgbClr val="C00000"/>
          </a:solidFill>
          <a:ln w="1618" cap="flat">
            <a:noFill/>
            <a:prstDash val="solid"/>
            <a:miter/>
          </a:ln>
        </p:spPr>
        <p:txBody>
          <a:bodyPr wrap="square" rtlCol="0" anchor="ctr">
            <a:noAutofit/>
          </a:bodyPr>
          <a:lstStyle/>
          <a:p>
            <a:pPr algn="l"/>
            <a:endParaRPr lang="zh-CN" altLang="en-US" dirty="0"/>
          </a:p>
        </p:txBody>
      </p:sp>
      <p:sp>
        <p:nvSpPr>
          <p:cNvPr id="26" name="文本框 25">
            <a:extLst>
              <a:ext uri="{FF2B5EF4-FFF2-40B4-BE49-F238E27FC236}">
                <a16:creationId xmlns:a16="http://schemas.microsoft.com/office/drawing/2014/main" id="{58777305-7994-D356-3B8E-090A350ED125}"/>
              </a:ext>
            </a:extLst>
          </p:cNvPr>
          <p:cNvSpPr txBox="1"/>
          <p:nvPr/>
        </p:nvSpPr>
        <p:spPr>
          <a:xfrm>
            <a:off x="2990224" y="2405003"/>
            <a:ext cx="934871" cy="830997"/>
          </a:xfrm>
          <a:prstGeom prst="rect">
            <a:avLst/>
          </a:prstGeom>
          <a:noFill/>
        </p:spPr>
        <p:txBody>
          <a:bodyPr wrap="none" rtlCol="0">
            <a:spAutoFit/>
          </a:bodyPr>
          <a:lstStyle/>
          <a:p>
            <a:r>
              <a:rPr lang="en-US" altLang="zh-CN" sz="4800" dirty="0">
                <a:ln w="19050">
                  <a:solidFill>
                    <a:schemeClr val="bg1">
                      <a:lumMod val="50000"/>
                    </a:schemeClr>
                  </a:solidFill>
                </a:ln>
                <a:noFill/>
                <a:latin typeface="思源黑体 CN Heavy" panose="020B0A00000000000000" pitchFamily="34" charset="-122"/>
                <a:ea typeface="思源黑体 CN Heavy" panose="020B0A00000000000000" pitchFamily="34" charset="-122"/>
              </a:rPr>
              <a:t>02</a:t>
            </a:r>
            <a:endParaRPr lang="zh-CN" altLang="en-US" sz="4800" dirty="0">
              <a:ln w="19050">
                <a:solidFill>
                  <a:schemeClr val="bg1">
                    <a:lumMod val="50000"/>
                  </a:schemeClr>
                </a:solidFill>
              </a:ln>
              <a:noFill/>
              <a:latin typeface="思源黑体 CN Heavy" panose="020B0A00000000000000" pitchFamily="34" charset="-122"/>
              <a:ea typeface="思源黑体 CN Heavy" panose="020B0A00000000000000" pitchFamily="34" charset="-122"/>
            </a:endParaRPr>
          </a:p>
        </p:txBody>
      </p:sp>
      <p:sp>
        <p:nvSpPr>
          <p:cNvPr id="27" name="文本框 26">
            <a:extLst>
              <a:ext uri="{FF2B5EF4-FFF2-40B4-BE49-F238E27FC236}">
                <a16:creationId xmlns:a16="http://schemas.microsoft.com/office/drawing/2014/main" id="{81FE336D-FFB3-5C42-04F4-E209ADA9D0B9}"/>
              </a:ext>
            </a:extLst>
          </p:cNvPr>
          <p:cNvSpPr txBox="1"/>
          <p:nvPr/>
        </p:nvSpPr>
        <p:spPr>
          <a:xfrm>
            <a:off x="920425" y="2405003"/>
            <a:ext cx="2395207" cy="461665"/>
          </a:xfrm>
          <a:prstGeom prst="rect">
            <a:avLst/>
          </a:prstGeom>
          <a:noFill/>
        </p:spPr>
        <p:txBody>
          <a:bodyPr wrap="none" rtlCol="0">
            <a:spAutoFit/>
          </a:bodyPr>
          <a:lstStyle/>
          <a:p>
            <a:r>
              <a:rPr lang="zh-CN" altLang="en-US" sz="2400" b="1" dirty="0">
                <a:solidFill>
                  <a:schemeClr val="tx1">
                    <a:lumMod val="85000"/>
                    <a:lumOff val="15000"/>
                  </a:schemeClr>
                </a:solidFill>
                <a:latin typeface="思源黑体 CN Heavy" panose="020B0A00000000000000" pitchFamily="34" charset="-122"/>
                <a:ea typeface="思源黑体 CN Heavy" panose="020B0A00000000000000" pitchFamily="34" charset="-122"/>
              </a:rPr>
              <a:t>请在此输入标题</a:t>
            </a:r>
          </a:p>
        </p:txBody>
      </p:sp>
      <p:sp>
        <p:nvSpPr>
          <p:cNvPr id="28" name="文本框 27">
            <a:extLst>
              <a:ext uri="{FF2B5EF4-FFF2-40B4-BE49-F238E27FC236}">
                <a16:creationId xmlns:a16="http://schemas.microsoft.com/office/drawing/2014/main" id="{7C61B684-07BC-F799-6CA5-B603EDB46221}"/>
              </a:ext>
            </a:extLst>
          </p:cNvPr>
          <p:cNvSpPr txBox="1"/>
          <p:nvPr/>
        </p:nvSpPr>
        <p:spPr>
          <a:xfrm>
            <a:off x="920425" y="2811591"/>
            <a:ext cx="2716128" cy="307777"/>
          </a:xfrm>
          <a:prstGeom prst="rect">
            <a:avLst/>
          </a:prstGeom>
          <a:noFill/>
        </p:spPr>
        <p:txBody>
          <a:bodyPr wrap="none" rtlCol="0">
            <a:spAutoFit/>
          </a:bodyPr>
          <a:lstStyle/>
          <a:p>
            <a:r>
              <a:rPr lang="en-US" altLang="zh-CN" sz="1400" dirty="0">
                <a:solidFill>
                  <a:schemeClr val="tx1">
                    <a:lumMod val="85000"/>
                    <a:lumOff val="15000"/>
                  </a:schemeClr>
                </a:solidFill>
                <a:latin typeface="思源黑体 CN Regular" panose="020B0500000000000000" pitchFamily="34" charset="-122"/>
                <a:ea typeface="思源黑体 CN Regular" panose="020B0500000000000000" pitchFamily="34" charset="-122"/>
              </a:rPr>
              <a:t>Your Title Here Your Title Here </a:t>
            </a:r>
            <a:endParaRPr lang="zh-CN" altLang="en-US" sz="1400" dirty="0">
              <a:solidFill>
                <a:schemeClr val="tx1">
                  <a:lumMod val="85000"/>
                  <a:lumOff val="15000"/>
                </a:schemeClr>
              </a:solidFill>
              <a:latin typeface="思源黑体 CN Regular" panose="020B0500000000000000" pitchFamily="34" charset="-122"/>
              <a:ea typeface="思源黑体 CN Regular" panose="020B0500000000000000" pitchFamily="34" charset="-122"/>
            </a:endParaRPr>
          </a:p>
        </p:txBody>
      </p:sp>
      <p:sp>
        <p:nvSpPr>
          <p:cNvPr id="30" name="任意多边形: 形状 29">
            <a:extLst>
              <a:ext uri="{FF2B5EF4-FFF2-40B4-BE49-F238E27FC236}">
                <a16:creationId xmlns:a16="http://schemas.microsoft.com/office/drawing/2014/main" id="{A1F73211-D10F-4D2F-BB28-A48DD7DA22CB}"/>
              </a:ext>
            </a:extLst>
          </p:cNvPr>
          <p:cNvSpPr/>
          <p:nvPr/>
        </p:nvSpPr>
        <p:spPr>
          <a:xfrm>
            <a:off x="648000" y="3693299"/>
            <a:ext cx="319066" cy="319066"/>
          </a:xfrm>
          <a:custGeom>
            <a:avLst/>
            <a:gdLst>
              <a:gd name="connsiteX0" fmla="*/ 2960333 w 5920666"/>
              <a:gd name="connsiteY0" fmla="*/ 851718 h 5920666"/>
              <a:gd name="connsiteX1" fmla="*/ 851718 w 5920666"/>
              <a:gd name="connsiteY1" fmla="*/ 2960333 h 5920666"/>
              <a:gd name="connsiteX2" fmla="*/ 2960333 w 5920666"/>
              <a:gd name="connsiteY2" fmla="*/ 5068948 h 5920666"/>
              <a:gd name="connsiteX3" fmla="*/ 5068948 w 5920666"/>
              <a:gd name="connsiteY3" fmla="*/ 2960333 h 5920666"/>
              <a:gd name="connsiteX4" fmla="*/ 2960333 w 5920666"/>
              <a:gd name="connsiteY4" fmla="*/ 851718 h 5920666"/>
              <a:gd name="connsiteX5" fmla="*/ 2960333 w 5920666"/>
              <a:gd name="connsiteY5" fmla="*/ 0 h 5920666"/>
              <a:gd name="connsiteX6" fmla="*/ 5920666 w 5920666"/>
              <a:gd name="connsiteY6" fmla="*/ 2960333 h 5920666"/>
              <a:gd name="connsiteX7" fmla="*/ 2960333 w 5920666"/>
              <a:gd name="connsiteY7" fmla="*/ 5920666 h 5920666"/>
              <a:gd name="connsiteX8" fmla="*/ 0 w 5920666"/>
              <a:gd name="connsiteY8" fmla="*/ 2960333 h 5920666"/>
              <a:gd name="connsiteX9" fmla="*/ 2960333 w 5920666"/>
              <a:gd name="connsiteY9" fmla="*/ 0 h 5920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20666" h="5920666">
                <a:moveTo>
                  <a:pt x="2960333" y="851718"/>
                </a:moveTo>
                <a:cubicBezTo>
                  <a:pt x="1795777" y="851718"/>
                  <a:pt x="851718" y="1795777"/>
                  <a:pt x="851718" y="2960333"/>
                </a:cubicBezTo>
                <a:cubicBezTo>
                  <a:pt x="851718" y="4124889"/>
                  <a:pt x="1795777" y="5068948"/>
                  <a:pt x="2960333" y="5068948"/>
                </a:cubicBezTo>
                <a:cubicBezTo>
                  <a:pt x="4124889" y="5068948"/>
                  <a:pt x="5068948" y="4124889"/>
                  <a:pt x="5068948" y="2960333"/>
                </a:cubicBezTo>
                <a:cubicBezTo>
                  <a:pt x="5068948" y="1795777"/>
                  <a:pt x="4124889" y="851718"/>
                  <a:pt x="2960333" y="851718"/>
                </a:cubicBezTo>
                <a:close/>
                <a:moveTo>
                  <a:pt x="2960333" y="0"/>
                </a:moveTo>
                <a:cubicBezTo>
                  <a:pt x="4595280" y="0"/>
                  <a:pt x="5920666" y="1325386"/>
                  <a:pt x="5920666" y="2960333"/>
                </a:cubicBezTo>
                <a:cubicBezTo>
                  <a:pt x="5920666" y="4595280"/>
                  <a:pt x="4595280" y="5920666"/>
                  <a:pt x="2960333" y="5920666"/>
                </a:cubicBezTo>
                <a:cubicBezTo>
                  <a:pt x="1325386" y="5920666"/>
                  <a:pt x="0" y="4595280"/>
                  <a:pt x="0" y="2960333"/>
                </a:cubicBezTo>
                <a:cubicBezTo>
                  <a:pt x="0" y="1325386"/>
                  <a:pt x="1325386" y="0"/>
                  <a:pt x="2960333" y="0"/>
                </a:cubicBezTo>
                <a:close/>
              </a:path>
            </a:pathLst>
          </a:custGeom>
          <a:solidFill>
            <a:srgbClr val="C00000"/>
          </a:solidFill>
          <a:ln w="1618" cap="flat">
            <a:noFill/>
            <a:prstDash val="solid"/>
            <a:miter/>
          </a:ln>
        </p:spPr>
        <p:txBody>
          <a:bodyPr wrap="square" rtlCol="0" anchor="ctr">
            <a:noAutofit/>
          </a:bodyPr>
          <a:lstStyle/>
          <a:p>
            <a:pPr algn="l"/>
            <a:endParaRPr lang="zh-CN" altLang="en-US" dirty="0"/>
          </a:p>
        </p:txBody>
      </p:sp>
      <p:sp>
        <p:nvSpPr>
          <p:cNvPr id="31" name="文本框 30">
            <a:extLst>
              <a:ext uri="{FF2B5EF4-FFF2-40B4-BE49-F238E27FC236}">
                <a16:creationId xmlns:a16="http://schemas.microsoft.com/office/drawing/2014/main" id="{A33BC41C-B23D-701E-11C8-BB48DA2BAA48}"/>
              </a:ext>
            </a:extLst>
          </p:cNvPr>
          <p:cNvSpPr txBox="1"/>
          <p:nvPr/>
        </p:nvSpPr>
        <p:spPr>
          <a:xfrm>
            <a:off x="2990224" y="3621999"/>
            <a:ext cx="934871" cy="830997"/>
          </a:xfrm>
          <a:prstGeom prst="rect">
            <a:avLst/>
          </a:prstGeom>
          <a:noFill/>
        </p:spPr>
        <p:txBody>
          <a:bodyPr wrap="none" rtlCol="0">
            <a:spAutoFit/>
          </a:bodyPr>
          <a:lstStyle/>
          <a:p>
            <a:r>
              <a:rPr lang="en-US" altLang="zh-CN" sz="4800" dirty="0">
                <a:ln w="19050">
                  <a:solidFill>
                    <a:schemeClr val="bg1">
                      <a:lumMod val="50000"/>
                    </a:schemeClr>
                  </a:solidFill>
                </a:ln>
                <a:noFill/>
                <a:latin typeface="思源黑体 CN Heavy" panose="020B0A00000000000000" pitchFamily="34" charset="-122"/>
                <a:ea typeface="思源黑体 CN Heavy" panose="020B0A00000000000000" pitchFamily="34" charset="-122"/>
              </a:rPr>
              <a:t>03</a:t>
            </a:r>
            <a:endParaRPr lang="zh-CN" altLang="en-US" sz="4800" dirty="0">
              <a:ln w="19050">
                <a:solidFill>
                  <a:schemeClr val="bg1">
                    <a:lumMod val="50000"/>
                  </a:schemeClr>
                </a:solidFill>
              </a:ln>
              <a:noFill/>
              <a:latin typeface="思源黑体 CN Heavy" panose="020B0A00000000000000" pitchFamily="34" charset="-122"/>
              <a:ea typeface="思源黑体 CN Heavy" panose="020B0A00000000000000" pitchFamily="34" charset="-122"/>
            </a:endParaRPr>
          </a:p>
        </p:txBody>
      </p:sp>
      <p:sp>
        <p:nvSpPr>
          <p:cNvPr id="32" name="文本框 31">
            <a:extLst>
              <a:ext uri="{FF2B5EF4-FFF2-40B4-BE49-F238E27FC236}">
                <a16:creationId xmlns:a16="http://schemas.microsoft.com/office/drawing/2014/main" id="{F977CA50-20AA-5009-A6B0-4A82F99B0186}"/>
              </a:ext>
            </a:extLst>
          </p:cNvPr>
          <p:cNvSpPr txBox="1"/>
          <p:nvPr/>
        </p:nvSpPr>
        <p:spPr>
          <a:xfrm>
            <a:off x="920425" y="3621999"/>
            <a:ext cx="2395207" cy="461665"/>
          </a:xfrm>
          <a:prstGeom prst="rect">
            <a:avLst/>
          </a:prstGeom>
          <a:noFill/>
        </p:spPr>
        <p:txBody>
          <a:bodyPr wrap="none" rtlCol="0">
            <a:spAutoFit/>
          </a:bodyPr>
          <a:lstStyle/>
          <a:p>
            <a:r>
              <a:rPr lang="zh-CN" altLang="en-US" sz="2400" b="1" dirty="0">
                <a:solidFill>
                  <a:schemeClr val="tx1">
                    <a:lumMod val="85000"/>
                    <a:lumOff val="15000"/>
                  </a:schemeClr>
                </a:solidFill>
                <a:latin typeface="思源黑体 CN Heavy" panose="020B0A00000000000000" pitchFamily="34" charset="-122"/>
                <a:ea typeface="思源黑体 CN Heavy" panose="020B0A00000000000000" pitchFamily="34" charset="-122"/>
              </a:rPr>
              <a:t>请在此输入标题</a:t>
            </a:r>
          </a:p>
        </p:txBody>
      </p:sp>
      <p:sp>
        <p:nvSpPr>
          <p:cNvPr id="33" name="文本框 32">
            <a:extLst>
              <a:ext uri="{FF2B5EF4-FFF2-40B4-BE49-F238E27FC236}">
                <a16:creationId xmlns:a16="http://schemas.microsoft.com/office/drawing/2014/main" id="{DBE80EB5-FE95-C675-AE12-33395A50EA6B}"/>
              </a:ext>
            </a:extLst>
          </p:cNvPr>
          <p:cNvSpPr txBox="1"/>
          <p:nvPr/>
        </p:nvSpPr>
        <p:spPr>
          <a:xfrm>
            <a:off x="920425" y="4028587"/>
            <a:ext cx="2716128" cy="307777"/>
          </a:xfrm>
          <a:prstGeom prst="rect">
            <a:avLst/>
          </a:prstGeom>
          <a:noFill/>
        </p:spPr>
        <p:txBody>
          <a:bodyPr wrap="none" rtlCol="0">
            <a:spAutoFit/>
          </a:bodyPr>
          <a:lstStyle/>
          <a:p>
            <a:r>
              <a:rPr lang="en-US" altLang="zh-CN" sz="1400" dirty="0">
                <a:solidFill>
                  <a:schemeClr val="tx1">
                    <a:lumMod val="85000"/>
                    <a:lumOff val="15000"/>
                  </a:schemeClr>
                </a:solidFill>
                <a:latin typeface="思源黑体 CN Regular" panose="020B0500000000000000" pitchFamily="34" charset="-122"/>
                <a:ea typeface="思源黑体 CN Regular" panose="020B0500000000000000" pitchFamily="34" charset="-122"/>
              </a:rPr>
              <a:t>Your Title Here Your Title Here </a:t>
            </a:r>
            <a:endParaRPr lang="zh-CN" altLang="en-US" sz="1400" dirty="0">
              <a:solidFill>
                <a:schemeClr val="tx1">
                  <a:lumMod val="85000"/>
                  <a:lumOff val="15000"/>
                </a:schemeClr>
              </a:solidFill>
              <a:latin typeface="思源黑体 CN Regular" panose="020B0500000000000000" pitchFamily="34" charset="-122"/>
              <a:ea typeface="思源黑体 CN Regular" panose="020B0500000000000000" pitchFamily="34" charset="-122"/>
            </a:endParaRPr>
          </a:p>
        </p:txBody>
      </p:sp>
      <p:sp>
        <p:nvSpPr>
          <p:cNvPr id="40" name="任意多边形: 形状 39">
            <a:extLst>
              <a:ext uri="{FF2B5EF4-FFF2-40B4-BE49-F238E27FC236}">
                <a16:creationId xmlns:a16="http://schemas.microsoft.com/office/drawing/2014/main" id="{CF06E117-AE1A-96EF-EC98-010C9F972D4C}"/>
              </a:ext>
            </a:extLst>
          </p:cNvPr>
          <p:cNvSpPr/>
          <p:nvPr/>
        </p:nvSpPr>
        <p:spPr>
          <a:xfrm>
            <a:off x="648000" y="4910295"/>
            <a:ext cx="319066" cy="319066"/>
          </a:xfrm>
          <a:custGeom>
            <a:avLst/>
            <a:gdLst>
              <a:gd name="connsiteX0" fmla="*/ 2960333 w 5920666"/>
              <a:gd name="connsiteY0" fmla="*/ 851718 h 5920666"/>
              <a:gd name="connsiteX1" fmla="*/ 851718 w 5920666"/>
              <a:gd name="connsiteY1" fmla="*/ 2960333 h 5920666"/>
              <a:gd name="connsiteX2" fmla="*/ 2960333 w 5920666"/>
              <a:gd name="connsiteY2" fmla="*/ 5068948 h 5920666"/>
              <a:gd name="connsiteX3" fmla="*/ 5068948 w 5920666"/>
              <a:gd name="connsiteY3" fmla="*/ 2960333 h 5920666"/>
              <a:gd name="connsiteX4" fmla="*/ 2960333 w 5920666"/>
              <a:gd name="connsiteY4" fmla="*/ 851718 h 5920666"/>
              <a:gd name="connsiteX5" fmla="*/ 2960333 w 5920666"/>
              <a:gd name="connsiteY5" fmla="*/ 0 h 5920666"/>
              <a:gd name="connsiteX6" fmla="*/ 5920666 w 5920666"/>
              <a:gd name="connsiteY6" fmla="*/ 2960333 h 5920666"/>
              <a:gd name="connsiteX7" fmla="*/ 2960333 w 5920666"/>
              <a:gd name="connsiteY7" fmla="*/ 5920666 h 5920666"/>
              <a:gd name="connsiteX8" fmla="*/ 0 w 5920666"/>
              <a:gd name="connsiteY8" fmla="*/ 2960333 h 5920666"/>
              <a:gd name="connsiteX9" fmla="*/ 2960333 w 5920666"/>
              <a:gd name="connsiteY9" fmla="*/ 0 h 5920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20666" h="5920666">
                <a:moveTo>
                  <a:pt x="2960333" y="851718"/>
                </a:moveTo>
                <a:cubicBezTo>
                  <a:pt x="1795777" y="851718"/>
                  <a:pt x="851718" y="1795777"/>
                  <a:pt x="851718" y="2960333"/>
                </a:cubicBezTo>
                <a:cubicBezTo>
                  <a:pt x="851718" y="4124889"/>
                  <a:pt x="1795777" y="5068948"/>
                  <a:pt x="2960333" y="5068948"/>
                </a:cubicBezTo>
                <a:cubicBezTo>
                  <a:pt x="4124889" y="5068948"/>
                  <a:pt x="5068948" y="4124889"/>
                  <a:pt x="5068948" y="2960333"/>
                </a:cubicBezTo>
                <a:cubicBezTo>
                  <a:pt x="5068948" y="1795777"/>
                  <a:pt x="4124889" y="851718"/>
                  <a:pt x="2960333" y="851718"/>
                </a:cubicBezTo>
                <a:close/>
                <a:moveTo>
                  <a:pt x="2960333" y="0"/>
                </a:moveTo>
                <a:cubicBezTo>
                  <a:pt x="4595280" y="0"/>
                  <a:pt x="5920666" y="1325386"/>
                  <a:pt x="5920666" y="2960333"/>
                </a:cubicBezTo>
                <a:cubicBezTo>
                  <a:pt x="5920666" y="4595280"/>
                  <a:pt x="4595280" y="5920666"/>
                  <a:pt x="2960333" y="5920666"/>
                </a:cubicBezTo>
                <a:cubicBezTo>
                  <a:pt x="1325386" y="5920666"/>
                  <a:pt x="0" y="4595280"/>
                  <a:pt x="0" y="2960333"/>
                </a:cubicBezTo>
                <a:cubicBezTo>
                  <a:pt x="0" y="1325386"/>
                  <a:pt x="1325386" y="0"/>
                  <a:pt x="2960333" y="0"/>
                </a:cubicBezTo>
                <a:close/>
              </a:path>
            </a:pathLst>
          </a:custGeom>
          <a:solidFill>
            <a:srgbClr val="C00000"/>
          </a:solidFill>
          <a:ln w="1618" cap="flat">
            <a:noFill/>
            <a:prstDash val="solid"/>
            <a:miter/>
          </a:ln>
        </p:spPr>
        <p:txBody>
          <a:bodyPr wrap="square" rtlCol="0" anchor="ctr">
            <a:noAutofit/>
          </a:bodyPr>
          <a:lstStyle/>
          <a:p>
            <a:pPr algn="l"/>
            <a:endParaRPr lang="zh-CN" altLang="en-US" dirty="0"/>
          </a:p>
        </p:txBody>
      </p:sp>
      <p:sp>
        <p:nvSpPr>
          <p:cNvPr id="41" name="文本框 40">
            <a:extLst>
              <a:ext uri="{FF2B5EF4-FFF2-40B4-BE49-F238E27FC236}">
                <a16:creationId xmlns:a16="http://schemas.microsoft.com/office/drawing/2014/main" id="{8DF814A7-E993-A491-DF06-365CCD8E91C6}"/>
              </a:ext>
            </a:extLst>
          </p:cNvPr>
          <p:cNvSpPr txBox="1"/>
          <p:nvPr/>
        </p:nvSpPr>
        <p:spPr>
          <a:xfrm>
            <a:off x="2990224" y="4838995"/>
            <a:ext cx="934871" cy="830997"/>
          </a:xfrm>
          <a:prstGeom prst="rect">
            <a:avLst/>
          </a:prstGeom>
          <a:noFill/>
        </p:spPr>
        <p:txBody>
          <a:bodyPr wrap="none" rtlCol="0">
            <a:spAutoFit/>
          </a:bodyPr>
          <a:lstStyle/>
          <a:p>
            <a:r>
              <a:rPr lang="en-US" altLang="zh-CN" sz="4800" dirty="0">
                <a:ln w="19050">
                  <a:solidFill>
                    <a:schemeClr val="bg1">
                      <a:lumMod val="50000"/>
                    </a:schemeClr>
                  </a:solidFill>
                </a:ln>
                <a:noFill/>
                <a:latin typeface="思源黑体 CN Heavy" panose="020B0A00000000000000" pitchFamily="34" charset="-122"/>
                <a:ea typeface="思源黑体 CN Heavy" panose="020B0A00000000000000" pitchFamily="34" charset="-122"/>
              </a:rPr>
              <a:t>04</a:t>
            </a:r>
            <a:endParaRPr lang="zh-CN" altLang="en-US" sz="4800" dirty="0">
              <a:ln w="19050">
                <a:solidFill>
                  <a:schemeClr val="bg1">
                    <a:lumMod val="50000"/>
                  </a:schemeClr>
                </a:solidFill>
              </a:ln>
              <a:noFill/>
              <a:latin typeface="思源黑体 CN Heavy" panose="020B0A00000000000000" pitchFamily="34" charset="-122"/>
              <a:ea typeface="思源黑体 CN Heavy" panose="020B0A00000000000000" pitchFamily="34" charset="-122"/>
            </a:endParaRPr>
          </a:p>
        </p:txBody>
      </p:sp>
      <p:sp>
        <p:nvSpPr>
          <p:cNvPr id="42" name="文本框 41">
            <a:extLst>
              <a:ext uri="{FF2B5EF4-FFF2-40B4-BE49-F238E27FC236}">
                <a16:creationId xmlns:a16="http://schemas.microsoft.com/office/drawing/2014/main" id="{3CDA2433-CD28-5EBE-3220-26602FDCA88E}"/>
              </a:ext>
            </a:extLst>
          </p:cNvPr>
          <p:cNvSpPr txBox="1"/>
          <p:nvPr/>
        </p:nvSpPr>
        <p:spPr>
          <a:xfrm>
            <a:off x="920425" y="4838995"/>
            <a:ext cx="2395207" cy="461665"/>
          </a:xfrm>
          <a:prstGeom prst="rect">
            <a:avLst/>
          </a:prstGeom>
          <a:noFill/>
        </p:spPr>
        <p:txBody>
          <a:bodyPr wrap="none" rtlCol="0">
            <a:spAutoFit/>
          </a:bodyPr>
          <a:lstStyle/>
          <a:p>
            <a:r>
              <a:rPr lang="zh-CN" altLang="en-US" sz="2400" b="1" dirty="0">
                <a:solidFill>
                  <a:schemeClr val="tx1">
                    <a:lumMod val="85000"/>
                    <a:lumOff val="15000"/>
                  </a:schemeClr>
                </a:solidFill>
                <a:latin typeface="思源黑体 CN Heavy" panose="020B0A00000000000000" pitchFamily="34" charset="-122"/>
                <a:ea typeface="思源黑体 CN Heavy" panose="020B0A00000000000000" pitchFamily="34" charset="-122"/>
              </a:rPr>
              <a:t>请在此输入标题</a:t>
            </a:r>
          </a:p>
        </p:txBody>
      </p:sp>
      <p:sp>
        <p:nvSpPr>
          <p:cNvPr id="43" name="文本框 42">
            <a:extLst>
              <a:ext uri="{FF2B5EF4-FFF2-40B4-BE49-F238E27FC236}">
                <a16:creationId xmlns:a16="http://schemas.microsoft.com/office/drawing/2014/main" id="{2BC493F5-C71C-8ED4-6651-D3B7FDD2453D}"/>
              </a:ext>
            </a:extLst>
          </p:cNvPr>
          <p:cNvSpPr txBox="1"/>
          <p:nvPr/>
        </p:nvSpPr>
        <p:spPr>
          <a:xfrm>
            <a:off x="920425" y="5245583"/>
            <a:ext cx="2716128" cy="307777"/>
          </a:xfrm>
          <a:prstGeom prst="rect">
            <a:avLst/>
          </a:prstGeom>
          <a:noFill/>
        </p:spPr>
        <p:txBody>
          <a:bodyPr wrap="none" rtlCol="0">
            <a:spAutoFit/>
          </a:bodyPr>
          <a:lstStyle/>
          <a:p>
            <a:r>
              <a:rPr lang="en-US" altLang="zh-CN" sz="1400" dirty="0">
                <a:solidFill>
                  <a:schemeClr val="tx1">
                    <a:lumMod val="85000"/>
                    <a:lumOff val="15000"/>
                  </a:schemeClr>
                </a:solidFill>
                <a:latin typeface="思源黑体 CN Regular" panose="020B0500000000000000" pitchFamily="34" charset="-122"/>
                <a:ea typeface="思源黑体 CN Regular" panose="020B0500000000000000" pitchFamily="34" charset="-122"/>
              </a:rPr>
              <a:t>Your Title Here Your Title Here </a:t>
            </a:r>
            <a:endParaRPr lang="zh-CN" altLang="en-US" sz="1400" dirty="0">
              <a:solidFill>
                <a:schemeClr val="tx1">
                  <a:lumMod val="85000"/>
                  <a:lumOff val="15000"/>
                </a:schemeClr>
              </a:solidFill>
              <a:latin typeface="思源黑体 CN Regular" panose="020B0500000000000000" pitchFamily="34" charset="-122"/>
              <a:ea typeface="思源黑体 CN Regular" panose="020B0500000000000000" pitchFamily="34" charset="-122"/>
            </a:endParaRPr>
          </a:p>
        </p:txBody>
      </p:sp>
      <p:sp>
        <p:nvSpPr>
          <p:cNvPr id="5" name="文本框 4">
            <a:extLst>
              <a:ext uri="{FF2B5EF4-FFF2-40B4-BE49-F238E27FC236}">
                <a16:creationId xmlns:a16="http://schemas.microsoft.com/office/drawing/2014/main" id="{51BDDDC2-CCF2-97ED-439E-8EA7B0FCFCBF}"/>
              </a:ext>
            </a:extLst>
          </p:cNvPr>
          <p:cNvSpPr txBox="1"/>
          <p:nvPr/>
        </p:nvSpPr>
        <p:spPr>
          <a:xfrm>
            <a:off x="5104935" y="2828835"/>
            <a:ext cx="1846659" cy="1107996"/>
          </a:xfrm>
          <a:prstGeom prst="rect">
            <a:avLst/>
          </a:prstGeom>
          <a:noFill/>
        </p:spPr>
        <p:txBody>
          <a:bodyPr wrap="none" lIns="0" tIns="0" rIns="0" bIns="0" rtlCol="0">
            <a:spAutoFit/>
          </a:bodyPr>
          <a:lstStyle/>
          <a:p>
            <a:pPr algn="ctr"/>
            <a:r>
              <a:rPr lang="zh-CN" altLang="en-US" sz="7200" dirty="0">
                <a:solidFill>
                  <a:schemeClr val="tx1">
                    <a:lumMod val="85000"/>
                    <a:lumOff val="15000"/>
                  </a:schemeClr>
                </a:solidFill>
                <a:latin typeface="思源黑体 CN Heavy" panose="020B0A00000000000000" pitchFamily="34" charset="-122"/>
                <a:ea typeface="思源黑体 CN Heavy" panose="020B0A00000000000000" pitchFamily="34" charset="-122"/>
              </a:rPr>
              <a:t>目录</a:t>
            </a:r>
          </a:p>
        </p:txBody>
      </p:sp>
      <p:pic>
        <p:nvPicPr>
          <p:cNvPr id="2" name="图形 1">
            <a:extLst>
              <a:ext uri="{FF2B5EF4-FFF2-40B4-BE49-F238E27FC236}">
                <a16:creationId xmlns:a16="http://schemas.microsoft.com/office/drawing/2014/main" id="{CC3F446A-3302-33DE-79AA-8955F4C9C295}"/>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164677" y="647999"/>
            <a:ext cx="1379322" cy="396956"/>
          </a:xfrm>
          <a:prstGeom prst="rect">
            <a:avLst/>
          </a:prstGeom>
        </p:spPr>
      </p:pic>
    </p:spTree>
    <p:extLst>
      <p:ext uri="{BB962C8B-B14F-4D97-AF65-F5344CB8AC3E}">
        <p14:creationId xmlns:p14="http://schemas.microsoft.com/office/powerpoint/2010/main" val="278966939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背景图案&#10;&#10;描述已自动生成">
            <a:extLst>
              <a:ext uri="{FF2B5EF4-FFF2-40B4-BE49-F238E27FC236}">
                <a16:creationId xmlns:a16="http://schemas.microsoft.com/office/drawing/2014/main" id="{FAB7D411-48A8-1A3E-B7E0-D3B4E21AAEB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id="{23AC92C2-64A4-04A0-D778-303A06B63DB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
            <a:ext cx="12192000" cy="6861909"/>
          </a:xfrm>
          <a:prstGeom prst="rect">
            <a:avLst/>
          </a:prstGeom>
          <a:ln>
            <a:solidFill>
              <a:schemeClr val="bg1">
                <a:lumMod val="95000"/>
              </a:schemeClr>
            </a:solidFill>
          </a:ln>
          <a:effectLst>
            <a:outerShdw blurRad="50800" dist="38100" dir="2700000" algn="tl" rotWithShape="0">
              <a:prstClr val="black">
                <a:alpha val="40000"/>
              </a:prstClr>
            </a:outerShdw>
          </a:effectLst>
        </p:spPr>
      </p:pic>
      <p:pic>
        <p:nvPicPr>
          <p:cNvPr id="5" name="图片 4">
            <a:extLst>
              <a:ext uri="{FF2B5EF4-FFF2-40B4-BE49-F238E27FC236}">
                <a16:creationId xmlns:a16="http://schemas.microsoft.com/office/drawing/2014/main" id="{E4CD4330-7AE3-A511-475B-BD0324723DE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384000" y="4990348"/>
            <a:ext cx="2160000" cy="1215744"/>
          </a:xfrm>
          <a:prstGeom prst="rect">
            <a:avLst/>
          </a:prstGeom>
          <a:ln>
            <a:solidFill>
              <a:schemeClr val="bg1">
                <a:lumMod val="95000"/>
              </a:schemeClr>
            </a:solidFill>
          </a:ln>
          <a:effectLst>
            <a:outerShdw blurRad="50800" dist="38100" dir="2700000" algn="tl" rotWithShape="0">
              <a:prstClr val="black">
                <a:alpha val="40000"/>
              </a:prstClr>
            </a:outerShdw>
          </a:effectLst>
        </p:spPr>
      </p:pic>
      <p:pic>
        <p:nvPicPr>
          <p:cNvPr id="11" name="图片 10">
            <a:extLst>
              <a:ext uri="{FF2B5EF4-FFF2-40B4-BE49-F238E27FC236}">
                <a16:creationId xmlns:a16="http://schemas.microsoft.com/office/drawing/2014/main" id="{54488277-6C3D-BAD6-217F-E31FFCB69D2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384000" y="8080113"/>
            <a:ext cx="2160000" cy="1215760"/>
          </a:xfrm>
          <a:prstGeom prst="rect">
            <a:avLst/>
          </a:prstGeom>
          <a:ln>
            <a:solidFill>
              <a:schemeClr val="bg1">
                <a:lumMod val="95000"/>
              </a:schemeClr>
            </a:solidFill>
          </a:ln>
          <a:effectLst>
            <a:outerShdw blurRad="50800" dist="38100" dir="2700000" algn="tl" rotWithShape="0">
              <a:prstClr val="black">
                <a:alpha val="40000"/>
              </a:prstClr>
            </a:outerShdw>
          </a:effectLst>
        </p:spPr>
      </p:pic>
      <p:pic>
        <p:nvPicPr>
          <p:cNvPr id="13" name="图片 12" descr="图片包含 游戏机, 电脑, 夜晚, 钟表&#10;&#10;描述已自动生成">
            <a:extLst>
              <a:ext uri="{FF2B5EF4-FFF2-40B4-BE49-F238E27FC236}">
                <a16:creationId xmlns:a16="http://schemas.microsoft.com/office/drawing/2014/main" id="{16C0BDB7-822E-9380-9A53-85BF5D9A868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384000" y="6537506"/>
            <a:ext cx="2160000" cy="1215101"/>
          </a:xfrm>
          <a:prstGeom prst="rect">
            <a:avLst/>
          </a:prstGeom>
          <a:ln>
            <a:solidFill>
              <a:schemeClr val="bg1">
                <a:lumMod val="95000"/>
              </a:schemeClr>
            </a:solidFill>
          </a:ln>
          <a:effectLst>
            <a:outerShdw blurRad="50800" dist="38100" dir="2700000" algn="tl" rotWithShape="0">
              <a:prstClr val="black">
                <a:alpha val="40000"/>
              </a:prstClr>
            </a:outerShdw>
          </a:effectLst>
        </p:spPr>
      </p:pic>
      <p:sp>
        <p:nvSpPr>
          <p:cNvPr id="16" name="文本框 15">
            <a:extLst>
              <a:ext uri="{FF2B5EF4-FFF2-40B4-BE49-F238E27FC236}">
                <a16:creationId xmlns:a16="http://schemas.microsoft.com/office/drawing/2014/main" id="{1CDC00CE-538E-14D1-C202-E3EFCA6490B0}"/>
              </a:ext>
            </a:extLst>
          </p:cNvPr>
          <p:cNvSpPr txBox="1">
            <a:spLocks/>
          </p:cNvSpPr>
          <p:nvPr/>
        </p:nvSpPr>
        <p:spPr>
          <a:xfrm>
            <a:off x="551750" y="4986445"/>
            <a:ext cx="3381054" cy="584775"/>
          </a:xfrm>
          <a:prstGeom prst="rect">
            <a:avLst/>
          </a:prstGeom>
          <a:noFill/>
          <a:effectLst>
            <a:glow rad="63500">
              <a:schemeClr val="accent3">
                <a:satMod val="175000"/>
                <a:alpha val="40000"/>
              </a:schemeClr>
            </a:glow>
            <a:outerShdw blurRad="50800" dist="38100" dir="2700000" algn="tl" rotWithShape="0">
              <a:prstClr val="black">
                <a:alpha val="40000"/>
              </a:prstClr>
            </a:outerShdw>
          </a:effectLst>
        </p:spPr>
        <p:txBody>
          <a:bodyPr wrap="none" rtlCol="0">
            <a:spAutoFit/>
          </a:bodyPr>
          <a:lstStyle/>
          <a:p>
            <a:r>
              <a:rPr lang="zh-CN" altLang="en-US" sz="3200" dirty="0">
                <a:solidFill>
                  <a:schemeClr val="bg1">
                    <a:lumMod val="95000"/>
                  </a:schemeClr>
                </a:solidFill>
                <a:latin typeface="思源黑体 CN Heavy" panose="020B0A00000000000000" pitchFamily="34" charset="-122"/>
                <a:ea typeface="思源黑体 CN Heavy" panose="020B0A00000000000000" pitchFamily="34" charset="-122"/>
              </a:rPr>
              <a:t>请在此输入标题</a:t>
            </a:r>
            <a:r>
              <a:rPr lang="en-US" altLang="zh-CN" sz="3200" dirty="0">
                <a:solidFill>
                  <a:schemeClr val="bg1">
                    <a:lumMod val="95000"/>
                  </a:schemeClr>
                </a:solidFill>
                <a:latin typeface="思源黑体 CN Heavy" panose="020B0A00000000000000" pitchFamily="34" charset="-122"/>
                <a:ea typeface="思源黑体 CN Heavy" panose="020B0A00000000000000" pitchFamily="34" charset="-122"/>
              </a:rPr>
              <a:t>1</a:t>
            </a:r>
            <a:endParaRPr lang="zh-CN" altLang="en-US" sz="3200" dirty="0">
              <a:solidFill>
                <a:schemeClr val="bg1">
                  <a:lumMod val="95000"/>
                </a:schemeClr>
              </a:solidFill>
              <a:latin typeface="思源黑体 CN Heavy" panose="020B0A00000000000000" pitchFamily="34" charset="-122"/>
              <a:ea typeface="思源黑体 CN Heavy" panose="020B0A00000000000000" pitchFamily="34" charset="-122"/>
            </a:endParaRPr>
          </a:p>
        </p:txBody>
      </p:sp>
      <p:sp>
        <p:nvSpPr>
          <p:cNvPr id="17" name="矩形 16">
            <a:extLst>
              <a:ext uri="{FF2B5EF4-FFF2-40B4-BE49-F238E27FC236}">
                <a16:creationId xmlns:a16="http://schemas.microsoft.com/office/drawing/2014/main" id="{41CE8B38-BA3C-A207-FB11-43BE7DECD8B8}"/>
              </a:ext>
            </a:extLst>
          </p:cNvPr>
          <p:cNvSpPr>
            <a:spLocks/>
          </p:cNvSpPr>
          <p:nvPr/>
        </p:nvSpPr>
        <p:spPr>
          <a:xfrm>
            <a:off x="648000" y="5571220"/>
            <a:ext cx="2916000" cy="54000"/>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a:extLst>
              <a:ext uri="{FF2B5EF4-FFF2-40B4-BE49-F238E27FC236}">
                <a16:creationId xmlns:a16="http://schemas.microsoft.com/office/drawing/2014/main" id="{1401D332-BF30-CC24-4E4C-22B13C388D28}"/>
              </a:ext>
            </a:extLst>
          </p:cNvPr>
          <p:cNvSpPr txBox="1">
            <a:spLocks/>
          </p:cNvSpPr>
          <p:nvPr/>
        </p:nvSpPr>
        <p:spPr>
          <a:xfrm>
            <a:off x="551750" y="5693404"/>
            <a:ext cx="3842719" cy="861774"/>
          </a:xfrm>
          <a:prstGeom prst="rect">
            <a:avLst/>
          </a:prstGeom>
          <a:noFill/>
          <a:effectLst>
            <a:outerShdw blurRad="50800" dist="38100" dir="2700000" algn="tl" rotWithShape="0">
              <a:prstClr val="black">
                <a:alpha val="40000"/>
              </a:prstClr>
            </a:outerShdw>
          </a:effectLst>
        </p:spPr>
        <p:txBody>
          <a:bodyPr wrap="none" rtlCol="0">
            <a:spAutoFit/>
          </a:bodyPr>
          <a:lstStyle/>
          <a:p>
            <a:r>
              <a:rPr lang="zh-CN" altLang="en-US" sz="1600" dirty="0">
                <a:solidFill>
                  <a:schemeClr val="bg1">
                    <a:lumMod val="95000"/>
                  </a:schemeClr>
                </a:solidFill>
                <a:latin typeface="思源黑体 CN Regular" panose="020B0500000000000000" pitchFamily="34" charset="-122"/>
                <a:ea typeface="思源黑体 CN Regular" panose="020B0500000000000000" pitchFamily="34" charset="-122"/>
              </a:rPr>
              <a:t>请在此输入内容</a:t>
            </a:r>
            <a:r>
              <a:rPr lang="en-US" altLang="zh-CN" sz="1600" dirty="0">
                <a:solidFill>
                  <a:schemeClr val="bg1">
                    <a:lumMod val="95000"/>
                  </a:schemeClr>
                </a:solidFill>
                <a:latin typeface="思源黑体 CN Regular" panose="020B0500000000000000" pitchFamily="34" charset="-122"/>
                <a:ea typeface="思源黑体 CN Regular" panose="020B0500000000000000" pitchFamily="34" charset="-122"/>
              </a:rPr>
              <a:t>1</a:t>
            </a:r>
          </a:p>
          <a:p>
            <a:r>
              <a:rPr lang="zh-CN" altLang="en-US" sz="1600" dirty="0">
                <a:solidFill>
                  <a:schemeClr val="bg1">
                    <a:lumMod val="95000"/>
                  </a:schemeClr>
                </a:solidFill>
                <a:latin typeface="思源黑体 CN Regular" panose="020B0500000000000000" pitchFamily="34" charset="-122"/>
                <a:ea typeface="思源黑体 CN Regular" panose="020B0500000000000000" pitchFamily="34" charset="-122"/>
              </a:rPr>
              <a:t>图片来源：中山大学党委宣传部</a:t>
            </a:r>
            <a:r>
              <a:rPr lang="en-US" altLang="zh-CN" sz="1600" dirty="0">
                <a:solidFill>
                  <a:schemeClr val="bg1">
                    <a:lumMod val="95000"/>
                  </a:schemeClr>
                </a:solidFill>
                <a:latin typeface="思源黑体 CN Regular" panose="020B0500000000000000" pitchFamily="34" charset="-122"/>
                <a:ea typeface="思源黑体 CN Regular" panose="020B0500000000000000" pitchFamily="34" charset="-122"/>
              </a:rPr>
              <a:t>©</a:t>
            </a:r>
            <a:r>
              <a:rPr lang="zh-CN" altLang="en-US" sz="1600" dirty="0">
                <a:solidFill>
                  <a:schemeClr val="bg1">
                    <a:lumMod val="95000"/>
                  </a:schemeClr>
                </a:solidFill>
                <a:latin typeface="思源黑体 CN Regular" panose="020B0500000000000000" pitchFamily="34" charset="-122"/>
                <a:ea typeface="思源黑体 CN Regular" panose="020B0500000000000000" pitchFamily="34" charset="-122"/>
              </a:rPr>
              <a:t>伍钧浩</a:t>
            </a:r>
            <a:endParaRPr lang="en-US" altLang="zh-CN" sz="1600" dirty="0">
              <a:solidFill>
                <a:schemeClr val="bg1">
                  <a:lumMod val="95000"/>
                </a:schemeClr>
              </a:solidFill>
              <a:latin typeface="思源黑体 CN Regular" panose="020B0500000000000000" pitchFamily="34" charset="-122"/>
              <a:ea typeface="思源黑体 CN Regular" panose="020B0500000000000000" pitchFamily="34" charset="-122"/>
            </a:endParaRPr>
          </a:p>
          <a:p>
            <a:r>
              <a:rPr lang="zh-CN" altLang="en-US" sz="1600" dirty="0">
                <a:solidFill>
                  <a:schemeClr val="bg1">
                    <a:lumMod val="95000"/>
                  </a:schemeClr>
                </a:solidFill>
                <a:latin typeface="思源黑体 CN Regular" panose="020B0500000000000000" pitchFamily="34" charset="-122"/>
                <a:ea typeface="思源黑体 CN Regular" panose="020B0500000000000000" pitchFamily="34" charset="-122"/>
              </a:rPr>
              <a:t>未经允许禁止擅自移用</a:t>
            </a:r>
          </a:p>
        </p:txBody>
      </p:sp>
      <p:pic>
        <p:nvPicPr>
          <p:cNvPr id="2" name="图形 1">
            <a:extLst>
              <a:ext uri="{FF2B5EF4-FFF2-40B4-BE49-F238E27FC236}">
                <a16:creationId xmlns:a16="http://schemas.microsoft.com/office/drawing/2014/main" id="{6BB81322-BA10-D532-6F74-4BBACBC74935}"/>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47999" y="647999"/>
            <a:ext cx="1379322" cy="396956"/>
          </a:xfrm>
          <a:prstGeom prst="rect">
            <a:avLst/>
          </a:prstGeom>
        </p:spPr>
      </p:pic>
      <p:pic>
        <p:nvPicPr>
          <p:cNvPr id="3" name="图片 2" descr="蓝色的门&#10;&#10;低可信度描述已自动生成">
            <a:extLst>
              <a:ext uri="{FF2B5EF4-FFF2-40B4-BE49-F238E27FC236}">
                <a16:creationId xmlns:a16="http://schemas.microsoft.com/office/drawing/2014/main" id="{2DD5FEDD-0B83-EAA9-1046-CB309BAAE94D}"/>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384000" y="9623379"/>
            <a:ext cx="2160179" cy="1215101"/>
          </a:xfrm>
          <a:prstGeom prst="rect">
            <a:avLst/>
          </a:prstGeom>
          <a:ln>
            <a:solidFill>
              <a:schemeClr val="bg1">
                <a:lumMod val="9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948544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背景图案&#10;&#10;描述已自动生成">
            <a:extLst>
              <a:ext uri="{FF2B5EF4-FFF2-40B4-BE49-F238E27FC236}">
                <a16:creationId xmlns:a16="http://schemas.microsoft.com/office/drawing/2014/main" id="{88D20E73-8250-6DB6-C75B-3728DE6130C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E4CD4330-7AE3-A511-475B-BD0324723DE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
            <a:ext cx="12192000" cy="6862199"/>
          </a:xfrm>
          <a:prstGeom prst="rect">
            <a:avLst/>
          </a:prstGeom>
          <a:ln>
            <a:solidFill>
              <a:schemeClr val="bg1">
                <a:lumMod val="95000"/>
              </a:schemeClr>
            </a:solidFill>
          </a:ln>
          <a:effectLst>
            <a:outerShdw blurRad="50800" dist="38100" dir="2700000" algn="tl" rotWithShape="0">
              <a:prstClr val="black">
                <a:alpha val="40000"/>
              </a:prstClr>
            </a:outerShdw>
          </a:effectLst>
        </p:spPr>
      </p:pic>
      <p:pic>
        <p:nvPicPr>
          <p:cNvPr id="13" name="图片 12" descr="图片包含 游戏机, 电脑, 夜晚, 钟表&#10;&#10;描述已自动生成">
            <a:extLst>
              <a:ext uri="{FF2B5EF4-FFF2-40B4-BE49-F238E27FC236}">
                <a16:creationId xmlns:a16="http://schemas.microsoft.com/office/drawing/2014/main" id="{16C0BDB7-822E-9380-9A53-85BF5D9A868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388682" y="4994899"/>
            <a:ext cx="2160000" cy="1215101"/>
          </a:xfrm>
          <a:prstGeom prst="rect">
            <a:avLst/>
          </a:prstGeom>
          <a:ln>
            <a:solidFill>
              <a:schemeClr val="bg1">
                <a:lumMod val="95000"/>
              </a:schemeClr>
            </a:solidFill>
          </a:ln>
          <a:effectLst>
            <a:outerShdw blurRad="50800" dist="38100" dir="2700000" algn="tl" rotWithShape="0">
              <a:prstClr val="black">
                <a:alpha val="40000"/>
              </a:prstClr>
            </a:outerShdw>
          </a:effectLst>
        </p:spPr>
      </p:pic>
      <p:sp>
        <p:nvSpPr>
          <p:cNvPr id="21" name="文本框 20">
            <a:extLst>
              <a:ext uri="{FF2B5EF4-FFF2-40B4-BE49-F238E27FC236}">
                <a16:creationId xmlns:a16="http://schemas.microsoft.com/office/drawing/2014/main" id="{B6A92E2D-B173-1AEC-9557-79FDA2CCAAAE}"/>
              </a:ext>
            </a:extLst>
          </p:cNvPr>
          <p:cNvSpPr txBox="1">
            <a:spLocks/>
          </p:cNvSpPr>
          <p:nvPr/>
        </p:nvSpPr>
        <p:spPr>
          <a:xfrm>
            <a:off x="551750" y="4986445"/>
            <a:ext cx="3381054" cy="584775"/>
          </a:xfrm>
          <a:prstGeom prst="rect">
            <a:avLst/>
          </a:prstGeom>
          <a:noFill/>
          <a:effectLst>
            <a:glow rad="63500">
              <a:schemeClr val="accent3">
                <a:satMod val="175000"/>
                <a:alpha val="40000"/>
              </a:schemeClr>
            </a:glow>
            <a:outerShdw blurRad="50800" dist="38100" dir="2700000" algn="tl" rotWithShape="0">
              <a:prstClr val="black">
                <a:alpha val="40000"/>
              </a:prstClr>
            </a:outerShdw>
          </a:effectLst>
        </p:spPr>
        <p:txBody>
          <a:bodyPr wrap="none" rtlCol="0">
            <a:spAutoFit/>
          </a:bodyPr>
          <a:lstStyle/>
          <a:p>
            <a:r>
              <a:rPr lang="zh-CN" altLang="en-US" sz="3200" dirty="0">
                <a:solidFill>
                  <a:schemeClr val="bg1">
                    <a:lumMod val="95000"/>
                  </a:schemeClr>
                </a:solidFill>
                <a:latin typeface="思源黑体 CN Heavy" panose="020B0A00000000000000" pitchFamily="34" charset="-122"/>
                <a:ea typeface="思源黑体 CN Heavy" panose="020B0A00000000000000" pitchFamily="34" charset="-122"/>
              </a:rPr>
              <a:t>请在此输入标题</a:t>
            </a:r>
            <a:r>
              <a:rPr lang="en-US" altLang="zh-CN" sz="3200" dirty="0">
                <a:solidFill>
                  <a:schemeClr val="bg1">
                    <a:lumMod val="95000"/>
                  </a:schemeClr>
                </a:solidFill>
                <a:latin typeface="思源黑体 CN Heavy" panose="020B0A00000000000000" pitchFamily="34" charset="-122"/>
                <a:ea typeface="思源黑体 CN Heavy" panose="020B0A00000000000000" pitchFamily="34" charset="-122"/>
              </a:rPr>
              <a:t>2</a:t>
            </a:r>
            <a:endParaRPr lang="zh-CN" altLang="en-US" sz="3200" dirty="0">
              <a:solidFill>
                <a:schemeClr val="bg1">
                  <a:lumMod val="95000"/>
                </a:schemeClr>
              </a:solidFill>
              <a:latin typeface="思源黑体 CN Heavy" panose="020B0A00000000000000" pitchFamily="34" charset="-122"/>
              <a:ea typeface="思源黑体 CN Heavy" panose="020B0A00000000000000" pitchFamily="34" charset="-122"/>
            </a:endParaRPr>
          </a:p>
        </p:txBody>
      </p:sp>
      <p:sp>
        <p:nvSpPr>
          <p:cNvPr id="22" name="矩形 21">
            <a:extLst>
              <a:ext uri="{FF2B5EF4-FFF2-40B4-BE49-F238E27FC236}">
                <a16:creationId xmlns:a16="http://schemas.microsoft.com/office/drawing/2014/main" id="{D17AC5D7-129F-A2F7-A574-E842AA207CAF}"/>
              </a:ext>
            </a:extLst>
          </p:cNvPr>
          <p:cNvSpPr>
            <a:spLocks/>
          </p:cNvSpPr>
          <p:nvPr/>
        </p:nvSpPr>
        <p:spPr>
          <a:xfrm>
            <a:off x="648000" y="5571220"/>
            <a:ext cx="2916000" cy="54000"/>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a:extLst>
              <a:ext uri="{FF2B5EF4-FFF2-40B4-BE49-F238E27FC236}">
                <a16:creationId xmlns:a16="http://schemas.microsoft.com/office/drawing/2014/main" id="{61E843C1-3A11-C97A-0CB5-04D14B6F1956}"/>
              </a:ext>
            </a:extLst>
          </p:cNvPr>
          <p:cNvSpPr txBox="1">
            <a:spLocks/>
          </p:cNvSpPr>
          <p:nvPr/>
        </p:nvSpPr>
        <p:spPr>
          <a:xfrm>
            <a:off x="551750" y="5693404"/>
            <a:ext cx="3842719" cy="861774"/>
          </a:xfrm>
          <a:prstGeom prst="rect">
            <a:avLst/>
          </a:prstGeom>
          <a:noFill/>
          <a:effectLst>
            <a:outerShdw blurRad="50800" dist="38100" dir="2700000" algn="tl" rotWithShape="0">
              <a:prstClr val="black">
                <a:alpha val="40000"/>
              </a:prstClr>
            </a:outerShdw>
          </a:effectLst>
        </p:spPr>
        <p:txBody>
          <a:bodyPr wrap="none" rtlCol="0">
            <a:spAutoFit/>
          </a:bodyPr>
          <a:lstStyle/>
          <a:p>
            <a:r>
              <a:rPr lang="zh-CN" altLang="en-US" sz="1600" dirty="0">
                <a:solidFill>
                  <a:schemeClr val="bg1">
                    <a:lumMod val="95000"/>
                  </a:schemeClr>
                </a:solidFill>
                <a:latin typeface="思源黑体 CN Regular" panose="020B0500000000000000" pitchFamily="34" charset="-122"/>
                <a:ea typeface="思源黑体 CN Regular" panose="020B0500000000000000" pitchFamily="34" charset="-122"/>
              </a:rPr>
              <a:t>请在此输入内容</a:t>
            </a:r>
            <a:r>
              <a:rPr lang="en-US" altLang="zh-CN" sz="1600" dirty="0">
                <a:solidFill>
                  <a:schemeClr val="bg1">
                    <a:lumMod val="95000"/>
                  </a:schemeClr>
                </a:solidFill>
                <a:latin typeface="思源黑体 CN Regular" panose="020B0500000000000000" pitchFamily="34" charset="-122"/>
                <a:ea typeface="思源黑体 CN Regular" panose="020B0500000000000000" pitchFamily="34" charset="-122"/>
              </a:rPr>
              <a:t>2</a:t>
            </a:r>
          </a:p>
          <a:p>
            <a:r>
              <a:rPr lang="zh-CN" altLang="en-US" sz="1600" dirty="0">
                <a:solidFill>
                  <a:schemeClr val="bg1">
                    <a:lumMod val="95000"/>
                  </a:schemeClr>
                </a:solidFill>
                <a:latin typeface="思源黑体 CN Regular" panose="020B0500000000000000" pitchFamily="34" charset="-122"/>
                <a:ea typeface="思源黑体 CN Regular" panose="020B0500000000000000" pitchFamily="34" charset="-122"/>
              </a:rPr>
              <a:t>图片来源：中山大学党委宣传部</a:t>
            </a:r>
            <a:r>
              <a:rPr lang="en-US" altLang="zh-CN" sz="1600" dirty="0">
                <a:solidFill>
                  <a:schemeClr val="bg1">
                    <a:lumMod val="95000"/>
                  </a:schemeClr>
                </a:solidFill>
                <a:latin typeface="思源黑体 CN Regular" panose="020B0500000000000000" pitchFamily="34" charset="-122"/>
                <a:ea typeface="思源黑体 CN Regular" panose="020B0500000000000000" pitchFamily="34" charset="-122"/>
              </a:rPr>
              <a:t>©</a:t>
            </a:r>
            <a:r>
              <a:rPr lang="zh-CN" altLang="en-US" sz="1600" dirty="0">
                <a:solidFill>
                  <a:schemeClr val="bg1">
                    <a:lumMod val="95000"/>
                  </a:schemeClr>
                </a:solidFill>
                <a:latin typeface="思源黑体 CN Regular" panose="020B0500000000000000" pitchFamily="34" charset="-122"/>
                <a:ea typeface="思源黑体 CN Regular" panose="020B0500000000000000" pitchFamily="34" charset="-122"/>
              </a:rPr>
              <a:t>伍钧浩</a:t>
            </a:r>
            <a:endParaRPr lang="en-US" altLang="zh-CN" sz="1600" dirty="0">
              <a:solidFill>
                <a:schemeClr val="bg1">
                  <a:lumMod val="95000"/>
                </a:schemeClr>
              </a:solidFill>
              <a:latin typeface="思源黑体 CN Regular" panose="020B0500000000000000" pitchFamily="34" charset="-122"/>
              <a:ea typeface="思源黑体 CN Regular" panose="020B0500000000000000" pitchFamily="34" charset="-122"/>
            </a:endParaRPr>
          </a:p>
          <a:p>
            <a:r>
              <a:rPr lang="zh-CN" altLang="en-US" sz="1600" dirty="0">
                <a:solidFill>
                  <a:schemeClr val="bg1">
                    <a:lumMod val="95000"/>
                  </a:schemeClr>
                </a:solidFill>
                <a:latin typeface="思源黑体 CN Regular" panose="020B0500000000000000" pitchFamily="34" charset="-122"/>
                <a:ea typeface="思源黑体 CN Regular" panose="020B0500000000000000" pitchFamily="34" charset="-122"/>
              </a:rPr>
              <a:t>未经允许禁止擅自移用</a:t>
            </a:r>
          </a:p>
        </p:txBody>
      </p:sp>
      <p:pic>
        <p:nvPicPr>
          <p:cNvPr id="11" name="图片 10">
            <a:extLst>
              <a:ext uri="{FF2B5EF4-FFF2-40B4-BE49-F238E27FC236}">
                <a16:creationId xmlns:a16="http://schemas.microsoft.com/office/drawing/2014/main" id="{54488277-6C3D-BAD6-217F-E31FFCB69D2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388682" y="6537506"/>
            <a:ext cx="2160000" cy="1215760"/>
          </a:xfrm>
          <a:prstGeom prst="rect">
            <a:avLst/>
          </a:prstGeom>
          <a:ln>
            <a:solidFill>
              <a:schemeClr val="bg1">
                <a:lumMod val="95000"/>
              </a:schemeClr>
            </a:solidFill>
          </a:ln>
          <a:effectLst>
            <a:outerShdw blurRad="50800" dist="38100" dir="2700000" algn="tl" rotWithShape="0">
              <a:prstClr val="black">
                <a:alpha val="40000"/>
              </a:prstClr>
            </a:outerShdw>
          </a:effectLst>
        </p:spPr>
      </p:pic>
      <p:pic>
        <p:nvPicPr>
          <p:cNvPr id="2" name="图形 1">
            <a:extLst>
              <a:ext uri="{FF2B5EF4-FFF2-40B4-BE49-F238E27FC236}">
                <a16:creationId xmlns:a16="http://schemas.microsoft.com/office/drawing/2014/main" id="{DE369FC0-4B5B-2DAC-5698-E2ACC7773C0E}"/>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47999" y="647999"/>
            <a:ext cx="1379322" cy="396956"/>
          </a:xfrm>
          <a:prstGeom prst="rect">
            <a:avLst/>
          </a:prstGeom>
        </p:spPr>
      </p:pic>
      <p:pic>
        <p:nvPicPr>
          <p:cNvPr id="3" name="图片 2" descr="蓝色的门&#10;&#10;低可信度描述已自动生成">
            <a:extLst>
              <a:ext uri="{FF2B5EF4-FFF2-40B4-BE49-F238E27FC236}">
                <a16:creationId xmlns:a16="http://schemas.microsoft.com/office/drawing/2014/main" id="{DD22DA4D-27C1-1565-990A-9A7C843D1458}"/>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388682" y="8080772"/>
            <a:ext cx="2160179" cy="1215101"/>
          </a:xfrm>
          <a:prstGeom prst="rect">
            <a:avLst/>
          </a:prstGeom>
          <a:ln>
            <a:solidFill>
              <a:schemeClr val="bg1">
                <a:lumMod val="9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4145781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背景图案&#10;&#10;描述已自动生成">
            <a:extLst>
              <a:ext uri="{FF2B5EF4-FFF2-40B4-BE49-F238E27FC236}">
                <a16:creationId xmlns:a16="http://schemas.microsoft.com/office/drawing/2014/main" id="{459E0D4D-71F4-5EA1-9C8B-0871F22338A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3" name="图片 12" descr="图片包含 游戏机, 电脑, 夜晚, 钟表&#10;&#10;描述已自动生成">
            <a:extLst>
              <a:ext uri="{FF2B5EF4-FFF2-40B4-BE49-F238E27FC236}">
                <a16:creationId xmlns:a16="http://schemas.microsoft.com/office/drawing/2014/main" id="{16C0BDB7-822E-9380-9A53-85BF5D9A868B}"/>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4700"/>
                    </a14:imgEffect>
                    <a14:imgEffect>
                      <a14:saturation sat="66000"/>
                    </a14:imgEffect>
                  </a14:imgLayer>
                </a14:imgProps>
              </a:ext>
              <a:ext uri="{28A0092B-C50C-407E-A947-70E740481C1C}">
                <a14:useLocalDpi xmlns:a14="http://schemas.microsoft.com/office/drawing/2010/main"/>
              </a:ext>
            </a:extLst>
          </a:blip>
          <a:stretch>
            <a:fillRect/>
          </a:stretch>
        </p:blipFill>
        <p:spPr>
          <a:xfrm>
            <a:off x="0" y="0"/>
            <a:ext cx="12192000" cy="6858570"/>
          </a:xfrm>
          <a:prstGeom prst="rect">
            <a:avLst/>
          </a:prstGeom>
          <a:ln>
            <a:solidFill>
              <a:schemeClr val="bg1">
                <a:lumMod val="95000"/>
              </a:schemeClr>
            </a:solidFill>
          </a:ln>
          <a:effectLst>
            <a:outerShdw blurRad="50800" dist="38100" dir="2700000" algn="tl" rotWithShape="0">
              <a:prstClr val="black">
                <a:alpha val="40000"/>
              </a:prstClr>
            </a:outerShdw>
          </a:effectLst>
        </p:spPr>
      </p:pic>
      <p:sp>
        <p:nvSpPr>
          <p:cNvPr id="3" name="文本框 2">
            <a:extLst>
              <a:ext uri="{FF2B5EF4-FFF2-40B4-BE49-F238E27FC236}">
                <a16:creationId xmlns:a16="http://schemas.microsoft.com/office/drawing/2014/main" id="{014D8173-2F28-DE0E-C31C-E582E8FF6395}"/>
              </a:ext>
            </a:extLst>
          </p:cNvPr>
          <p:cNvSpPr txBox="1">
            <a:spLocks/>
          </p:cNvSpPr>
          <p:nvPr/>
        </p:nvSpPr>
        <p:spPr>
          <a:xfrm>
            <a:off x="551750" y="4986445"/>
            <a:ext cx="3381054" cy="584775"/>
          </a:xfrm>
          <a:prstGeom prst="rect">
            <a:avLst/>
          </a:prstGeom>
          <a:noFill/>
          <a:effectLst>
            <a:glow rad="63500">
              <a:schemeClr val="accent3">
                <a:satMod val="175000"/>
                <a:alpha val="40000"/>
              </a:schemeClr>
            </a:glow>
            <a:outerShdw blurRad="50800" dist="38100" dir="2700000" algn="tl" rotWithShape="0">
              <a:prstClr val="black">
                <a:alpha val="40000"/>
              </a:prstClr>
            </a:outerShdw>
          </a:effectLst>
        </p:spPr>
        <p:txBody>
          <a:bodyPr wrap="none" rtlCol="0">
            <a:spAutoFit/>
          </a:bodyPr>
          <a:lstStyle/>
          <a:p>
            <a:r>
              <a:rPr lang="zh-CN" altLang="en-US" sz="3200" dirty="0">
                <a:solidFill>
                  <a:schemeClr val="bg1">
                    <a:lumMod val="95000"/>
                  </a:schemeClr>
                </a:solidFill>
                <a:latin typeface="思源黑体 CN Heavy" panose="020B0A00000000000000" pitchFamily="34" charset="-122"/>
                <a:ea typeface="思源黑体 CN Heavy" panose="020B0A00000000000000" pitchFamily="34" charset="-122"/>
              </a:rPr>
              <a:t>请在此输入标题</a:t>
            </a:r>
            <a:r>
              <a:rPr lang="en-US" altLang="zh-CN" sz="3200" dirty="0">
                <a:solidFill>
                  <a:schemeClr val="bg1">
                    <a:lumMod val="95000"/>
                  </a:schemeClr>
                </a:solidFill>
                <a:latin typeface="思源黑体 CN Heavy" panose="020B0A00000000000000" pitchFamily="34" charset="-122"/>
                <a:ea typeface="思源黑体 CN Heavy" panose="020B0A00000000000000" pitchFamily="34" charset="-122"/>
              </a:rPr>
              <a:t>3</a:t>
            </a:r>
            <a:endParaRPr lang="zh-CN" altLang="en-US" sz="3200" dirty="0">
              <a:solidFill>
                <a:schemeClr val="bg1">
                  <a:lumMod val="95000"/>
                </a:schemeClr>
              </a:solidFill>
              <a:latin typeface="思源黑体 CN Heavy" panose="020B0A00000000000000" pitchFamily="34" charset="-122"/>
              <a:ea typeface="思源黑体 CN Heavy" panose="020B0A00000000000000" pitchFamily="34" charset="-122"/>
            </a:endParaRPr>
          </a:p>
        </p:txBody>
      </p:sp>
      <p:sp>
        <p:nvSpPr>
          <p:cNvPr id="4" name="矩形 3">
            <a:extLst>
              <a:ext uri="{FF2B5EF4-FFF2-40B4-BE49-F238E27FC236}">
                <a16:creationId xmlns:a16="http://schemas.microsoft.com/office/drawing/2014/main" id="{0E2873DD-517F-4637-3AD4-AEEE28D03BD6}"/>
              </a:ext>
            </a:extLst>
          </p:cNvPr>
          <p:cNvSpPr>
            <a:spLocks/>
          </p:cNvSpPr>
          <p:nvPr/>
        </p:nvSpPr>
        <p:spPr>
          <a:xfrm>
            <a:off x="648000" y="5571220"/>
            <a:ext cx="2916000" cy="54000"/>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B26D0256-3C06-684F-3943-2A0BB00034C7}"/>
              </a:ext>
            </a:extLst>
          </p:cNvPr>
          <p:cNvSpPr txBox="1">
            <a:spLocks/>
          </p:cNvSpPr>
          <p:nvPr/>
        </p:nvSpPr>
        <p:spPr>
          <a:xfrm>
            <a:off x="551750" y="5693404"/>
            <a:ext cx="3842719" cy="861774"/>
          </a:xfrm>
          <a:prstGeom prst="rect">
            <a:avLst/>
          </a:prstGeom>
          <a:noFill/>
          <a:effectLst>
            <a:outerShdw blurRad="50800" dist="38100" dir="2700000" algn="tl" rotWithShape="0">
              <a:prstClr val="black">
                <a:alpha val="40000"/>
              </a:prstClr>
            </a:outerShdw>
          </a:effectLst>
        </p:spPr>
        <p:txBody>
          <a:bodyPr wrap="none" rtlCol="0">
            <a:spAutoFit/>
          </a:bodyPr>
          <a:lstStyle/>
          <a:p>
            <a:r>
              <a:rPr lang="zh-CN" altLang="en-US" sz="1600" dirty="0">
                <a:solidFill>
                  <a:schemeClr val="bg1">
                    <a:lumMod val="95000"/>
                  </a:schemeClr>
                </a:solidFill>
                <a:latin typeface="思源黑体 CN Regular" panose="020B0500000000000000" pitchFamily="34" charset="-122"/>
                <a:ea typeface="思源黑体 CN Regular" panose="020B0500000000000000" pitchFamily="34" charset="-122"/>
              </a:rPr>
              <a:t>请在此输入内容</a:t>
            </a:r>
            <a:r>
              <a:rPr lang="en-US" altLang="zh-CN" sz="1600" dirty="0">
                <a:solidFill>
                  <a:schemeClr val="bg1">
                    <a:lumMod val="95000"/>
                  </a:schemeClr>
                </a:solidFill>
                <a:latin typeface="思源黑体 CN Regular" panose="020B0500000000000000" pitchFamily="34" charset="-122"/>
                <a:ea typeface="思源黑体 CN Regular" panose="020B0500000000000000" pitchFamily="34" charset="-122"/>
              </a:rPr>
              <a:t>3</a:t>
            </a:r>
          </a:p>
          <a:p>
            <a:r>
              <a:rPr lang="zh-CN" altLang="en-US" sz="1600" dirty="0">
                <a:solidFill>
                  <a:schemeClr val="bg1">
                    <a:lumMod val="95000"/>
                  </a:schemeClr>
                </a:solidFill>
                <a:latin typeface="思源黑体 CN Regular" panose="020B0500000000000000" pitchFamily="34" charset="-122"/>
                <a:ea typeface="思源黑体 CN Regular" panose="020B0500000000000000" pitchFamily="34" charset="-122"/>
              </a:rPr>
              <a:t>图片来源：中山大学党委宣传部</a:t>
            </a:r>
            <a:r>
              <a:rPr lang="en-US" altLang="zh-CN" sz="1600" dirty="0">
                <a:solidFill>
                  <a:schemeClr val="bg1">
                    <a:lumMod val="95000"/>
                  </a:schemeClr>
                </a:solidFill>
                <a:latin typeface="思源黑体 CN Regular" panose="020B0500000000000000" pitchFamily="34" charset="-122"/>
                <a:ea typeface="思源黑体 CN Regular" panose="020B0500000000000000" pitchFamily="34" charset="-122"/>
              </a:rPr>
              <a:t>©</a:t>
            </a:r>
            <a:r>
              <a:rPr lang="zh-CN" altLang="en-US" sz="1600" dirty="0">
                <a:solidFill>
                  <a:schemeClr val="bg1">
                    <a:lumMod val="95000"/>
                  </a:schemeClr>
                </a:solidFill>
                <a:latin typeface="思源黑体 CN Regular" panose="020B0500000000000000" pitchFamily="34" charset="-122"/>
                <a:ea typeface="思源黑体 CN Regular" panose="020B0500000000000000" pitchFamily="34" charset="-122"/>
              </a:rPr>
              <a:t>伍钧浩</a:t>
            </a:r>
            <a:endParaRPr lang="en-US" altLang="zh-CN" sz="1600" dirty="0">
              <a:solidFill>
                <a:schemeClr val="bg1">
                  <a:lumMod val="95000"/>
                </a:schemeClr>
              </a:solidFill>
              <a:latin typeface="思源黑体 CN Regular" panose="020B0500000000000000" pitchFamily="34" charset="-122"/>
              <a:ea typeface="思源黑体 CN Regular" panose="020B0500000000000000" pitchFamily="34" charset="-122"/>
            </a:endParaRPr>
          </a:p>
          <a:p>
            <a:r>
              <a:rPr lang="zh-CN" altLang="en-US" sz="1600" dirty="0">
                <a:solidFill>
                  <a:schemeClr val="bg1">
                    <a:lumMod val="95000"/>
                  </a:schemeClr>
                </a:solidFill>
                <a:latin typeface="思源黑体 CN Regular" panose="020B0500000000000000" pitchFamily="34" charset="-122"/>
                <a:ea typeface="思源黑体 CN Regular" panose="020B0500000000000000" pitchFamily="34" charset="-122"/>
              </a:rPr>
              <a:t>未经允许禁止擅自移用</a:t>
            </a:r>
          </a:p>
        </p:txBody>
      </p:sp>
      <p:pic>
        <p:nvPicPr>
          <p:cNvPr id="2" name="图形 1">
            <a:extLst>
              <a:ext uri="{FF2B5EF4-FFF2-40B4-BE49-F238E27FC236}">
                <a16:creationId xmlns:a16="http://schemas.microsoft.com/office/drawing/2014/main" id="{F82B6A83-7747-91D3-A64F-EE12CADA2603}"/>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47999" y="647999"/>
            <a:ext cx="1379322" cy="396956"/>
          </a:xfrm>
          <a:prstGeom prst="rect">
            <a:avLst/>
          </a:prstGeom>
        </p:spPr>
      </p:pic>
      <p:pic>
        <p:nvPicPr>
          <p:cNvPr id="7" name="图片 6">
            <a:extLst>
              <a:ext uri="{FF2B5EF4-FFF2-40B4-BE49-F238E27FC236}">
                <a16:creationId xmlns:a16="http://schemas.microsoft.com/office/drawing/2014/main" id="{6E785044-C28E-F83A-F2C7-F2A323FC18E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388682" y="4994899"/>
            <a:ext cx="2160000" cy="1215760"/>
          </a:xfrm>
          <a:prstGeom prst="rect">
            <a:avLst/>
          </a:prstGeom>
          <a:ln>
            <a:solidFill>
              <a:schemeClr val="bg1">
                <a:lumMod val="95000"/>
              </a:schemeClr>
            </a:solidFill>
          </a:ln>
          <a:effectLst>
            <a:outerShdw blurRad="50800" dist="38100" dir="2700000" algn="tl" rotWithShape="0">
              <a:prstClr val="black">
                <a:alpha val="40000"/>
              </a:prstClr>
            </a:outerShdw>
          </a:effectLst>
        </p:spPr>
      </p:pic>
      <p:pic>
        <p:nvPicPr>
          <p:cNvPr id="8" name="图片 7" descr="蓝色的门&#10;&#10;低可信度描述已自动生成">
            <a:extLst>
              <a:ext uri="{FF2B5EF4-FFF2-40B4-BE49-F238E27FC236}">
                <a16:creationId xmlns:a16="http://schemas.microsoft.com/office/drawing/2014/main" id="{F970652C-F927-7C19-2490-6E9F576AC48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388682" y="6538165"/>
            <a:ext cx="2160179" cy="1215101"/>
          </a:xfrm>
          <a:prstGeom prst="rect">
            <a:avLst/>
          </a:prstGeom>
          <a:ln>
            <a:solidFill>
              <a:schemeClr val="bg1">
                <a:lumMod val="9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3060499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背景图案&#10;&#10;描述已自动生成">
            <a:extLst>
              <a:ext uri="{FF2B5EF4-FFF2-40B4-BE49-F238E27FC236}">
                <a16:creationId xmlns:a16="http://schemas.microsoft.com/office/drawing/2014/main" id="{3C1C9A9B-0B4A-80DC-84D1-29479A2CB1D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1" name="图片 10">
            <a:extLst>
              <a:ext uri="{FF2B5EF4-FFF2-40B4-BE49-F238E27FC236}">
                <a16:creationId xmlns:a16="http://schemas.microsoft.com/office/drawing/2014/main" id="{54488277-6C3D-BAD6-217F-E31FFCB69D2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62290"/>
          </a:xfrm>
          <a:prstGeom prst="rect">
            <a:avLst/>
          </a:prstGeom>
          <a:ln>
            <a:solidFill>
              <a:schemeClr val="bg1">
                <a:lumMod val="95000"/>
              </a:schemeClr>
            </a:solidFill>
          </a:ln>
          <a:effectLst>
            <a:outerShdw blurRad="50800" dist="38100" dir="2700000" algn="tl" rotWithShape="0">
              <a:prstClr val="black">
                <a:alpha val="40000"/>
              </a:prstClr>
            </a:outerShdw>
          </a:effectLst>
        </p:spPr>
      </p:pic>
      <p:sp>
        <p:nvSpPr>
          <p:cNvPr id="2" name="文本框 1">
            <a:extLst>
              <a:ext uri="{FF2B5EF4-FFF2-40B4-BE49-F238E27FC236}">
                <a16:creationId xmlns:a16="http://schemas.microsoft.com/office/drawing/2014/main" id="{20D79841-82EE-0394-C3D6-B1DC981DF47B}"/>
              </a:ext>
            </a:extLst>
          </p:cNvPr>
          <p:cNvSpPr txBox="1">
            <a:spLocks/>
          </p:cNvSpPr>
          <p:nvPr/>
        </p:nvSpPr>
        <p:spPr>
          <a:xfrm>
            <a:off x="551750" y="4986445"/>
            <a:ext cx="3381054" cy="584775"/>
          </a:xfrm>
          <a:prstGeom prst="rect">
            <a:avLst/>
          </a:prstGeom>
          <a:noFill/>
          <a:effectLst>
            <a:glow rad="63500">
              <a:schemeClr val="accent3">
                <a:satMod val="175000"/>
                <a:alpha val="40000"/>
              </a:schemeClr>
            </a:glow>
            <a:outerShdw blurRad="50800" dist="38100" dir="2700000" algn="tl" rotWithShape="0">
              <a:prstClr val="black">
                <a:alpha val="40000"/>
              </a:prstClr>
            </a:outerShdw>
          </a:effectLst>
        </p:spPr>
        <p:txBody>
          <a:bodyPr wrap="none" rtlCol="0">
            <a:spAutoFit/>
          </a:bodyPr>
          <a:lstStyle/>
          <a:p>
            <a:r>
              <a:rPr lang="zh-CN" altLang="en-US" sz="3200" dirty="0">
                <a:solidFill>
                  <a:schemeClr val="bg1">
                    <a:lumMod val="95000"/>
                  </a:schemeClr>
                </a:solidFill>
                <a:latin typeface="思源黑体 CN Heavy" panose="020B0A00000000000000" pitchFamily="34" charset="-122"/>
                <a:ea typeface="思源黑体 CN Heavy" panose="020B0A00000000000000" pitchFamily="34" charset="-122"/>
              </a:rPr>
              <a:t>请在此输入标题</a:t>
            </a:r>
            <a:r>
              <a:rPr lang="en-US" altLang="zh-CN" sz="3200" dirty="0">
                <a:solidFill>
                  <a:schemeClr val="bg1">
                    <a:lumMod val="95000"/>
                  </a:schemeClr>
                </a:solidFill>
                <a:latin typeface="思源黑体 CN Heavy" panose="020B0A00000000000000" pitchFamily="34" charset="-122"/>
                <a:ea typeface="思源黑体 CN Heavy" panose="020B0A00000000000000" pitchFamily="34" charset="-122"/>
              </a:rPr>
              <a:t>4</a:t>
            </a:r>
            <a:endParaRPr lang="zh-CN" altLang="en-US" sz="3200" dirty="0">
              <a:solidFill>
                <a:schemeClr val="bg1">
                  <a:lumMod val="95000"/>
                </a:schemeClr>
              </a:solidFill>
              <a:latin typeface="思源黑体 CN Heavy" panose="020B0A00000000000000" pitchFamily="34" charset="-122"/>
              <a:ea typeface="思源黑体 CN Heavy" panose="020B0A00000000000000" pitchFamily="34" charset="-122"/>
            </a:endParaRPr>
          </a:p>
        </p:txBody>
      </p:sp>
      <p:sp>
        <p:nvSpPr>
          <p:cNvPr id="3" name="矩形 2">
            <a:extLst>
              <a:ext uri="{FF2B5EF4-FFF2-40B4-BE49-F238E27FC236}">
                <a16:creationId xmlns:a16="http://schemas.microsoft.com/office/drawing/2014/main" id="{455C0FE1-C7AB-E8FF-7C62-961312CBAB9B}"/>
              </a:ext>
            </a:extLst>
          </p:cNvPr>
          <p:cNvSpPr>
            <a:spLocks/>
          </p:cNvSpPr>
          <p:nvPr/>
        </p:nvSpPr>
        <p:spPr>
          <a:xfrm>
            <a:off x="648000" y="5571220"/>
            <a:ext cx="2916000" cy="54000"/>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406DC0B8-035A-DC65-1395-D1ABFA9B851C}"/>
              </a:ext>
            </a:extLst>
          </p:cNvPr>
          <p:cNvSpPr txBox="1">
            <a:spLocks/>
          </p:cNvSpPr>
          <p:nvPr/>
        </p:nvSpPr>
        <p:spPr>
          <a:xfrm>
            <a:off x="551750" y="5693404"/>
            <a:ext cx="3842719" cy="861774"/>
          </a:xfrm>
          <a:prstGeom prst="rect">
            <a:avLst/>
          </a:prstGeom>
          <a:noFill/>
          <a:effectLst>
            <a:outerShdw blurRad="50800" dist="38100" dir="2700000" algn="tl" rotWithShape="0">
              <a:prstClr val="black">
                <a:alpha val="40000"/>
              </a:prstClr>
            </a:outerShdw>
          </a:effectLst>
        </p:spPr>
        <p:txBody>
          <a:bodyPr wrap="none" rtlCol="0">
            <a:spAutoFit/>
          </a:bodyPr>
          <a:lstStyle/>
          <a:p>
            <a:r>
              <a:rPr lang="zh-CN" altLang="en-US" sz="1600" dirty="0">
                <a:solidFill>
                  <a:schemeClr val="bg1">
                    <a:lumMod val="95000"/>
                  </a:schemeClr>
                </a:solidFill>
                <a:latin typeface="思源黑体 CN Regular" panose="020B0500000000000000" pitchFamily="34" charset="-122"/>
                <a:ea typeface="思源黑体 CN Regular" panose="020B0500000000000000" pitchFamily="34" charset="-122"/>
              </a:rPr>
              <a:t>请在此输入内容</a:t>
            </a:r>
            <a:r>
              <a:rPr lang="en-US" altLang="zh-CN" sz="1600" dirty="0">
                <a:solidFill>
                  <a:schemeClr val="bg1">
                    <a:lumMod val="95000"/>
                  </a:schemeClr>
                </a:solidFill>
                <a:latin typeface="思源黑体 CN Regular" panose="020B0500000000000000" pitchFamily="34" charset="-122"/>
                <a:ea typeface="思源黑体 CN Regular" panose="020B0500000000000000" pitchFamily="34" charset="-122"/>
              </a:rPr>
              <a:t>4</a:t>
            </a:r>
          </a:p>
          <a:p>
            <a:r>
              <a:rPr lang="zh-CN" altLang="en-US" sz="1600" dirty="0">
                <a:solidFill>
                  <a:schemeClr val="bg1">
                    <a:lumMod val="95000"/>
                  </a:schemeClr>
                </a:solidFill>
                <a:latin typeface="思源黑体 CN Regular" panose="020B0500000000000000" pitchFamily="34" charset="-122"/>
                <a:ea typeface="思源黑体 CN Regular" panose="020B0500000000000000" pitchFamily="34" charset="-122"/>
              </a:rPr>
              <a:t>图片来源：中山大学党委宣传部</a:t>
            </a:r>
            <a:r>
              <a:rPr lang="en-US" altLang="zh-CN" sz="1600" dirty="0">
                <a:solidFill>
                  <a:schemeClr val="bg1">
                    <a:lumMod val="95000"/>
                  </a:schemeClr>
                </a:solidFill>
                <a:latin typeface="思源黑体 CN Regular" panose="020B0500000000000000" pitchFamily="34" charset="-122"/>
                <a:ea typeface="思源黑体 CN Regular" panose="020B0500000000000000" pitchFamily="34" charset="-122"/>
              </a:rPr>
              <a:t>©</a:t>
            </a:r>
            <a:r>
              <a:rPr lang="zh-CN" altLang="en-US" sz="1600" dirty="0">
                <a:solidFill>
                  <a:schemeClr val="bg1">
                    <a:lumMod val="95000"/>
                  </a:schemeClr>
                </a:solidFill>
                <a:latin typeface="思源黑体 CN Regular" panose="020B0500000000000000" pitchFamily="34" charset="-122"/>
                <a:ea typeface="思源黑体 CN Regular" panose="020B0500000000000000" pitchFamily="34" charset="-122"/>
              </a:rPr>
              <a:t>伍钧浩</a:t>
            </a:r>
            <a:endParaRPr lang="en-US" altLang="zh-CN" sz="1600" dirty="0">
              <a:solidFill>
                <a:schemeClr val="bg1">
                  <a:lumMod val="95000"/>
                </a:schemeClr>
              </a:solidFill>
              <a:latin typeface="思源黑体 CN Regular" panose="020B0500000000000000" pitchFamily="34" charset="-122"/>
              <a:ea typeface="思源黑体 CN Regular" panose="020B0500000000000000" pitchFamily="34" charset="-122"/>
            </a:endParaRPr>
          </a:p>
          <a:p>
            <a:r>
              <a:rPr lang="zh-CN" altLang="en-US" sz="1600" dirty="0">
                <a:solidFill>
                  <a:schemeClr val="bg1">
                    <a:lumMod val="95000"/>
                  </a:schemeClr>
                </a:solidFill>
                <a:latin typeface="思源黑体 CN Regular" panose="020B0500000000000000" pitchFamily="34" charset="-122"/>
                <a:ea typeface="思源黑体 CN Regular" panose="020B0500000000000000" pitchFamily="34" charset="-122"/>
              </a:rPr>
              <a:t>未经允许禁止擅自移用</a:t>
            </a:r>
          </a:p>
        </p:txBody>
      </p:sp>
      <p:pic>
        <p:nvPicPr>
          <p:cNvPr id="6" name="图形 5">
            <a:extLst>
              <a:ext uri="{FF2B5EF4-FFF2-40B4-BE49-F238E27FC236}">
                <a16:creationId xmlns:a16="http://schemas.microsoft.com/office/drawing/2014/main" id="{6C14A32A-F32C-9E5E-4A2B-8B2313355DE8}"/>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47999" y="647999"/>
            <a:ext cx="1379322" cy="396956"/>
          </a:xfrm>
          <a:prstGeom prst="rect">
            <a:avLst/>
          </a:prstGeom>
        </p:spPr>
      </p:pic>
      <p:pic>
        <p:nvPicPr>
          <p:cNvPr id="5" name="图片 4" descr="蓝色的门&#10;&#10;低可信度描述已自动生成">
            <a:extLst>
              <a:ext uri="{FF2B5EF4-FFF2-40B4-BE49-F238E27FC236}">
                <a16:creationId xmlns:a16="http://schemas.microsoft.com/office/drawing/2014/main" id="{609F4CDD-D3F4-4D7F-5252-793C542F8CB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388682" y="5278832"/>
            <a:ext cx="2160179" cy="1215101"/>
          </a:xfrm>
          <a:prstGeom prst="rect">
            <a:avLst/>
          </a:prstGeom>
          <a:ln>
            <a:solidFill>
              <a:schemeClr val="bg1">
                <a:lumMod val="9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8583700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背景图案&#10;&#10;描述已自动生成">
            <a:extLst>
              <a:ext uri="{FF2B5EF4-FFF2-40B4-BE49-F238E27FC236}">
                <a16:creationId xmlns:a16="http://schemas.microsoft.com/office/drawing/2014/main" id="{805EA9CA-15C4-8ECE-1A92-57876A9C384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图片 4" descr="蓝色的门&#10;&#10;低可信度描述已自动生成">
            <a:extLst>
              <a:ext uri="{FF2B5EF4-FFF2-40B4-BE49-F238E27FC236}">
                <a16:creationId xmlns:a16="http://schemas.microsoft.com/office/drawing/2014/main" id="{288D02CD-497E-A65A-7619-2ED383612506}"/>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7200"/>
                    </a14:imgEffect>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文本框 1">
            <a:extLst>
              <a:ext uri="{FF2B5EF4-FFF2-40B4-BE49-F238E27FC236}">
                <a16:creationId xmlns:a16="http://schemas.microsoft.com/office/drawing/2014/main" id="{20D79841-82EE-0394-C3D6-B1DC981DF47B}"/>
              </a:ext>
            </a:extLst>
          </p:cNvPr>
          <p:cNvSpPr txBox="1">
            <a:spLocks/>
          </p:cNvSpPr>
          <p:nvPr/>
        </p:nvSpPr>
        <p:spPr>
          <a:xfrm>
            <a:off x="551750" y="4986445"/>
            <a:ext cx="3381054" cy="584775"/>
          </a:xfrm>
          <a:prstGeom prst="rect">
            <a:avLst/>
          </a:prstGeom>
          <a:noFill/>
          <a:effectLst>
            <a:glow rad="63500">
              <a:schemeClr val="accent3">
                <a:satMod val="175000"/>
                <a:alpha val="40000"/>
              </a:schemeClr>
            </a:glow>
            <a:outerShdw blurRad="50800" dist="38100" dir="2700000" algn="tl" rotWithShape="0">
              <a:prstClr val="black">
                <a:alpha val="40000"/>
              </a:prstClr>
            </a:outerShdw>
          </a:effectLst>
        </p:spPr>
        <p:txBody>
          <a:bodyPr wrap="none" rtlCol="0">
            <a:spAutoFit/>
          </a:bodyPr>
          <a:lstStyle/>
          <a:p>
            <a:r>
              <a:rPr lang="zh-CN" altLang="en-US" sz="3200" dirty="0">
                <a:solidFill>
                  <a:schemeClr val="bg1">
                    <a:lumMod val="95000"/>
                  </a:schemeClr>
                </a:solidFill>
                <a:latin typeface="思源黑体 CN Heavy" panose="020B0A00000000000000" pitchFamily="34" charset="-122"/>
                <a:ea typeface="思源黑体 CN Heavy" panose="020B0A00000000000000" pitchFamily="34" charset="-122"/>
              </a:rPr>
              <a:t>请在此输入标题</a:t>
            </a:r>
            <a:r>
              <a:rPr lang="en-US" altLang="zh-CN" sz="3200" dirty="0">
                <a:solidFill>
                  <a:schemeClr val="bg1">
                    <a:lumMod val="95000"/>
                  </a:schemeClr>
                </a:solidFill>
                <a:latin typeface="思源黑体 CN Heavy" panose="020B0A00000000000000" pitchFamily="34" charset="-122"/>
                <a:ea typeface="思源黑体 CN Heavy" panose="020B0A00000000000000" pitchFamily="34" charset="-122"/>
              </a:rPr>
              <a:t>5</a:t>
            </a:r>
            <a:endParaRPr lang="zh-CN" altLang="en-US" sz="3200" dirty="0">
              <a:solidFill>
                <a:schemeClr val="bg1">
                  <a:lumMod val="95000"/>
                </a:schemeClr>
              </a:solidFill>
              <a:latin typeface="思源黑体 CN Heavy" panose="020B0A00000000000000" pitchFamily="34" charset="-122"/>
              <a:ea typeface="思源黑体 CN Heavy" panose="020B0A00000000000000" pitchFamily="34" charset="-122"/>
            </a:endParaRPr>
          </a:p>
        </p:txBody>
      </p:sp>
      <p:sp>
        <p:nvSpPr>
          <p:cNvPr id="3" name="矩形 2">
            <a:extLst>
              <a:ext uri="{FF2B5EF4-FFF2-40B4-BE49-F238E27FC236}">
                <a16:creationId xmlns:a16="http://schemas.microsoft.com/office/drawing/2014/main" id="{455C0FE1-C7AB-E8FF-7C62-961312CBAB9B}"/>
              </a:ext>
            </a:extLst>
          </p:cNvPr>
          <p:cNvSpPr>
            <a:spLocks/>
          </p:cNvSpPr>
          <p:nvPr/>
        </p:nvSpPr>
        <p:spPr>
          <a:xfrm>
            <a:off x="648000" y="5571220"/>
            <a:ext cx="2916000" cy="54000"/>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形 5">
            <a:extLst>
              <a:ext uri="{FF2B5EF4-FFF2-40B4-BE49-F238E27FC236}">
                <a16:creationId xmlns:a16="http://schemas.microsoft.com/office/drawing/2014/main" id="{6C14A32A-F32C-9E5E-4A2B-8B2313355DE8}"/>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47999" y="647999"/>
            <a:ext cx="1379322" cy="396956"/>
          </a:xfrm>
          <a:prstGeom prst="rect">
            <a:avLst/>
          </a:prstGeom>
        </p:spPr>
      </p:pic>
      <p:sp>
        <p:nvSpPr>
          <p:cNvPr id="7" name="文本框 6">
            <a:extLst>
              <a:ext uri="{FF2B5EF4-FFF2-40B4-BE49-F238E27FC236}">
                <a16:creationId xmlns:a16="http://schemas.microsoft.com/office/drawing/2014/main" id="{81A0FDEB-7B74-2799-1A47-AF326DE35AF3}"/>
              </a:ext>
            </a:extLst>
          </p:cNvPr>
          <p:cNvSpPr txBox="1">
            <a:spLocks/>
          </p:cNvSpPr>
          <p:nvPr/>
        </p:nvSpPr>
        <p:spPr>
          <a:xfrm>
            <a:off x="551750" y="5693404"/>
            <a:ext cx="3944050" cy="830997"/>
          </a:xfrm>
          <a:prstGeom prst="rect">
            <a:avLst/>
          </a:prstGeom>
          <a:noFill/>
          <a:effectLst>
            <a:outerShdw blurRad="50800" dist="38100" dir="2700000" algn="tl" rotWithShape="0">
              <a:prstClr val="black">
                <a:alpha val="40000"/>
              </a:prstClr>
            </a:outerShdw>
          </a:effectLst>
        </p:spPr>
        <p:txBody>
          <a:bodyPr wrap="square" rtlCol="0">
            <a:spAutoFit/>
          </a:bodyPr>
          <a:lstStyle/>
          <a:p>
            <a:r>
              <a:rPr lang="zh-CN" altLang="en-US" sz="1600" dirty="0">
                <a:solidFill>
                  <a:schemeClr val="bg1">
                    <a:lumMod val="95000"/>
                  </a:schemeClr>
                </a:solidFill>
                <a:latin typeface="思源黑体 CN Regular" panose="020B0500000000000000" pitchFamily="34" charset="-122"/>
                <a:ea typeface="思源黑体 CN Regular" panose="020B0500000000000000" pitchFamily="34" charset="-122"/>
              </a:rPr>
              <a:t>将您想要展示的图片全部裁切至</a:t>
            </a:r>
            <a:r>
              <a:rPr lang="en-US" altLang="zh-CN" sz="1600" dirty="0">
                <a:solidFill>
                  <a:schemeClr val="bg1">
                    <a:lumMod val="95000"/>
                  </a:schemeClr>
                </a:solidFill>
                <a:latin typeface="思源黑体 CN Regular" panose="020B0500000000000000" pitchFamily="34" charset="-122"/>
                <a:ea typeface="思源黑体 CN Regular" panose="020B0500000000000000" pitchFamily="34" charset="-122"/>
              </a:rPr>
              <a:t>16:9</a:t>
            </a:r>
            <a:r>
              <a:rPr lang="zh-CN" altLang="en-US" sz="1600" dirty="0">
                <a:solidFill>
                  <a:schemeClr val="bg1">
                    <a:lumMod val="95000"/>
                  </a:schemeClr>
                </a:solidFill>
                <a:latin typeface="思源黑体 CN Regular" panose="020B0500000000000000" pitchFamily="34" charset="-122"/>
                <a:ea typeface="思源黑体 CN Regular" panose="020B0500000000000000" pitchFamily="34" charset="-122"/>
              </a:rPr>
              <a:t>，右击本模板内图片选择“更改图片</a:t>
            </a:r>
            <a:r>
              <a:rPr lang="en-US" altLang="zh-CN" sz="1600" dirty="0">
                <a:solidFill>
                  <a:schemeClr val="bg1">
                    <a:lumMod val="95000"/>
                  </a:schemeClr>
                </a:solidFill>
                <a:latin typeface="思源黑体 CN Regular" panose="020B0500000000000000" pitchFamily="34" charset="-122"/>
                <a:ea typeface="思源黑体 CN Regular" panose="020B0500000000000000" pitchFamily="34" charset="-122"/>
              </a:rPr>
              <a:t>-</a:t>
            </a:r>
            <a:r>
              <a:rPr lang="zh-CN" altLang="en-US" sz="1600" dirty="0">
                <a:solidFill>
                  <a:schemeClr val="bg1">
                    <a:lumMod val="95000"/>
                  </a:schemeClr>
                </a:solidFill>
                <a:latin typeface="思源黑体 CN Regular" panose="020B0500000000000000" pitchFamily="34" charset="-122"/>
                <a:ea typeface="思源黑体 CN Regular" panose="020B0500000000000000" pitchFamily="34" charset="-122"/>
              </a:rPr>
              <a:t>此设备”，并注意图层顺序：先展示的图片在更下。</a:t>
            </a:r>
          </a:p>
        </p:txBody>
      </p:sp>
    </p:spTree>
    <p:extLst>
      <p:ext uri="{BB962C8B-B14F-4D97-AF65-F5344CB8AC3E}">
        <p14:creationId xmlns:p14="http://schemas.microsoft.com/office/powerpoint/2010/main" val="150302389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3660E22B-07A8-C8F2-12DA-11AFE218656F}"/>
              </a:ext>
            </a:extLst>
          </p:cNvPr>
          <p:cNvSpPr>
            <a:spLocks/>
          </p:cNvSpPr>
          <p:nvPr/>
        </p:nvSpPr>
        <p:spPr>
          <a:xfrm>
            <a:off x="2174301" y="0"/>
            <a:ext cx="7843398" cy="6858000"/>
          </a:xfrm>
          <a:prstGeom prst="rect">
            <a:avLst/>
          </a:prstGeom>
          <a:solidFill>
            <a:schemeClr val="accent3">
              <a:lumMod val="20000"/>
              <a:lumOff val="80000"/>
            </a:schemeClr>
          </a:solidFill>
          <a:ln w="1618" cap="flat">
            <a:noFill/>
            <a:prstDash val="solid"/>
            <a:miter/>
          </a:ln>
        </p:spPr>
        <p:txBody>
          <a:bodyPr rtlCol="0" anchor="ctr"/>
          <a:lstStyle/>
          <a:p>
            <a:pPr algn="l"/>
            <a:endParaRPr lang="zh-CN" altLang="en-US" dirty="0">
              <a:solidFill>
                <a:schemeClr val="bg1">
                  <a:lumMod val="95000"/>
                </a:schemeClr>
              </a:solidFill>
            </a:endParaRPr>
          </a:p>
        </p:txBody>
      </p:sp>
      <p:pic>
        <p:nvPicPr>
          <p:cNvPr id="2" name="图片 1">
            <a:extLst>
              <a:ext uri="{FF2B5EF4-FFF2-40B4-BE49-F238E27FC236}">
                <a16:creationId xmlns:a16="http://schemas.microsoft.com/office/drawing/2014/main" id="{EC241B57-256F-D662-D511-D5314025B6C3}"/>
              </a:ext>
            </a:extLst>
          </p:cNvPr>
          <p:cNvPicPr>
            <a:picLocks noChangeAspect="1"/>
          </p:cNvPicPr>
          <p:nvPr/>
        </p:nvPicPr>
        <p:blipFill>
          <a:blip r:embed="rId3" cstate="print">
            <a:duotone>
              <a:schemeClr val="bg2">
                <a:shade val="45000"/>
                <a:satMod val="135000"/>
              </a:schemeClr>
              <a:prstClr val="white"/>
            </a:duotone>
            <a:alphaModFix amt="50000"/>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a:ext>
            </a:extLst>
          </a:blip>
          <a:stretch>
            <a:fillRect/>
          </a:stretch>
        </p:blipFill>
        <p:spPr>
          <a:xfrm>
            <a:off x="955010" y="0"/>
            <a:ext cx="10281980" cy="6858000"/>
          </a:xfrm>
          <a:prstGeom prst="rect">
            <a:avLst/>
          </a:prstGeom>
        </p:spPr>
      </p:pic>
      <p:sp>
        <p:nvSpPr>
          <p:cNvPr id="5" name="文本框 4">
            <a:extLst>
              <a:ext uri="{FF2B5EF4-FFF2-40B4-BE49-F238E27FC236}">
                <a16:creationId xmlns:a16="http://schemas.microsoft.com/office/drawing/2014/main" id="{66B5AE1A-64CC-7FBD-5677-038BBFC647ED}"/>
              </a:ext>
            </a:extLst>
          </p:cNvPr>
          <p:cNvSpPr txBox="1"/>
          <p:nvPr/>
        </p:nvSpPr>
        <p:spPr>
          <a:xfrm>
            <a:off x="3746638" y="2513899"/>
            <a:ext cx="4698723" cy="1446550"/>
          </a:xfrm>
          <a:prstGeom prst="rect">
            <a:avLst/>
          </a:prstGeom>
          <a:noFill/>
        </p:spPr>
        <p:txBody>
          <a:bodyPr wrap="none" rtlCol="0">
            <a:spAutoFit/>
          </a:bodyPr>
          <a:lstStyle/>
          <a:p>
            <a:pPr algn="ctr"/>
            <a:r>
              <a:rPr lang="zh-CN" altLang="en-US" sz="8800" dirty="0">
                <a:solidFill>
                  <a:srgbClr val="C00000"/>
                </a:solidFill>
                <a:latin typeface="思源黑体 CN Heavy" panose="020B0A00000000000000" pitchFamily="34" charset="-122"/>
                <a:ea typeface="思源黑体 CN Heavy" panose="020B0A00000000000000" pitchFamily="34" charset="-122"/>
              </a:rPr>
              <a:t>汇报完毕</a:t>
            </a:r>
          </a:p>
        </p:txBody>
      </p:sp>
      <p:pic>
        <p:nvPicPr>
          <p:cNvPr id="3" name="图形 2">
            <a:extLst>
              <a:ext uri="{FF2B5EF4-FFF2-40B4-BE49-F238E27FC236}">
                <a16:creationId xmlns:a16="http://schemas.microsoft.com/office/drawing/2014/main" id="{1102DFA3-F9C0-4A82-DA3A-9349E68D7215}"/>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406339" y="6209999"/>
            <a:ext cx="1379322" cy="396956"/>
          </a:xfrm>
          <a:prstGeom prst="rect">
            <a:avLst/>
          </a:prstGeom>
        </p:spPr>
      </p:pic>
      <p:sp>
        <p:nvSpPr>
          <p:cNvPr id="6" name="矩形 5">
            <a:extLst>
              <a:ext uri="{FF2B5EF4-FFF2-40B4-BE49-F238E27FC236}">
                <a16:creationId xmlns:a16="http://schemas.microsoft.com/office/drawing/2014/main" id="{829C66A6-13A8-2652-6AC9-2883215CD4A2}"/>
              </a:ext>
            </a:extLst>
          </p:cNvPr>
          <p:cNvSpPr/>
          <p:nvPr/>
        </p:nvSpPr>
        <p:spPr>
          <a:xfrm>
            <a:off x="0" y="1588857"/>
            <a:ext cx="258266" cy="3680285"/>
          </a:xfrm>
          <a:prstGeom prst="rect">
            <a:avLst/>
          </a:prstGeom>
          <a:solidFill>
            <a:srgbClr val="C00000"/>
          </a:solidFill>
          <a:ln w="1618" cap="flat">
            <a:noFill/>
            <a:prstDash val="solid"/>
            <a:miter/>
          </a:ln>
        </p:spPr>
        <p:txBody>
          <a:bodyPr rtlCol="0" anchor="ctr"/>
          <a:lstStyle/>
          <a:p>
            <a:pPr algn="l"/>
            <a:endParaRPr lang="zh-CN" altLang="en-US" dirty="0"/>
          </a:p>
        </p:txBody>
      </p:sp>
      <p:sp>
        <p:nvSpPr>
          <p:cNvPr id="7" name="矩形 6">
            <a:extLst>
              <a:ext uri="{FF2B5EF4-FFF2-40B4-BE49-F238E27FC236}">
                <a16:creationId xmlns:a16="http://schemas.microsoft.com/office/drawing/2014/main" id="{41F6D549-F825-F784-1755-BE15E6BC4BE6}"/>
              </a:ext>
            </a:extLst>
          </p:cNvPr>
          <p:cNvSpPr/>
          <p:nvPr/>
        </p:nvSpPr>
        <p:spPr>
          <a:xfrm>
            <a:off x="11935080" y="1588856"/>
            <a:ext cx="258266" cy="3680285"/>
          </a:xfrm>
          <a:prstGeom prst="rect">
            <a:avLst/>
          </a:prstGeom>
          <a:solidFill>
            <a:srgbClr val="C00000"/>
          </a:solidFill>
          <a:ln w="1618" cap="flat">
            <a:noFill/>
            <a:prstDash val="solid"/>
            <a:miter/>
          </a:ln>
        </p:spPr>
        <p:txBody>
          <a:bodyPr rtlCol="0" anchor="ctr"/>
          <a:lstStyle/>
          <a:p>
            <a:pPr algn="l"/>
            <a:endParaRPr lang="zh-CN" altLang="en-US" dirty="0"/>
          </a:p>
        </p:txBody>
      </p:sp>
      <p:sp>
        <p:nvSpPr>
          <p:cNvPr id="8" name="文本框 7">
            <a:extLst>
              <a:ext uri="{FF2B5EF4-FFF2-40B4-BE49-F238E27FC236}">
                <a16:creationId xmlns:a16="http://schemas.microsoft.com/office/drawing/2014/main" id="{3423EBB8-71A9-0EBE-1CBE-491B6FC0BDB6}"/>
              </a:ext>
            </a:extLst>
          </p:cNvPr>
          <p:cNvSpPr txBox="1"/>
          <p:nvPr/>
        </p:nvSpPr>
        <p:spPr>
          <a:xfrm>
            <a:off x="3141173" y="4177283"/>
            <a:ext cx="5728171" cy="523220"/>
          </a:xfrm>
          <a:prstGeom prst="rect">
            <a:avLst/>
          </a:prstGeom>
          <a:noFill/>
        </p:spPr>
        <p:txBody>
          <a:bodyPr wrap="none" rtlCol="0">
            <a:spAutoFit/>
          </a:bodyPr>
          <a:lstStyle/>
          <a:p>
            <a:pPr algn="ctr"/>
            <a:r>
              <a:rPr lang="en-US" altLang="zh-CN" sz="2800" dirty="0">
                <a:solidFill>
                  <a:schemeClr val="tx1">
                    <a:lumMod val="75000"/>
                    <a:lumOff val="25000"/>
                  </a:schemeClr>
                </a:solidFill>
                <a:latin typeface="思源黑体 CN Heavy" panose="020B0A00000000000000" pitchFamily="34" charset="-122"/>
                <a:ea typeface="思源黑体 CN Heavy" panose="020B0A00000000000000" pitchFamily="34" charset="-122"/>
              </a:rPr>
              <a:t>SUN YAT-SEN UNIVERSITY 2023</a:t>
            </a:r>
            <a:endParaRPr lang="zh-CN" altLang="en-US" sz="2800" dirty="0">
              <a:solidFill>
                <a:schemeClr val="tx1">
                  <a:lumMod val="75000"/>
                  <a:lumOff val="25000"/>
                </a:schemeClr>
              </a:solidFill>
              <a:latin typeface="思源黑体 CN Heavy" panose="020B0A00000000000000" pitchFamily="34" charset="-122"/>
              <a:ea typeface="思源黑体 CN Heavy" panose="020B0A00000000000000" pitchFamily="34" charset="-122"/>
            </a:endParaRPr>
          </a:p>
        </p:txBody>
      </p:sp>
    </p:spTree>
    <p:extLst>
      <p:ext uri="{BB962C8B-B14F-4D97-AF65-F5344CB8AC3E}">
        <p14:creationId xmlns:p14="http://schemas.microsoft.com/office/powerpoint/2010/main" val="44085975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形 6">
            <a:extLst>
              <a:ext uri="{FF2B5EF4-FFF2-40B4-BE49-F238E27FC236}">
                <a16:creationId xmlns:a16="http://schemas.microsoft.com/office/drawing/2014/main" id="{9BF699FA-8B90-AB4F-0760-8C1211F59E90}"/>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406339" y="6209999"/>
            <a:ext cx="1379322" cy="396956"/>
          </a:xfrm>
          <a:prstGeom prst="rect">
            <a:avLst/>
          </a:prstGeom>
        </p:spPr>
      </p:pic>
      <p:sp>
        <p:nvSpPr>
          <p:cNvPr id="33" name="TextBox 33">
            <a:extLst>
              <a:ext uri="{FF2B5EF4-FFF2-40B4-BE49-F238E27FC236}">
                <a16:creationId xmlns:a16="http://schemas.microsoft.com/office/drawing/2014/main" id="{47750A56-2217-2011-C726-AFFD7889E99E}"/>
              </a:ext>
            </a:extLst>
          </p:cNvPr>
          <p:cNvSpPr txBox="1"/>
          <p:nvPr/>
        </p:nvSpPr>
        <p:spPr>
          <a:xfrm>
            <a:off x="622980" y="1104593"/>
            <a:ext cx="5410200" cy="654025"/>
          </a:xfrm>
          <a:prstGeom prst="rect">
            <a:avLst/>
          </a:prstGeom>
        </p:spPr>
        <p:txBody>
          <a:bodyPr wrap="square" lIns="0" tIns="0" rIns="0" bIns="0" rtlCol="0" anchor="t">
            <a:spAutoFit/>
          </a:bodyPr>
          <a:lstStyle/>
          <a:p>
            <a:pPr>
              <a:lnSpc>
                <a:spcPts val="5120"/>
              </a:lnSpc>
              <a:spcBef>
                <a:spcPct val="0"/>
              </a:spcBef>
            </a:pPr>
            <a:r>
              <a:rPr lang="zh-CN" altLang="en-US" sz="4800" dirty="0">
                <a:ln w="28575">
                  <a:solidFill>
                    <a:schemeClr val="tx1">
                      <a:lumMod val="85000"/>
                      <a:lumOff val="15000"/>
                    </a:schemeClr>
                  </a:solidFill>
                </a:ln>
                <a:noFill/>
                <a:latin typeface="思源黑体 CN Heavy" panose="020B0A00000000000000" pitchFamily="34" charset="-122"/>
                <a:ea typeface="思源黑体 CN Heavy" panose="020B0A00000000000000" pitchFamily="34" charset="-122"/>
              </a:rPr>
              <a:t>更多装饰元素</a:t>
            </a:r>
            <a:endParaRPr lang="en-US" sz="4800" dirty="0">
              <a:ln w="28575">
                <a:solidFill>
                  <a:schemeClr val="tx1">
                    <a:lumMod val="85000"/>
                    <a:lumOff val="15000"/>
                  </a:schemeClr>
                </a:solidFill>
              </a:ln>
              <a:noFill/>
              <a:latin typeface="思源黑体 CN Heavy" panose="020B0A00000000000000" pitchFamily="34" charset="-122"/>
              <a:ea typeface="思源黑体 CN Heavy" panose="020B0A00000000000000" pitchFamily="34" charset="-122"/>
            </a:endParaRPr>
          </a:p>
        </p:txBody>
      </p:sp>
      <p:sp>
        <p:nvSpPr>
          <p:cNvPr id="34" name="TextBox 34">
            <a:extLst>
              <a:ext uri="{FF2B5EF4-FFF2-40B4-BE49-F238E27FC236}">
                <a16:creationId xmlns:a16="http://schemas.microsoft.com/office/drawing/2014/main" id="{81E3D5B9-75F8-0489-99DE-6CE5A0062AA0}"/>
              </a:ext>
            </a:extLst>
          </p:cNvPr>
          <p:cNvSpPr txBox="1"/>
          <p:nvPr/>
        </p:nvSpPr>
        <p:spPr>
          <a:xfrm>
            <a:off x="636940" y="2678143"/>
            <a:ext cx="5031606" cy="553998"/>
          </a:xfrm>
          <a:prstGeom prst="rect">
            <a:avLst/>
          </a:prstGeom>
        </p:spPr>
        <p:txBody>
          <a:bodyPr wrap="square" lIns="0" tIns="0" rIns="0" bIns="0" rtlCol="0" anchor="t">
            <a:spAutoFit/>
          </a:bodyPr>
          <a:lstStyle/>
          <a:p>
            <a:pPr>
              <a:spcBef>
                <a:spcPct val="0"/>
              </a:spcBef>
            </a:pPr>
            <a:r>
              <a:rPr lang="zh-CN" altLang="en-US" dirty="0">
                <a:solidFill>
                  <a:schemeClr val="tx1">
                    <a:lumMod val="85000"/>
                    <a:lumOff val="15000"/>
                  </a:schemeClr>
                </a:solidFill>
                <a:latin typeface="思源黑体 CN Regular" panose="020B0500000000000000" pitchFamily="34" charset="-122"/>
                <a:ea typeface="思源黑体 CN Regular" panose="020B0500000000000000" pitchFamily="34" charset="-122"/>
              </a:rPr>
              <a:t>中山大学幻灯片模板提供可编辑的矢量图标资源  您可以使用右侧的矢量图标装饰幻灯片</a:t>
            </a:r>
            <a:endParaRPr lang="en-US" altLang="zh-CN" dirty="0">
              <a:solidFill>
                <a:schemeClr val="tx1">
                  <a:lumMod val="85000"/>
                  <a:lumOff val="15000"/>
                </a:schemeClr>
              </a:solidFill>
              <a:latin typeface="思源黑体 CN Regular" panose="020B0500000000000000" pitchFamily="34" charset="-122"/>
              <a:ea typeface="思源黑体 CN Regular" panose="020B0500000000000000" pitchFamily="34" charset="-122"/>
            </a:endParaRPr>
          </a:p>
        </p:txBody>
      </p:sp>
      <p:sp>
        <p:nvSpPr>
          <p:cNvPr id="574" name="任意多边形: 形状 573">
            <a:extLst>
              <a:ext uri="{FF2B5EF4-FFF2-40B4-BE49-F238E27FC236}">
                <a16:creationId xmlns:a16="http://schemas.microsoft.com/office/drawing/2014/main" id="{D5E7E246-F64B-9ECE-E08B-F4C94AE0CA45}"/>
              </a:ext>
            </a:extLst>
          </p:cNvPr>
          <p:cNvSpPr/>
          <p:nvPr/>
        </p:nvSpPr>
        <p:spPr>
          <a:xfrm>
            <a:off x="7219745" y="1168431"/>
            <a:ext cx="428529" cy="312800"/>
          </a:xfrm>
          <a:custGeom>
            <a:avLst/>
            <a:gdLst>
              <a:gd name="connsiteX0" fmla="*/ 421958 w 428529"/>
              <a:gd name="connsiteY0" fmla="*/ 139922 h 312800"/>
              <a:gd name="connsiteX1" fmla="*/ 418814 w 428529"/>
              <a:gd name="connsiteY1" fmla="*/ 130969 h 312800"/>
              <a:gd name="connsiteX2" fmla="*/ 285083 w 428529"/>
              <a:gd name="connsiteY2" fmla="*/ 2857 h 312800"/>
              <a:gd name="connsiteX3" fmla="*/ 284893 w 428529"/>
              <a:gd name="connsiteY3" fmla="*/ 2762 h 312800"/>
              <a:gd name="connsiteX4" fmla="*/ 282988 w 428529"/>
              <a:gd name="connsiteY4" fmla="*/ 1619 h 312800"/>
              <a:gd name="connsiteX5" fmla="*/ 281178 w 428529"/>
              <a:gd name="connsiteY5" fmla="*/ 571 h 312800"/>
              <a:gd name="connsiteX6" fmla="*/ 280988 w 428529"/>
              <a:gd name="connsiteY6" fmla="*/ 476 h 312800"/>
              <a:gd name="connsiteX7" fmla="*/ 279368 w 428529"/>
              <a:gd name="connsiteY7" fmla="*/ 286 h 312800"/>
              <a:gd name="connsiteX8" fmla="*/ 277082 w 428529"/>
              <a:gd name="connsiteY8" fmla="*/ 0 h 312800"/>
              <a:gd name="connsiteX9" fmla="*/ 275082 w 428529"/>
              <a:gd name="connsiteY9" fmla="*/ 476 h 312800"/>
              <a:gd name="connsiteX10" fmla="*/ 273177 w 428529"/>
              <a:gd name="connsiteY10" fmla="*/ 1048 h 312800"/>
              <a:gd name="connsiteX11" fmla="*/ 271272 w 428529"/>
              <a:gd name="connsiteY11" fmla="*/ 2381 h 312800"/>
              <a:gd name="connsiteX12" fmla="*/ 269939 w 428529"/>
              <a:gd name="connsiteY12" fmla="*/ 3334 h 312800"/>
              <a:gd name="connsiteX13" fmla="*/ 269843 w 428529"/>
              <a:gd name="connsiteY13" fmla="*/ 3524 h 312800"/>
              <a:gd name="connsiteX14" fmla="*/ 268700 w 428529"/>
              <a:gd name="connsiteY14" fmla="*/ 5334 h 312800"/>
              <a:gd name="connsiteX15" fmla="*/ 267653 w 428529"/>
              <a:gd name="connsiteY15" fmla="*/ 7239 h 312800"/>
              <a:gd name="connsiteX16" fmla="*/ 267557 w 428529"/>
              <a:gd name="connsiteY16" fmla="*/ 7429 h 312800"/>
              <a:gd name="connsiteX17" fmla="*/ 255746 w 428529"/>
              <a:gd name="connsiteY17" fmla="*/ 44863 h 312800"/>
              <a:gd name="connsiteX18" fmla="*/ 262700 w 428529"/>
              <a:gd name="connsiteY18" fmla="*/ 58579 h 312800"/>
              <a:gd name="connsiteX19" fmla="*/ 265938 w 428529"/>
              <a:gd name="connsiteY19" fmla="*/ 59055 h 312800"/>
              <a:gd name="connsiteX20" fmla="*/ 276130 w 428529"/>
              <a:gd name="connsiteY20" fmla="*/ 51435 h 312800"/>
              <a:gd name="connsiteX21" fmla="*/ 282702 w 428529"/>
              <a:gd name="connsiteY21" fmla="*/ 30480 h 312800"/>
              <a:gd name="connsiteX22" fmla="*/ 368999 w 428529"/>
              <a:gd name="connsiteY22" fmla="*/ 113252 h 312800"/>
              <a:gd name="connsiteX23" fmla="*/ 59341 w 428529"/>
              <a:gd name="connsiteY23" fmla="*/ 113252 h 312800"/>
              <a:gd name="connsiteX24" fmla="*/ 145733 w 428529"/>
              <a:gd name="connsiteY24" fmla="*/ 30575 h 312800"/>
              <a:gd name="connsiteX25" fmla="*/ 152305 w 428529"/>
              <a:gd name="connsiteY25" fmla="*/ 51530 h 312800"/>
              <a:gd name="connsiteX26" fmla="*/ 162497 w 428529"/>
              <a:gd name="connsiteY26" fmla="*/ 59150 h 312800"/>
              <a:gd name="connsiteX27" fmla="*/ 165735 w 428529"/>
              <a:gd name="connsiteY27" fmla="*/ 58674 h 312800"/>
              <a:gd name="connsiteX28" fmla="*/ 172688 w 428529"/>
              <a:gd name="connsiteY28" fmla="*/ 44958 h 312800"/>
              <a:gd name="connsiteX29" fmla="*/ 160877 w 428529"/>
              <a:gd name="connsiteY29" fmla="*/ 7525 h 312800"/>
              <a:gd name="connsiteX30" fmla="*/ 160782 w 428529"/>
              <a:gd name="connsiteY30" fmla="*/ 7334 h 312800"/>
              <a:gd name="connsiteX31" fmla="*/ 159734 w 428529"/>
              <a:gd name="connsiteY31" fmla="*/ 5429 h 312800"/>
              <a:gd name="connsiteX32" fmla="*/ 158591 w 428529"/>
              <a:gd name="connsiteY32" fmla="*/ 3620 h 312800"/>
              <a:gd name="connsiteX33" fmla="*/ 158496 w 428529"/>
              <a:gd name="connsiteY33" fmla="*/ 3429 h 312800"/>
              <a:gd name="connsiteX34" fmla="*/ 157163 w 428529"/>
              <a:gd name="connsiteY34" fmla="*/ 2476 h 312800"/>
              <a:gd name="connsiteX35" fmla="*/ 155258 w 428529"/>
              <a:gd name="connsiteY35" fmla="*/ 1143 h 312800"/>
              <a:gd name="connsiteX36" fmla="*/ 153257 w 428529"/>
              <a:gd name="connsiteY36" fmla="*/ 571 h 312800"/>
              <a:gd name="connsiteX37" fmla="*/ 151257 w 428529"/>
              <a:gd name="connsiteY37" fmla="*/ 95 h 312800"/>
              <a:gd name="connsiteX38" fmla="*/ 148876 w 428529"/>
              <a:gd name="connsiteY38" fmla="*/ 381 h 312800"/>
              <a:gd name="connsiteX39" fmla="*/ 147352 w 428529"/>
              <a:gd name="connsiteY39" fmla="*/ 571 h 312800"/>
              <a:gd name="connsiteX40" fmla="*/ 147161 w 428529"/>
              <a:gd name="connsiteY40" fmla="*/ 667 h 312800"/>
              <a:gd name="connsiteX41" fmla="*/ 145256 w 428529"/>
              <a:gd name="connsiteY41" fmla="*/ 1714 h 312800"/>
              <a:gd name="connsiteX42" fmla="*/ 143447 w 428529"/>
              <a:gd name="connsiteY42" fmla="*/ 2857 h 312800"/>
              <a:gd name="connsiteX43" fmla="*/ 143256 w 428529"/>
              <a:gd name="connsiteY43" fmla="*/ 2953 h 312800"/>
              <a:gd name="connsiteX44" fmla="*/ 9620 w 428529"/>
              <a:gd name="connsiteY44" fmla="*/ 130969 h 312800"/>
              <a:gd name="connsiteX45" fmla="*/ 6477 w 428529"/>
              <a:gd name="connsiteY45" fmla="*/ 139922 h 312800"/>
              <a:gd name="connsiteX46" fmla="*/ 0 w 428529"/>
              <a:gd name="connsiteY46" fmla="*/ 164497 h 312800"/>
              <a:gd name="connsiteX47" fmla="*/ 0 w 428529"/>
              <a:gd name="connsiteY47" fmla="*/ 261557 h 312800"/>
              <a:gd name="connsiteX48" fmla="*/ 50483 w 428529"/>
              <a:gd name="connsiteY48" fmla="*/ 312801 h 312800"/>
              <a:gd name="connsiteX49" fmla="*/ 146114 w 428529"/>
              <a:gd name="connsiteY49" fmla="*/ 312801 h 312800"/>
              <a:gd name="connsiteX50" fmla="*/ 196596 w 428529"/>
              <a:gd name="connsiteY50" fmla="*/ 261557 h 312800"/>
              <a:gd name="connsiteX51" fmla="*/ 196596 w 428529"/>
              <a:gd name="connsiteY51" fmla="*/ 192310 h 312800"/>
              <a:gd name="connsiteX52" fmla="*/ 231934 w 428529"/>
              <a:gd name="connsiteY52" fmla="*/ 192310 h 312800"/>
              <a:gd name="connsiteX53" fmla="*/ 231934 w 428529"/>
              <a:gd name="connsiteY53" fmla="*/ 261557 h 312800"/>
              <a:gd name="connsiteX54" fmla="*/ 282416 w 428529"/>
              <a:gd name="connsiteY54" fmla="*/ 312801 h 312800"/>
              <a:gd name="connsiteX55" fmla="*/ 378047 w 428529"/>
              <a:gd name="connsiteY55" fmla="*/ 312801 h 312800"/>
              <a:gd name="connsiteX56" fmla="*/ 428530 w 428529"/>
              <a:gd name="connsiteY56" fmla="*/ 261557 h 312800"/>
              <a:gd name="connsiteX57" fmla="*/ 428530 w 428529"/>
              <a:gd name="connsiteY57" fmla="*/ 164497 h 312800"/>
              <a:gd name="connsiteX58" fmla="*/ 422053 w 428529"/>
              <a:gd name="connsiteY58" fmla="*/ 139922 h 312800"/>
              <a:gd name="connsiteX59" fmla="*/ 175165 w 428529"/>
              <a:gd name="connsiteY59" fmla="*/ 261557 h 312800"/>
              <a:gd name="connsiteX60" fmla="*/ 146209 w 428529"/>
              <a:gd name="connsiteY60" fmla="*/ 290989 h 312800"/>
              <a:gd name="connsiteX61" fmla="*/ 50483 w 428529"/>
              <a:gd name="connsiteY61" fmla="*/ 290989 h 312800"/>
              <a:gd name="connsiteX62" fmla="*/ 21527 w 428529"/>
              <a:gd name="connsiteY62" fmla="*/ 261557 h 312800"/>
              <a:gd name="connsiteX63" fmla="*/ 21527 w 428529"/>
              <a:gd name="connsiteY63" fmla="*/ 164497 h 312800"/>
              <a:gd name="connsiteX64" fmla="*/ 50483 w 428529"/>
              <a:gd name="connsiteY64" fmla="*/ 135065 h 312800"/>
              <a:gd name="connsiteX65" fmla="*/ 146114 w 428529"/>
              <a:gd name="connsiteY65" fmla="*/ 135065 h 312800"/>
              <a:gd name="connsiteX66" fmla="*/ 175070 w 428529"/>
              <a:gd name="connsiteY66" fmla="*/ 164497 h 312800"/>
              <a:gd name="connsiteX67" fmla="*/ 175070 w 428529"/>
              <a:gd name="connsiteY67" fmla="*/ 261557 h 312800"/>
              <a:gd name="connsiteX68" fmla="*/ 196596 w 428529"/>
              <a:gd name="connsiteY68" fmla="*/ 170498 h 312800"/>
              <a:gd name="connsiteX69" fmla="*/ 196596 w 428529"/>
              <a:gd name="connsiteY69" fmla="*/ 164497 h 312800"/>
              <a:gd name="connsiteX70" fmla="*/ 187262 w 428529"/>
              <a:gd name="connsiteY70" fmla="*/ 135065 h 312800"/>
              <a:gd name="connsiteX71" fmla="*/ 241173 w 428529"/>
              <a:gd name="connsiteY71" fmla="*/ 135065 h 312800"/>
              <a:gd name="connsiteX72" fmla="*/ 231839 w 428529"/>
              <a:gd name="connsiteY72" fmla="*/ 164497 h 312800"/>
              <a:gd name="connsiteX73" fmla="*/ 231839 w 428529"/>
              <a:gd name="connsiteY73" fmla="*/ 170498 h 312800"/>
              <a:gd name="connsiteX74" fmla="*/ 196501 w 428529"/>
              <a:gd name="connsiteY74" fmla="*/ 170498 h 312800"/>
              <a:gd name="connsiteX75" fmla="*/ 406908 w 428529"/>
              <a:gd name="connsiteY75" fmla="*/ 261557 h 312800"/>
              <a:gd name="connsiteX76" fmla="*/ 377952 w 428529"/>
              <a:gd name="connsiteY76" fmla="*/ 290989 h 312800"/>
              <a:gd name="connsiteX77" fmla="*/ 282321 w 428529"/>
              <a:gd name="connsiteY77" fmla="*/ 290989 h 312800"/>
              <a:gd name="connsiteX78" fmla="*/ 253365 w 428529"/>
              <a:gd name="connsiteY78" fmla="*/ 261557 h 312800"/>
              <a:gd name="connsiteX79" fmla="*/ 253365 w 428529"/>
              <a:gd name="connsiteY79" fmla="*/ 164497 h 312800"/>
              <a:gd name="connsiteX80" fmla="*/ 282321 w 428529"/>
              <a:gd name="connsiteY80" fmla="*/ 135065 h 312800"/>
              <a:gd name="connsiteX81" fmla="*/ 377952 w 428529"/>
              <a:gd name="connsiteY81" fmla="*/ 135065 h 312800"/>
              <a:gd name="connsiteX82" fmla="*/ 406908 w 428529"/>
              <a:gd name="connsiteY82" fmla="*/ 164497 h 312800"/>
              <a:gd name="connsiteX83" fmla="*/ 406908 w 428529"/>
              <a:gd name="connsiteY83" fmla="*/ 261557 h 31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428529" h="312800">
                <a:moveTo>
                  <a:pt x="421958" y="139922"/>
                </a:moveTo>
                <a:cubicBezTo>
                  <a:pt x="422243" y="136684"/>
                  <a:pt x="421291" y="133350"/>
                  <a:pt x="418814" y="130969"/>
                </a:cubicBezTo>
                <a:lnTo>
                  <a:pt x="285083" y="2857"/>
                </a:lnTo>
                <a:cubicBezTo>
                  <a:pt x="285083" y="2857"/>
                  <a:pt x="284988" y="2857"/>
                  <a:pt x="284893" y="2762"/>
                </a:cubicBezTo>
                <a:cubicBezTo>
                  <a:pt x="284321" y="2286"/>
                  <a:pt x="283655" y="2000"/>
                  <a:pt x="282988" y="1619"/>
                </a:cubicBezTo>
                <a:cubicBezTo>
                  <a:pt x="282416" y="1238"/>
                  <a:pt x="281845" y="857"/>
                  <a:pt x="281178" y="571"/>
                </a:cubicBezTo>
                <a:cubicBezTo>
                  <a:pt x="281178" y="571"/>
                  <a:pt x="281083" y="476"/>
                  <a:pt x="280988" y="476"/>
                </a:cubicBezTo>
                <a:cubicBezTo>
                  <a:pt x="280416" y="286"/>
                  <a:pt x="279940" y="476"/>
                  <a:pt x="279368" y="286"/>
                </a:cubicBezTo>
                <a:cubicBezTo>
                  <a:pt x="278606" y="190"/>
                  <a:pt x="277844" y="0"/>
                  <a:pt x="277082" y="0"/>
                </a:cubicBezTo>
                <a:cubicBezTo>
                  <a:pt x="276416" y="0"/>
                  <a:pt x="275749" y="286"/>
                  <a:pt x="275082" y="476"/>
                </a:cubicBezTo>
                <a:cubicBezTo>
                  <a:pt x="274415" y="667"/>
                  <a:pt x="273749" y="762"/>
                  <a:pt x="273177" y="1048"/>
                </a:cubicBezTo>
                <a:cubicBezTo>
                  <a:pt x="272415" y="1429"/>
                  <a:pt x="271844" y="1905"/>
                  <a:pt x="271272" y="2381"/>
                </a:cubicBezTo>
                <a:cubicBezTo>
                  <a:pt x="270891" y="2667"/>
                  <a:pt x="270320" y="2857"/>
                  <a:pt x="269939" y="3334"/>
                </a:cubicBezTo>
                <a:cubicBezTo>
                  <a:pt x="269939" y="3334"/>
                  <a:pt x="269939" y="3524"/>
                  <a:pt x="269843" y="3524"/>
                </a:cubicBezTo>
                <a:cubicBezTo>
                  <a:pt x="269367" y="4001"/>
                  <a:pt x="269081" y="4763"/>
                  <a:pt x="268700" y="5334"/>
                </a:cubicBezTo>
                <a:cubicBezTo>
                  <a:pt x="268319" y="6001"/>
                  <a:pt x="267843" y="6572"/>
                  <a:pt x="267653" y="7239"/>
                </a:cubicBezTo>
                <a:cubicBezTo>
                  <a:pt x="267653" y="7239"/>
                  <a:pt x="267653" y="7334"/>
                  <a:pt x="267557" y="7429"/>
                </a:cubicBezTo>
                <a:lnTo>
                  <a:pt x="255746" y="44863"/>
                </a:lnTo>
                <a:cubicBezTo>
                  <a:pt x="253937" y="50578"/>
                  <a:pt x="257080" y="56769"/>
                  <a:pt x="262700" y="58579"/>
                </a:cubicBezTo>
                <a:cubicBezTo>
                  <a:pt x="263747" y="58960"/>
                  <a:pt x="264890" y="59055"/>
                  <a:pt x="265938" y="59055"/>
                </a:cubicBezTo>
                <a:cubicBezTo>
                  <a:pt x="270510" y="59055"/>
                  <a:pt x="274701" y="56102"/>
                  <a:pt x="276130" y="51435"/>
                </a:cubicBezTo>
                <a:lnTo>
                  <a:pt x="282702" y="30480"/>
                </a:lnTo>
                <a:lnTo>
                  <a:pt x="368999" y="113252"/>
                </a:lnTo>
                <a:lnTo>
                  <a:pt x="59341" y="113252"/>
                </a:lnTo>
                <a:lnTo>
                  <a:pt x="145733" y="30575"/>
                </a:lnTo>
                <a:lnTo>
                  <a:pt x="152305" y="51530"/>
                </a:lnTo>
                <a:cubicBezTo>
                  <a:pt x="153734" y="56197"/>
                  <a:pt x="158020" y="59150"/>
                  <a:pt x="162497" y="59150"/>
                </a:cubicBezTo>
                <a:cubicBezTo>
                  <a:pt x="163544" y="59150"/>
                  <a:pt x="164687" y="58960"/>
                  <a:pt x="165735" y="58674"/>
                </a:cubicBezTo>
                <a:cubicBezTo>
                  <a:pt x="171355" y="56864"/>
                  <a:pt x="174498" y="50673"/>
                  <a:pt x="172688" y="44958"/>
                </a:cubicBezTo>
                <a:lnTo>
                  <a:pt x="160877" y="7525"/>
                </a:lnTo>
                <a:cubicBezTo>
                  <a:pt x="160877" y="7525"/>
                  <a:pt x="160877" y="7429"/>
                  <a:pt x="160782" y="7334"/>
                </a:cubicBezTo>
                <a:cubicBezTo>
                  <a:pt x="160592" y="6667"/>
                  <a:pt x="160115" y="6096"/>
                  <a:pt x="159734" y="5429"/>
                </a:cubicBezTo>
                <a:cubicBezTo>
                  <a:pt x="159353" y="4763"/>
                  <a:pt x="159067" y="4096"/>
                  <a:pt x="158591" y="3620"/>
                </a:cubicBezTo>
                <a:cubicBezTo>
                  <a:pt x="158591" y="3620"/>
                  <a:pt x="158591" y="3429"/>
                  <a:pt x="158496" y="3429"/>
                </a:cubicBezTo>
                <a:cubicBezTo>
                  <a:pt x="158115" y="3048"/>
                  <a:pt x="157639" y="2857"/>
                  <a:pt x="157163" y="2476"/>
                </a:cubicBezTo>
                <a:cubicBezTo>
                  <a:pt x="156496" y="2000"/>
                  <a:pt x="155924" y="1429"/>
                  <a:pt x="155258" y="1143"/>
                </a:cubicBezTo>
                <a:cubicBezTo>
                  <a:pt x="154591" y="857"/>
                  <a:pt x="153924" y="762"/>
                  <a:pt x="153257" y="571"/>
                </a:cubicBezTo>
                <a:cubicBezTo>
                  <a:pt x="152591" y="381"/>
                  <a:pt x="151924" y="190"/>
                  <a:pt x="151257" y="95"/>
                </a:cubicBezTo>
                <a:cubicBezTo>
                  <a:pt x="150495" y="95"/>
                  <a:pt x="149733" y="190"/>
                  <a:pt x="148876" y="381"/>
                </a:cubicBezTo>
                <a:cubicBezTo>
                  <a:pt x="148400" y="381"/>
                  <a:pt x="147828" y="381"/>
                  <a:pt x="147352" y="571"/>
                </a:cubicBezTo>
                <a:cubicBezTo>
                  <a:pt x="147352" y="571"/>
                  <a:pt x="147257" y="571"/>
                  <a:pt x="147161" y="667"/>
                </a:cubicBezTo>
                <a:cubicBezTo>
                  <a:pt x="146495" y="857"/>
                  <a:pt x="145923" y="1333"/>
                  <a:pt x="145256" y="1714"/>
                </a:cubicBezTo>
                <a:cubicBezTo>
                  <a:pt x="144685" y="2095"/>
                  <a:pt x="144018" y="2381"/>
                  <a:pt x="143447" y="2857"/>
                </a:cubicBezTo>
                <a:cubicBezTo>
                  <a:pt x="143447" y="2857"/>
                  <a:pt x="143256" y="2857"/>
                  <a:pt x="143256" y="2953"/>
                </a:cubicBezTo>
                <a:lnTo>
                  <a:pt x="9620" y="130969"/>
                </a:lnTo>
                <a:cubicBezTo>
                  <a:pt x="7144" y="133350"/>
                  <a:pt x="6191" y="136684"/>
                  <a:pt x="6477" y="139922"/>
                </a:cubicBezTo>
                <a:cubicBezTo>
                  <a:pt x="2477" y="147256"/>
                  <a:pt x="0" y="155543"/>
                  <a:pt x="0" y="164497"/>
                </a:cubicBezTo>
                <a:lnTo>
                  <a:pt x="0" y="261557"/>
                </a:lnTo>
                <a:cubicBezTo>
                  <a:pt x="0" y="289846"/>
                  <a:pt x="22670" y="312801"/>
                  <a:pt x="50483" y="312801"/>
                </a:cubicBezTo>
                <a:lnTo>
                  <a:pt x="146114" y="312801"/>
                </a:lnTo>
                <a:cubicBezTo>
                  <a:pt x="173927" y="312801"/>
                  <a:pt x="196596" y="289846"/>
                  <a:pt x="196596" y="261557"/>
                </a:cubicBezTo>
                <a:lnTo>
                  <a:pt x="196596" y="192310"/>
                </a:lnTo>
                <a:lnTo>
                  <a:pt x="231934" y="192310"/>
                </a:lnTo>
                <a:lnTo>
                  <a:pt x="231934" y="261557"/>
                </a:lnTo>
                <a:cubicBezTo>
                  <a:pt x="231934" y="289846"/>
                  <a:pt x="254603" y="312801"/>
                  <a:pt x="282416" y="312801"/>
                </a:cubicBezTo>
                <a:lnTo>
                  <a:pt x="378047" y="312801"/>
                </a:lnTo>
                <a:cubicBezTo>
                  <a:pt x="405860" y="312801"/>
                  <a:pt x="428530" y="289846"/>
                  <a:pt x="428530" y="261557"/>
                </a:cubicBezTo>
                <a:lnTo>
                  <a:pt x="428530" y="164497"/>
                </a:lnTo>
                <a:cubicBezTo>
                  <a:pt x="428530" y="155543"/>
                  <a:pt x="426053" y="147256"/>
                  <a:pt x="422053" y="139922"/>
                </a:cubicBezTo>
                <a:close/>
                <a:moveTo>
                  <a:pt x="175165" y="261557"/>
                </a:moveTo>
                <a:cubicBezTo>
                  <a:pt x="175165" y="277844"/>
                  <a:pt x="162211" y="290989"/>
                  <a:pt x="146209" y="290989"/>
                </a:cubicBezTo>
                <a:lnTo>
                  <a:pt x="50483" y="290989"/>
                </a:lnTo>
                <a:cubicBezTo>
                  <a:pt x="34481" y="290989"/>
                  <a:pt x="21527" y="277844"/>
                  <a:pt x="21527" y="261557"/>
                </a:cubicBezTo>
                <a:lnTo>
                  <a:pt x="21527" y="164497"/>
                </a:lnTo>
                <a:cubicBezTo>
                  <a:pt x="21527" y="148209"/>
                  <a:pt x="34481" y="135065"/>
                  <a:pt x="50483" y="135065"/>
                </a:cubicBezTo>
                <a:lnTo>
                  <a:pt x="146114" y="135065"/>
                </a:lnTo>
                <a:cubicBezTo>
                  <a:pt x="162116" y="135065"/>
                  <a:pt x="175070" y="148209"/>
                  <a:pt x="175070" y="164497"/>
                </a:cubicBezTo>
                <a:lnTo>
                  <a:pt x="175070" y="261557"/>
                </a:lnTo>
                <a:close/>
                <a:moveTo>
                  <a:pt x="196596" y="170498"/>
                </a:moveTo>
                <a:lnTo>
                  <a:pt x="196596" y="164497"/>
                </a:lnTo>
                <a:cubicBezTo>
                  <a:pt x="196596" y="153543"/>
                  <a:pt x="193072" y="143447"/>
                  <a:pt x="187262" y="135065"/>
                </a:cubicBezTo>
                <a:lnTo>
                  <a:pt x="241173" y="135065"/>
                </a:lnTo>
                <a:cubicBezTo>
                  <a:pt x="235363" y="143447"/>
                  <a:pt x="231839" y="153543"/>
                  <a:pt x="231839" y="164497"/>
                </a:cubicBezTo>
                <a:lnTo>
                  <a:pt x="231839" y="170498"/>
                </a:lnTo>
                <a:lnTo>
                  <a:pt x="196501" y="170498"/>
                </a:lnTo>
                <a:close/>
                <a:moveTo>
                  <a:pt x="406908" y="261557"/>
                </a:moveTo>
                <a:cubicBezTo>
                  <a:pt x="406908" y="277844"/>
                  <a:pt x="393954" y="290989"/>
                  <a:pt x="377952" y="290989"/>
                </a:cubicBezTo>
                <a:lnTo>
                  <a:pt x="282321" y="290989"/>
                </a:lnTo>
                <a:cubicBezTo>
                  <a:pt x="266319" y="290989"/>
                  <a:pt x="253365" y="277844"/>
                  <a:pt x="253365" y="261557"/>
                </a:cubicBezTo>
                <a:lnTo>
                  <a:pt x="253365" y="164497"/>
                </a:lnTo>
                <a:cubicBezTo>
                  <a:pt x="253365" y="148209"/>
                  <a:pt x="266319" y="135065"/>
                  <a:pt x="282321" y="135065"/>
                </a:cubicBezTo>
                <a:lnTo>
                  <a:pt x="377952" y="135065"/>
                </a:lnTo>
                <a:cubicBezTo>
                  <a:pt x="393954" y="135065"/>
                  <a:pt x="406908" y="148209"/>
                  <a:pt x="406908" y="164497"/>
                </a:cubicBezTo>
                <a:lnTo>
                  <a:pt x="406908" y="261557"/>
                </a:lnTo>
                <a:close/>
              </a:path>
            </a:pathLst>
          </a:custGeom>
          <a:solidFill>
            <a:srgbClr val="121212"/>
          </a:solidFill>
          <a:ln w="9525" cap="flat">
            <a:noFill/>
            <a:prstDash val="solid"/>
            <a:miter/>
          </a:ln>
        </p:spPr>
        <p:txBody>
          <a:bodyPr rtlCol="0" anchor="ctr"/>
          <a:lstStyle/>
          <a:p>
            <a:endParaRPr lang="zh-CN" altLang="en-US"/>
          </a:p>
        </p:txBody>
      </p:sp>
      <p:sp>
        <p:nvSpPr>
          <p:cNvPr id="575" name="任意多边形: 形状 574">
            <a:extLst>
              <a:ext uri="{FF2B5EF4-FFF2-40B4-BE49-F238E27FC236}">
                <a16:creationId xmlns:a16="http://schemas.microsoft.com/office/drawing/2014/main" id="{141C116E-757D-01C0-96CE-B16A85700B36}"/>
              </a:ext>
            </a:extLst>
          </p:cNvPr>
          <p:cNvSpPr/>
          <p:nvPr/>
        </p:nvSpPr>
        <p:spPr>
          <a:xfrm>
            <a:off x="8261875" y="1123092"/>
            <a:ext cx="287369" cy="424814"/>
          </a:xfrm>
          <a:custGeom>
            <a:avLst/>
            <a:gdLst>
              <a:gd name="connsiteX0" fmla="*/ 287274 w 287369"/>
              <a:gd name="connsiteY0" fmla="*/ 146876 h 424814"/>
              <a:gd name="connsiteX1" fmla="*/ 143637 w 287369"/>
              <a:gd name="connsiteY1" fmla="*/ 0 h 424814"/>
              <a:gd name="connsiteX2" fmla="*/ 0 w 287369"/>
              <a:gd name="connsiteY2" fmla="*/ 146876 h 424814"/>
              <a:gd name="connsiteX3" fmla="*/ 88678 w 287369"/>
              <a:gd name="connsiteY3" fmla="*/ 282416 h 424814"/>
              <a:gd name="connsiteX4" fmla="*/ 79915 w 287369"/>
              <a:gd name="connsiteY4" fmla="*/ 304514 h 424814"/>
              <a:gd name="connsiteX5" fmla="*/ 88487 w 287369"/>
              <a:gd name="connsiteY5" fmla="*/ 326422 h 424814"/>
              <a:gd name="connsiteX6" fmla="*/ 79915 w 287369"/>
              <a:gd name="connsiteY6" fmla="*/ 348329 h 424814"/>
              <a:gd name="connsiteX7" fmla="*/ 99441 w 287369"/>
              <a:gd name="connsiteY7" fmla="*/ 378047 h 424814"/>
              <a:gd name="connsiteX8" fmla="*/ 96393 w 287369"/>
              <a:gd name="connsiteY8" fmla="*/ 392716 h 424814"/>
              <a:gd name="connsiteX9" fmla="*/ 123730 w 287369"/>
              <a:gd name="connsiteY9" fmla="*/ 424815 h 424814"/>
              <a:gd name="connsiteX10" fmla="*/ 163640 w 287369"/>
              <a:gd name="connsiteY10" fmla="*/ 424815 h 424814"/>
              <a:gd name="connsiteX11" fmla="*/ 190976 w 287369"/>
              <a:gd name="connsiteY11" fmla="*/ 392716 h 424814"/>
              <a:gd name="connsiteX12" fmla="*/ 187928 w 287369"/>
              <a:gd name="connsiteY12" fmla="*/ 378047 h 424814"/>
              <a:gd name="connsiteX13" fmla="*/ 207454 w 287369"/>
              <a:gd name="connsiteY13" fmla="*/ 348329 h 424814"/>
              <a:gd name="connsiteX14" fmla="*/ 198882 w 287369"/>
              <a:gd name="connsiteY14" fmla="*/ 326422 h 424814"/>
              <a:gd name="connsiteX15" fmla="*/ 207454 w 287369"/>
              <a:gd name="connsiteY15" fmla="*/ 304514 h 424814"/>
              <a:gd name="connsiteX16" fmla="*/ 198692 w 287369"/>
              <a:gd name="connsiteY16" fmla="*/ 282416 h 424814"/>
              <a:gd name="connsiteX17" fmla="*/ 287369 w 287369"/>
              <a:gd name="connsiteY17" fmla="*/ 146876 h 424814"/>
              <a:gd name="connsiteX18" fmla="*/ 126206 w 287369"/>
              <a:gd name="connsiteY18" fmla="*/ 218027 h 424814"/>
              <a:gd name="connsiteX19" fmla="*/ 143637 w 287369"/>
              <a:gd name="connsiteY19" fmla="*/ 163735 h 424814"/>
              <a:gd name="connsiteX20" fmla="*/ 161068 w 287369"/>
              <a:gd name="connsiteY20" fmla="*/ 218027 h 424814"/>
              <a:gd name="connsiteX21" fmla="*/ 143732 w 287369"/>
              <a:gd name="connsiteY21" fmla="*/ 272320 h 424814"/>
              <a:gd name="connsiteX22" fmla="*/ 143732 w 287369"/>
              <a:gd name="connsiteY22" fmla="*/ 272320 h 424814"/>
              <a:gd name="connsiteX23" fmla="*/ 143732 w 287369"/>
              <a:gd name="connsiteY23" fmla="*/ 272320 h 424814"/>
              <a:gd name="connsiteX24" fmla="*/ 126397 w 287369"/>
              <a:gd name="connsiteY24" fmla="*/ 218027 h 424814"/>
              <a:gd name="connsiteX25" fmla="*/ 111157 w 287369"/>
              <a:gd name="connsiteY25" fmla="*/ 359093 h 424814"/>
              <a:gd name="connsiteX26" fmla="*/ 100679 w 287369"/>
              <a:gd name="connsiteY26" fmla="*/ 348329 h 424814"/>
              <a:gd name="connsiteX27" fmla="*/ 111157 w 287369"/>
              <a:gd name="connsiteY27" fmla="*/ 337566 h 424814"/>
              <a:gd name="connsiteX28" fmla="*/ 176022 w 287369"/>
              <a:gd name="connsiteY28" fmla="*/ 337566 h 424814"/>
              <a:gd name="connsiteX29" fmla="*/ 186500 w 287369"/>
              <a:gd name="connsiteY29" fmla="*/ 348329 h 424814"/>
              <a:gd name="connsiteX30" fmla="*/ 176022 w 287369"/>
              <a:gd name="connsiteY30" fmla="*/ 359093 h 424814"/>
              <a:gd name="connsiteX31" fmla="*/ 111157 w 287369"/>
              <a:gd name="connsiteY31" fmla="*/ 359093 h 424814"/>
              <a:gd name="connsiteX32" fmla="*/ 176022 w 287369"/>
              <a:gd name="connsiteY32" fmla="*/ 315373 h 424814"/>
              <a:gd name="connsiteX33" fmla="*/ 111157 w 287369"/>
              <a:gd name="connsiteY33" fmla="*/ 315373 h 424814"/>
              <a:gd name="connsiteX34" fmla="*/ 100679 w 287369"/>
              <a:gd name="connsiteY34" fmla="*/ 304610 h 424814"/>
              <a:gd name="connsiteX35" fmla="*/ 111157 w 287369"/>
              <a:gd name="connsiteY35" fmla="*/ 293846 h 424814"/>
              <a:gd name="connsiteX36" fmla="*/ 176022 w 287369"/>
              <a:gd name="connsiteY36" fmla="*/ 293846 h 424814"/>
              <a:gd name="connsiteX37" fmla="*/ 186500 w 287369"/>
              <a:gd name="connsiteY37" fmla="*/ 304610 h 424814"/>
              <a:gd name="connsiteX38" fmla="*/ 176022 w 287369"/>
              <a:gd name="connsiteY38" fmla="*/ 315373 h 424814"/>
              <a:gd name="connsiteX39" fmla="*/ 163544 w 287369"/>
              <a:gd name="connsiteY39" fmla="*/ 403479 h 424814"/>
              <a:gd name="connsiteX40" fmla="*/ 123635 w 287369"/>
              <a:gd name="connsiteY40" fmla="*/ 403479 h 424814"/>
              <a:gd name="connsiteX41" fmla="*/ 117158 w 287369"/>
              <a:gd name="connsiteY41" fmla="*/ 392716 h 424814"/>
              <a:gd name="connsiteX42" fmla="*/ 123635 w 287369"/>
              <a:gd name="connsiteY42" fmla="*/ 381952 h 424814"/>
              <a:gd name="connsiteX43" fmla="*/ 163544 w 287369"/>
              <a:gd name="connsiteY43" fmla="*/ 381952 h 424814"/>
              <a:gd name="connsiteX44" fmla="*/ 170021 w 287369"/>
              <a:gd name="connsiteY44" fmla="*/ 392716 h 424814"/>
              <a:gd name="connsiteX45" fmla="*/ 163544 w 287369"/>
              <a:gd name="connsiteY45" fmla="*/ 403479 h 424814"/>
              <a:gd name="connsiteX46" fmla="*/ 173641 w 287369"/>
              <a:gd name="connsiteY46" fmla="*/ 268415 h 424814"/>
              <a:gd name="connsiteX47" fmla="*/ 175736 w 287369"/>
              <a:gd name="connsiteY47" fmla="*/ 263081 h 424814"/>
              <a:gd name="connsiteX48" fmla="*/ 181832 w 287369"/>
              <a:gd name="connsiteY48" fmla="*/ 218027 h 424814"/>
              <a:gd name="connsiteX49" fmla="*/ 175736 w 287369"/>
              <a:gd name="connsiteY49" fmla="*/ 172974 h 424814"/>
              <a:gd name="connsiteX50" fmla="*/ 143542 w 287369"/>
              <a:gd name="connsiteY50" fmla="*/ 142304 h 424814"/>
              <a:gd name="connsiteX51" fmla="*/ 111347 w 287369"/>
              <a:gd name="connsiteY51" fmla="*/ 172974 h 424814"/>
              <a:gd name="connsiteX52" fmla="*/ 105251 w 287369"/>
              <a:gd name="connsiteY52" fmla="*/ 218027 h 424814"/>
              <a:gd name="connsiteX53" fmla="*/ 111347 w 287369"/>
              <a:gd name="connsiteY53" fmla="*/ 263081 h 424814"/>
              <a:gd name="connsiteX54" fmla="*/ 113443 w 287369"/>
              <a:gd name="connsiteY54" fmla="*/ 268415 h 424814"/>
              <a:gd name="connsiteX55" fmla="*/ 20765 w 287369"/>
              <a:gd name="connsiteY55" fmla="*/ 146876 h 424814"/>
              <a:gd name="connsiteX56" fmla="*/ 143542 w 287369"/>
              <a:gd name="connsiteY56" fmla="*/ 21431 h 424814"/>
              <a:gd name="connsiteX57" fmla="*/ 266319 w 287369"/>
              <a:gd name="connsiteY57" fmla="*/ 146876 h 424814"/>
              <a:gd name="connsiteX58" fmla="*/ 173641 w 287369"/>
              <a:gd name="connsiteY58" fmla="*/ 268415 h 424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87369" h="424814">
                <a:moveTo>
                  <a:pt x="287274" y="146876"/>
                </a:moveTo>
                <a:cubicBezTo>
                  <a:pt x="287274" y="65913"/>
                  <a:pt x="222790" y="0"/>
                  <a:pt x="143637" y="0"/>
                </a:cubicBezTo>
                <a:cubicBezTo>
                  <a:pt x="64484" y="0"/>
                  <a:pt x="0" y="65913"/>
                  <a:pt x="0" y="146876"/>
                </a:cubicBezTo>
                <a:cubicBezTo>
                  <a:pt x="0" y="207931"/>
                  <a:pt x="36671" y="260318"/>
                  <a:pt x="88678" y="282416"/>
                </a:cubicBezTo>
                <a:cubicBezTo>
                  <a:pt x="83249" y="288226"/>
                  <a:pt x="79915" y="295942"/>
                  <a:pt x="79915" y="304514"/>
                </a:cubicBezTo>
                <a:cubicBezTo>
                  <a:pt x="79915" y="313087"/>
                  <a:pt x="83249" y="320612"/>
                  <a:pt x="88487" y="326422"/>
                </a:cubicBezTo>
                <a:cubicBezTo>
                  <a:pt x="83249" y="332137"/>
                  <a:pt x="79915" y="339852"/>
                  <a:pt x="79915" y="348329"/>
                </a:cubicBezTo>
                <a:cubicBezTo>
                  <a:pt x="79915" y="361760"/>
                  <a:pt x="88011" y="373190"/>
                  <a:pt x="99441" y="378047"/>
                </a:cubicBezTo>
                <a:cubicBezTo>
                  <a:pt x="97536" y="382429"/>
                  <a:pt x="96393" y="387382"/>
                  <a:pt x="96393" y="392716"/>
                </a:cubicBezTo>
                <a:cubicBezTo>
                  <a:pt x="96393" y="410718"/>
                  <a:pt x="108395" y="424815"/>
                  <a:pt x="123730" y="424815"/>
                </a:cubicBezTo>
                <a:lnTo>
                  <a:pt x="163640" y="424815"/>
                </a:lnTo>
                <a:cubicBezTo>
                  <a:pt x="178975" y="424815"/>
                  <a:pt x="190976" y="410718"/>
                  <a:pt x="190976" y="392716"/>
                </a:cubicBezTo>
                <a:cubicBezTo>
                  <a:pt x="190976" y="387382"/>
                  <a:pt x="189833" y="382429"/>
                  <a:pt x="187928" y="378047"/>
                </a:cubicBezTo>
                <a:cubicBezTo>
                  <a:pt x="199358" y="373285"/>
                  <a:pt x="207454" y="361760"/>
                  <a:pt x="207454" y="348329"/>
                </a:cubicBezTo>
                <a:cubicBezTo>
                  <a:pt x="207454" y="339852"/>
                  <a:pt x="204121" y="332232"/>
                  <a:pt x="198882" y="326422"/>
                </a:cubicBezTo>
                <a:cubicBezTo>
                  <a:pt x="204121" y="320707"/>
                  <a:pt x="207454" y="312992"/>
                  <a:pt x="207454" y="304514"/>
                </a:cubicBezTo>
                <a:cubicBezTo>
                  <a:pt x="207454" y="296037"/>
                  <a:pt x="204121" y="288131"/>
                  <a:pt x="198692" y="282416"/>
                </a:cubicBezTo>
                <a:cubicBezTo>
                  <a:pt x="250698" y="260318"/>
                  <a:pt x="287369" y="207836"/>
                  <a:pt x="287369" y="146876"/>
                </a:cubicBezTo>
                <a:close/>
                <a:moveTo>
                  <a:pt x="126206" y="218027"/>
                </a:moveTo>
                <a:cubicBezTo>
                  <a:pt x="126206" y="188024"/>
                  <a:pt x="134017" y="163735"/>
                  <a:pt x="143637" y="163735"/>
                </a:cubicBezTo>
                <a:cubicBezTo>
                  <a:pt x="153257" y="163735"/>
                  <a:pt x="161068" y="188024"/>
                  <a:pt x="161068" y="218027"/>
                </a:cubicBezTo>
                <a:cubicBezTo>
                  <a:pt x="161068" y="248031"/>
                  <a:pt x="153257" y="272320"/>
                  <a:pt x="143732" y="272320"/>
                </a:cubicBezTo>
                <a:cubicBezTo>
                  <a:pt x="143732" y="272320"/>
                  <a:pt x="143732" y="272320"/>
                  <a:pt x="143732" y="272320"/>
                </a:cubicBezTo>
                <a:cubicBezTo>
                  <a:pt x="143732" y="272320"/>
                  <a:pt x="143732" y="272320"/>
                  <a:pt x="143732" y="272320"/>
                </a:cubicBezTo>
                <a:cubicBezTo>
                  <a:pt x="134112" y="272320"/>
                  <a:pt x="126397" y="248031"/>
                  <a:pt x="126397" y="218027"/>
                </a:cubicBezTo>
                <a:close/>
                <a:moveTo>
                  <a:pt x="111157" y="359093"/>
                </a:moveTo>
                <a:cubicBezTo>
                  <a:pt x="105347" y="359093"/>
                  <a:pt x="100679" y="354330"/>
                  <a:pt x="100679" y="348329"/>
                </a:cubicBezTo>
                <a:cubicBezTo>
                  <a:pt x="100679" y="342329"/>
                  <a:pt x="105347" y="337566"/>
                  <a:pt x="111157" y="337566"/>
                </a:cubicBezTo>
                <a:lnTo>
                  <a:pt x="176022" y="337566"/>
                </a:lnTo>
                <a:cubicBezTo>
                  <a:pt x="181832" y="337566"/>
                  <a:pt x="186500" y="342329"/>
                  <a:pt x="186500" y="348329"/>
                </a:cubicBezTo>
                <a:cubicBezTo>
                  <a:pt x="186500" y="354330"/>
                  <a:pt x="181832" y="359093"/>
                  <a:pt x="176022" y="359093"/>
                </a:cubicBezTo>
                <a:lnTo>
                  <a:pt x="111157" y="359093"/>
                </a:lnTo>
                <a:close/>
                <a:moveTo>
                  <a:pt x="176022" y="315373"/>
                </a:moveTo>
                <a:lnTo>
                  <a:pt x="111157" y="315373"/>
                </a:lnTo>
                <a:cubicBezTo>
                  <a:pt x="105347" y="315373"/>
                  <a:pt x="100679" y="310610"/>
                  <a:pt x="100679" y="304610"/>
                </a:cubicBezTo>
                <a:cubicBezTo>
                  <a:pt x="100679" y="298609"/>
                  <a:pt x="105347" y="293846"/>
                  <a:pt x="111157" y="293846"/>
                </a:cubicBezTo>
                <a:lnTo>
                  <a:pt x="176022" y="293846"/>
                </a:lnTo>
                <a:cubicBezTo>
                  <a:pt x="181832" y="293846"/>
                  <a:pt x="186500" y="298609"/>
                  <a:pt x="186500" y="304610"/>
                </a:cubicBezTo>
                <a:cubicBezTo>
                  <a:pt x="186500" y="310610"/>
                  <a:pt x="181832" y="315373"/>
                  <a:pt x="176022" y="315373"/>
                </a:cubicBezTo>
                <a:close/>
                <a:moveTo>
                  <a:pt x="163544" y="403479"/>
                </a:moveTo>
                <a:lnTo>
                  <a:pt x="123635" y="403479"/>
                </a:lnTo>
                <a:cubicBezTo>
                  <a:pt x="120110" y="403479"/>
                  <a:pt x="117158" y="398717"/>
                  <a:pt x="117158" y="392716"/>
                </a:cubicBezTo>
                <a:cubicBezTo>
                  <a:pt x="117158" y="386715"/>
                  <a:pt x="120015" y="381952"/>
                  <a:pt x="123635" y="381952"/>
                </a:cubicBezTo>
                <a:lnTo>
                  <a:pt x="163544" y="381952"/>
                </a:lnTo>
                <a:cubicBezTo>
                  <a:pt x="167164" y="381952"/>
                  <a:pt x="170021" y="386715"/>
                  <a:pt x="170021" y="392716"/>
                </a:cubicBezTo>
                <a:cubicBezTo>
                  <a:pt x="170021" y="398717"/>
                  <a:pt x="167164" y="403479"/>
                  <a:pt x="163544" y="403479"/>
                </a:cubicBezTo>
                <a:close/>
                <a:moveTo>
                  <a:pt x="173641" y="268415"/>
                </a:moveTo>
                <a:cubicBezTo>
                  <a:pt x="174308" y="266700"/>
                  <a:pt x="175070" y="265081"/>
                  <a:pt x="175736" y="263081"/>
                </a:cubicBezTo>
                <a:cubicBezTo>
                  <a:pt x="179642" y="250698"/>
                  <a:pt x="181832" y="234696"/>
                  <a:pt x="181832" y="218027"/>
                </a:cubicBezTo>
                <a:cubicBezTo>
                  <a:pt x="181832" y="201358"/>
                  <a:pt x="179642" y="185357"/>
                  <a:pt x="175736" y="172974"/>
                </a:cubicBezTo>
                <a:cubicBezTo>
                  <a:pt x="167164" y="146304"/>
                  <a:pt x="151924" y="142304"/>
                  <a:pt x="143542" y="142304"/>
                </a:cubicBezTo>
                <a:cubicBezTo>
                  <a:pt x="135160" y="142304"/>
                  <a:pt x="119920" y="146304"/>
                  <a:pt x="111347" y="172974"/>
                </a:cubicBezTo>
                <a:cubicBezTo>
                  <a:pt x="107442" y="185357"/>
                  <a:pt x="105251" y="201358"/>
                  <a:pt x="105251" y="218027"/>
                </a:cubicBezTo>
                <a:cubicBezTo>
                  <a:pt x="105251" y="234696"/>
                  <a:pt x="107442" y="250698"/>
                  <a:pt x="111347" y="263081"/>
                </a:cubicBezTo>
                <a:cubicBezTo>
                  <a:pt x="112014" y="265081"/>
                  <a:pt x="112681" y="266700"/>
                  <a:pt x="113443" y="268415"/>
                </a:cubicBezTo>
                <a:cubicBezTo>
                  <a:pt x="60198" y="254699"/>
                  <a:pt x="20765" y="205550"/>
                  <a:pt x="20765" y="146876"/>
                </a:cubicBezTo>
                <a:cubicBezTo>
                  <a:pt x="20765" y="77629"/>
                  <a:pt x="75724" y="21431"/>
                  <a:pt x="143542" y="21431"/>
                </a:cubicBezTo>
                <a:cubicBezTo>
                  <a:pt x="211360" y="21431"/>
                  <a:pt x="266319" y="77629"/>
                  <a:pt x="266319" y="146876"/>
                </a:cubicBezTo>
                <a:cubicBezTo>
                  <a:pt x="266319" y="205550"/>
                  <a:pt x="226886" y="254603"/>
                  <a:pt x="173641" y="268415"/>
                </a:cubicBezTo>
                <a:close/>
              </a:path>
            </a:pathLst>
          </a:custGeom>
          <a:solidFill>
            <a:srgbClr val="121212"/>
          </a:solidFill>
          <a:ln w="9525" cap="flat">
            <a:noFill/>
            <a:prstDash val="solid"/>
            <a:miter/>
          </a:ln>
        </p:spPr>
        <p:txBody>
          <a:bodyPr rtlCol="0" anchor="ctr"/>
          <a:lstStyle/>
          <a:p>
            <a:endParaRPr lang="zh-CN" altLang="en-US"/>
          </a:p>
        </p:txBody>
      </p:sp>
      <p:grpSp>
        <p:nvGrpSpPr>
          <p:cNvPr id="576" name="图形 499">
            <a:extLst>
              <a:ext uri="{FF2B5EF4-FFF2-40B4-BE49-F238E27FC236}">
                <a16:creationId xmlns:a16="http://schemas.microsoft.com/office/drawing/2014/main" id="{4D529EDC-DD4C-1BA5-30A8-892946A10C80}"/>
              </a:ext>
            </a:extLst>
          </p:cNvPr>
          <p:cNvGrpSpPr/>
          <p:nvPr/>
        </p:nvGrpSpPr>
        <p:grpSpPr>
          <a:xfrm>
            <a:off x="10153731" y="1138332"/>
            <a:ext cx="361378" cy="371760"/>
            <a:chOff x="10153731" y="1138332"/>
            <a:chExt cx="361378" cy="371760"/>
          </a:xfrm>
          <a:solidFill>
            <a:srgbClr val="121212"/>
          </a:solidFill>
        </p:grpSpPr>
        <p:sp>
          <p:nvSpPr>
            <p:cNvPr id="577" name="任意多边形: 形状 576">
              <a:extLst>
                <a:ext uri="{FF2B5EF4-FFF2-40B4-BE49-F238E27FC236}">
                  <a16:creationId xmlns:a16="http://schemas.microsoft.com/office/drawing/2014/main" id="{1524B544-351C-98E4-D829-E78E2A4EE6FA}"/>
                </a:ext>
              </a:extLst>
            </p:cNvPr>
            <p:cNvSpPr/>
            <p:nvPr/>
          </p:nvSpPr>
          <p:spPr>
            <a:xfrm>
              <a:off x="10153731" y="1138332"/>
              <a:ext cx="361378" cy="371760"/>
            </a:xfrm>
            <a:custGeom>
              <a:avLst/>
              <a:gdLst>
                <a:gd name="connsiteX0" fmla="*/ 340328 w 361378"/>
                <a:gd name="connsiteY0" fmla="*/ 0 h 371760"/>
                <a:gd name="connsiteX1" fmla="*/ 53816 w 361378"/>
                <a:gd name="connsiteY1" fmla="*/ 0 h 371760"/>
                <a:gd name="connsiteX2" fmla="*/ 32766 w 361378"/>
                <a:gd name="connsiteY2" fmla="*/ 20383 h 371760"/>
                <a:gd name="connsiteX3" fmla="*/ 32766 w 361378"/>
                <a:gd name="connsiteY3" fmla="*/ 98584 h 371760"/>
                <a:gd name="connsiteX4" fmla="*/ 0 w 361378"/>
                <a:gd name="connsiteY4" fmla="*/ 132493 h 371760"/>
                <a:gd name="connsiteX5" fmla="*/ 32766 w 361378"/>
                <a:gd name="connsiteY5" fmla="*/ 166402 h 371760"/>
                <a:gd name="connsiteX6" fmla="*/ 32766 w 361378"/>
                <a:gd name="connsiteY6" fmla="*/ 205359 h 371760"/>
                <a:gd name="connsiteX7" fmla="*/ 0 w 361378"/>
                <a:gd name="connsiteY7" fmla="*/ 239268 h 371760"/>
                <a:gd name="connsiteX8" fmla="*/ 32766 w 361378"/>
                <a:gd name="connsiteY8" fmla="*/ 273177 h 371760"/>
                <a:gd name="connsiteX9" fmla="*/ 32766 w 361378"/>
                <a:gd name="connsiteY9" fmla="*/ 351377 h 371760"/>
                <a:gd name="connsiteX10" fmla="*/ 53816 w 361378"/>
                <a:gd name="connsiteY10" fmla="*/ 371761 h 371760"/>
                <a:gd name="connsiteX11" fmla="*/ 340328 w 361378"/>
                <a:gd name="connsiteY11" fmla="*/ 371761 h 371760"/>
                <a:gd name="connsiteX12" fmla="*/ 361379 w 361378"/>
                <a:gd name="connsiteY12" fmla="*/ 351377 h 371760"/>
                <a:gd name="connsiteX13" fmla="*/ 361379 w 361378"/>
                <a:gd name="connsiteY13" fmla="*/ 20383 h 371760"/>
                <a:gd name="connsiteX14" fmla="*/ 340328 w 361378"/>
                <a:gd name="connsiteY14" fmla="*/ 0 h 371760"/>
                <a:gd name="connsiteX15" fmla="*/ 21050 w 361378"/>
                <a:gd name="connsiteY15" fmla="*/ 132398 h 371760"/>
                <a:gd name="connsiteX16" fmla="*/ 35147 w 361378"/>
                <a:gd name="connsiteY16" fmla="*/ 118681 h 371760"/>
                <a:gd name="connsiteX17" fmla="*/ 76390 w 361378"/>
                <a:gd name="connsiteY17" fmla="*/ 118681 h 371760"/>
                <a:gd name="connsiteX18" fmla="*/ 90488 w 361378"/>
                <a:gd name="connsiteY18" fmla="*/ 132398 h 371760"/>
                <a:gd name="connsiteX19" fmla="*/ 76390 w 361378"/>
                <a:gd name="connsiteY19" fmla="*/ 146114 h 371760"/>
                <a:gd name="connsiteX20" fmla="*/ 35147 w 361378"/>
                <a:gd name="connsiteY20" fmla="*/ 146114 h 371760"/>
                <a:gd name="connsiteX21" fmla="*/ 21050 w 361378"/>
                <a:gd name="connsiteY21" fmla="*/ 132398 h 371760"/>
                <a:gd name="connsiteX22" fmla="*/ 21050 w 361378"/>
                <a:gd name="connsiteY22" fmla="*/ 239078 h 371760"/>
                <a:gd name="connsiteX23" fmla="*/ 35147 w 361378"/>
                <a:gd name="connsiteY23" fmla="*/ 225362 h 371760"/>
                <a:gd name="connsiteX24" fmla="*/ 76390 w 361378"/>
                <a:gd name="connsiteY24" fmla="*/ 225362 h 371760"/>
                <a:gd name="connsiteX25" fmla="*/ 90488 w 361378"/>
                <a:gd name="connsiteY25" fmla="*/ 239078 h 371760"/>
                <a:gd name="connsiteX26" fmla="*/ 76390 w 361378"/>
                <a:gd name="connsiteY26" fmla="*/ 252793 h 371760"/>
                <a:gd name="connsiteX27" fmla="*/ 35147 w 361378"/>
                <a:gd name="connsiteY27" fmla="*/ 252793 h 371760"/>
                <a:gd name="connsiteX28" fmla="*/ 21050 w 361378"/>
                <a:gd name="connsiteY28" fmla="*/ 239078 h 371760"/>
                <a:gd name="connsiteX29" fmla="*/ 279082 w 361378"/>
                <a:gd name="connsiteY29" fmla="*/ 351092 h 371760"/>
                <a:gd name="connsiteX30" fmla="*/ 53721 w 361378"/>
                <a:gd name="connsiteY30" fmla="*/ 351092 h 371760"/>
                <a:gd name="connsiteX31" fmla="*/ 53721 w 361378"/>
                <a:gd name="connsiteY31" fmla="*/ 273177 h 371760"/>
                <a:gd name="connsiteX32" fmla="*/ 76295 w 361378"/>
                <a:gd name="connsiteY32" fmla="*/ 273177 h 371760"/>
                <a:gd name="connsiteX33" fmla="*/ 111442 w 361378"/>
                <a:gd name="connsiteY33" fmla="*/ 239078 h 371760"/>
                <a:gd name="connsiteX34" fmla="*/ 76295 w 361378"/>
                <a:gd name="connsiteY34" fmla="*/ 204978 h 371760"/>
                <a:gd name="connsiteX35" fmla="*/ 53721 w 361378"/>
                <a:gd name="connsiteY35" fmla="*/ 204978 h 371760"/>
                <a:gd name="connsiteX36" fmla="*/ 53721 w 361378"/>
                <a:gd name="connsiteY36" fmla="*/ 166497 h 371760"/>
                <a:gd name="connsiteX37" fmla="*/ 76295 w 361378"/>
                <a:gd name="connsiteY37" fmla="*/ 166497 h 371760"/>
                <a:gd name="connsiteX38" fmla="*/ 111442 w 361378"/>
                <a:gd name="connsiteY38" fmla="*/ 132398 h 371760"/>
                <a:gd name="connsiteX39" fmla="*/ 76295 w 361378"/>
                <a:gd name="connsiteY39" fmla="*/ 98298 h 371760"/>
                <a:gd name="connsiteX40" fmla="*/ 53721 w 361378"/>
                <a:gd name="connsiteY40" fmla="*/ 98298 h 371760"/>
                <a:gd name="connsiteX41" fmla="*/ 53721 w 361378"/>
                <a:gd name="connsiteY41" fmla="*/ 20383 h 371760"/>
                <a:gd name="connsiteX42" fmla="*/ 279082 w 361378"/>
                <a:gd name="connsiteY42" fmla="*/ 20383 h 371760"/>
                <a:gd name="connsiteX43" fmla="*/ 279082 w 361378"/>
                <a:gd name="connsiteY43" fmla="*/ 351092 h 371760"/>
                <a:gd name="connsiteX44" fmla="*/ 340328 w 361378"/>
                <a:gd name="connsiteY44" fmla="*/ 351092 h 371760"/>
                <a:gd name="connsiteX45" fmla="*/ 330041 w 361378"/>
                <a:gd name="connsiteY45" fmla="*/ 351092 h 371760"/>
                <a:gd name="connsiteX46" fmla="*/ 330041 w 361378"/>
                <a:gd name="connsiteY46" fmla="*/ 152210 h 371760"/>
                <a:gd name="connsiteX47" fmla="*/ 319564 w 361378"/>
                <a:gd name="connsiteY47" fmla="*/ 142018 h 371760"/>
                <a:gd name="connsiteX48" fmla="*/ 309086 w 361378"/>
                <a:gd name="connsiteY48" fmla="*/ 152210 h 371760"/>
                <a:gd name="connsiteX49" fmla="*/ 309086 w 361378"/>
                <a:gd name="connsiteY49" fmla="*/ 351092 h 371760"/>
                <a:gd name="connsiteX50" fmla="*/ 300228 w 361378"/>
                <a:gd name="connsiteY50" fmla="*/ 351092 h 371760"/>
                <a:gd name="connsiteX51" fmla="*/ 300228 w 361378"/>
                <a:gd name="connsiteY51" fmla="*/ 20383 h 371760"/>
                <a:gd name="connsiteX52" fmla="*/ 309086 w 361378"/>
                <a:gd name="connsiteY52" fmla="*/ 20383 h 371760"/>
                <a:gd name="connsiteX53" fmla="*/ 309086 w 361378"/>
                <a:gd name="connsiteY53" fmla="*/ 79724 h 371760"/>
                <a:gd name="connsiteX54" fmla="*/ 319564 w 361378"/>
                <a:gd name="connsiteY54" fmla="*/ 89916 h 371760"/>
                <a:gd name="connsiteX55" fmla="*/ 330041 w 361378"/>
                <a:gd name="connsiteY55" fmla="*/ 79724 h 371760"/>
                <a:gd name="connsiteX56" fmla="*/ 330041 w 361378"/>
                <a:gd name="connsiteY56" fmla="*/ 20383 h 371760"/>
                <a:gd name="connsiteX57" fmla="*/ 340328 w 361378"/>
                <a:gd name="connsiteY57" fmla="*/ 20383 h 371760"/>
                <a:gd name="connsiteX58" fmla="*/ 340328 w 361378"/>
                <a:gd name="connsiteY58" fmla="*/ 351092 h 371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61378" h="371760">
                  <a:moveTo>
                    <a:pt x="340328" y="0"/>
                  </a:moveTo>
                  <a:lnTo>
                    <a:pt x="53816" y="0"/>
                  </a:lnTo>
                  <a:cubicBezTo>
                    <a:pt x="42196" y="0"/>
                    <a:pt x="32766" y="9144"/>
                    <a:pt x="32766" y="20383"/>
                  </a:cubicBezTo>
                  <a:lnTo>
                    <a:pt x="32766" y="98584"/>
                  </a:lnTo>
                  <a:cubicBezTo>
                    <a:pt x="14478" y="99822"/>
                    <a:pt x="0" y="114395"/>
                    <a:pt x="0" y="132493"/>
                  </a:cubicBezTo>
                  <a:cubicBezTo>
                    <a:pt x="0" y="150590"/>
                    <a:pt x="14478" y="165164"/>
                    <a:pt x="32766" y="166402"/>
                  </a:cubicBezTo>
                  <a:lnTo>
                    <a:pt x="32766" y="205359"/>
                  </a:lnTo>
                  <a:cubicBezTo>
                    <a:pt x="14478" y="206597"/>
                    <a:pt x="0" y="221171"/>
                    <a:pt x="0" y="239268"/>
                  </a:cubicBezTo>
                  <a:cubicBezTo>
                    <a:pt x="0" y="257366"/>
                    <a:pt x="14478" y="271939"/>
                    <a:pt x="32766" y="273177"/>
                  </a:cubicBezTo>
                  <a:lnTo>
                    <a:pt x="32766" y="351377"/>
                  </a:lnTo>
                  <a:cubicBezTo>
                    <a:pt x="32766" y="362617"/>
                    <a:pt x="42196" y="371761"/>
                    <a:pt x="53816" y="371761"/>
                  </a:cubicBezTo>
                  <a:lnTo>
                    <a:pt x="340328" y="371761"/>
                  </a:lnTo>
                  <a:cubicBezTo>
                    <a:pt x="351949" y="371761"/>
                    <a:pt x="361379" y="362617"/>
                    <a:pt x="361379" y="351377"/>
                  </a:cubicBezTo>
                  <a:lnTo>
                    <a:pt x="361379" y="20383"/>
                  </a:lnTo>
                  <a:cubicBezTo>
                    <a:pt x="361379" y="9144"/>
                    <a:pt x="351949" y="0"/>
                    <a:pt x="340328" y="0"/>
                  </a:cubicBezTo>
                  <a:close/>
                  <a:moveTo>
                    <a:pt x="21050" y="132398"/>
                  </a:moveTo>
                  <a:cubicBezTo>
                    <a:pt x="21050" y="124778"/>
                    <a:pt x="27337" y="118681"/>
                    <a:pt x="35147" y="118681"/>
                  </a:cubicBezTo>
                  <a:lnTo>
                    <a:pt x="76390" y="118681"/>
                  </a:lnTo>
                  <a:cubicBezTo>
                    <a:pt x="84201" y="118681"/>
                    <a:pt x="90488" y="124778"/>
                    <a:pt x="90488" y="132398"/>
                  </a:cubicBezTo>
                  <a:cubicBezTo>
                    <a:pt x="90488" y="140017"/>
                    <a:pt x="84201" y="146114"/>
                    <a:pt x="76390" y="146114"/>
                  </a:cubicBezTo>
                  <a:lnTo>
                    <a:pt x="35147" y="146114"/>
                  </a:lnTo>
                  <a:cubicBezTo>
                    <a:pt x="27337" y="146114"/>
                    <a:pt x="21050" y="140017"/>
                    <a:pt x="21050" y="132398"/>
                  </a:cubicBezTo>
                  <a:close/>
                  <a:moveTo>
                    <a:pt x="21050" y="239078"/>
                  </a:moveTo>
                  <a:cubicBezTo>
                    <a:pt x="21050" y="231458"/>
                    <a:pt x="27337" y="225362"/>
                    <a:pt x="35147" y="225362"/>
                  </a:cubicBezTo>
                  <a:lnTo>
                    <a:pt x="76390" y="225362"/>
                  </a:lnTo>
                  <a:cubicBezTo>
                    <a:pt x="84201" y="225362"/>
                    <a:pt x="90488" y="231458"/>
                    <a:pt x="90488" y="239078"/>
                  </a:cubicBezTo>
                  <a:cubicBezTo>
                    <a:pt x="90488" y="246698"/>
                    <a:pt x="84201" y="252793"/>
                    <a:pt x="76390" y="252793"/>
                  </a:cubicBezTo>
                  <a:lnTo>
                    <a:pt x="35147" y="252793"/>
                  </a:lnTo>
                  <a:cubicBezTo>
                    <a:pt x="27337" y="252793"/>
                    <a:pt x="21050" y="246698"/>
                    <a:pt x="21050" y="239078"/>
                  </a:cubicBezTo>
                  <a:close/>
                  <a:moveTo>
                    <a:pt x="279082" y="351092"/>
                  </a:moveTo>
                  <a:lnTo>
                    <a:pt x="53721" y="351092"/>
                  </a:lnTo>
                  <a:lnTo>
                    <a:pt x="53721" y="273177"/>
                  </a:lnTo>
                  <a:lnTo>
                    <a:pt x="76295" y="273177"/>
                  </a:lnTo>
                  <a:cubicBezTo>
                    <a:pt x="95726" y="273177"/>
                    <a:pt x="111442" y="257842"/>
                    <a:pt x="111442" y="239078"/>
                  </a:cubicBezTo>
                  <a:cubicBezTo>
                    <a:pt x="111442" y="220313"/>
                    <a:pt x="95631" y="204978"/>
                    <a:pt x="76295" y="204978"/>
                  </a:cubicBezTo>
                  <a:lnTo>
                    <a:pt x="53721" y="204978"/>
                  </a:lnTo>
                  <a:lnTo>
                    <a:pt x="53721" y="166497"/>
                  </a:lnTo>
                  <a:lnTo>
                    <a:pt x="76295" y="166497"/>
                  </a:lnTo>
                  <a:cubicBezTo>
                    <a:pt x="95726" y="166497"/>
                    <a:pt x="111442" y="151162"/>
                    <a:pt x="111442" y="132398"/>
                  </a:cubicBezTo>
                  <a:cubicBezTo>
                    <a:pt x="111442" y="113633"/>
                    <a:pt x="95631" y="98298"/>
                    <a:pt x="76295" y="98298"/>
                  </a:cubicBezTo>
                  <a:lnTo>
                    <a:pt x="53721" y="98298"/>
                  </a:lnTo>
                  <a:lnTo>
                    <a:pt x="53721" y="20383"/>
                  </a:lnTo>
                  <a:lnTo>
                    <a:pt x="279082" y="20383"/>
                  </a:lnTo>
                  <a:lnTo>
                    <a:pt x="279082" y="351092"/>
                  </a:lnTo>
                  <a:close/>
                  <a:moveTo>
                    <a:pt x="340328" y="351092"/>
                  </a:moveTo>
                  <a:lnTo>
                    <a:pt x="330041" y="351092"/>
                  </a:lnTo>
                  <a:lnTo>
                    <a:pt x="330041" y="152210"/>
                  </a:lnTo>
                  <a:cubicBezTo>
                    <a:pt x="330041" y="146590"/>
                    <a:pt x="325374" y="142018"/>
                    <a:pt x="319564" y="142018"/>
                  </a:cubicBezTo>
                  <a:cubicBezTo>
                    <a:pt x="313754" y="142018"/>
                    <a:pt x="309086" y="146590"/>
                    <a:pt x="309086" y="152210"/>
                  </a:cubicBezTo>
                  <a:lnTo>
                    <a:pt x="309086" y="351092"/>
                  </a:lnTo>
                  <a:lnTo>
                    <a:pt x="300228" y="351092"/>
                  </a:lnTo>
                  <a:lnTo>
                    <a:pt x="300228" y="20383"/>
                  </a:lnTo>
                  <a:lnTo>
                    <a:pt x="309086" y="20383"/>
                  </a:lnTo>
                  <a:lnTo>
                    <a:pt x="309086" y="79724"/>
                  </a:lnTo>
                  <a:cubicBezTo>
                    <a:pt x="309086" y="85344"/>
                    <a:pt x="313754" y="89916"/>
                    <a:pt x="319564" y="89916"/>
                  </a:cubicBezTo>
                  <a:cubicBezTo>
                    <a:pt x="325374" y="89916"/>
                    <a:pt x="330041" y="85344"/>
                    <a:pt x="330041" y="79724"/>
                  </a:cubicBezTo>
                  <a:lnTo>
                    <a:pt x="330041" y="20383"/>
                  </a:lnTo>
                  <a:lnTo>
                    <a:pt x="340328" y="20383"/>
                  </a:lnTo>
                  <a:lnTo>
                    <a:pt x="340328" y="351092"/>
                  </a:lnTo>
                  <a:close/>
                </a:path>
              </a:pathLst>
            </a:custGeom>
            <a:solidFill>
              <a:srgbClr val="121212"/>
            </a:solidFill>
            <a:ln w="9525" cap="flat">
              <a:noFill/>
              <a:prstDash val="solid"/>
              <a:miter/>
            </a:ln>
          </p:spPr>
          <p:txBody>
            <a:bodyPr rtlCol="0" anchor="ctr"/>
            <a:lstStyle/>
            <a:p>
              <a:endParaRPr lang="zh-CN" altLang="en-US"/>
            </a:p>
          </p:txBody>
        </p:sp>
        <p:sp>
          <p:nvSpPr>
            <p:cNvPr id="578" name="任意多边形: 形状 577">
              <a:extLst>
                <a:ext uri="{FF2B5EF4-FFF2-40B4-BE49-F238E27FC236}">
                  <a16:creationId xmlns:a16="http://schemas.microsoft.com/office/drawing/2014/main" id="{38D02460-4DD3-6FCE-EC38-05C95FED68D0}"/>
                </a:ext>
              </a:extLst>
            </p:cNvPr>
            <p:cNvSpPr/>
            <p:nvPr/>
          </p:nvSpPr>
          <p:spPr>
            <a:xfrm>
              <a:off x="10335658" y="1411223"/>
              <a:ext cx="80200" cy="20383"/>
            </a:xfrm>
            <a:custGeom>
              <a:avLst/>
              <a:gdLst>
                <a:gd name="connsiteX0" fmla="*/ 10477 w 80200"/>
                <a:gd name="connsiteY0" fmla="*/ 20383 h 20383"/>
                <a:gd name="connsiteX1" fmla="*/ 69723 w 80200"/>
                <a:gd name="connsiteY1" fmla="*/ 20383 h 20383"/>
                <a:gd name="connsiteX2" fmla="*/ 80200 w 80200"/>
                <a:gd name="connsiteY2" fmla="*/ 10192 h 20383"/>
                <a:gd name="connsiteX3" fmla="*/ 69723 w 80200"/>
                <a:gd name="connsiteY3" fmla="*/ 0 h 20383"/>
                <a:gd name="connsiteX4" fmla="*/ 10477 w 80200"/>
                <a:gd name="connsiteY4" fmla="*/ 0 h 20383"/>
                <a:gd name="connsiteX5" fmla="*/ 0 w 80200"/>
                <a:gd name="connsiteY5" fmla="*/ 10192 h 20383"/>
                <a:gd name="connsiteX6" fmla="*/ 10477 w 80200"/>
                <a:gd name="connsiteY6" fmla="*/ 20383 h 20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200" h="20383">
                  <a:moveTo>
                    <a:pt x="10477" y="20383"/>
                  </a:moveTo>
                  <a:lnTo>
                    <a:pt x="69723" y="20383"/>
                  </a:lnTo>
                  <a:cubicBezTo>
                    <a:pt x="75533" y="20383"/>
                    <a:pt x="80200" y="15811"/>
                    <a:pt x="80200" y="10192"/>
                  </a:cubicBezTo>
                  <a:cubicBezTo>
                    <a:pt x="80200" y="4572"/>
                    <a:pt x="75533" y="0"/>
                    <a:pt x="69723" y="0"/>
                  </a:cubicBezTo>
                  <a:lnTo>
                    <a:pt x="10477" y="0"/>
                  </a:lnTo>
                  <a:cubicBezTo>
                    <a:pt x="4667" y="0"/>
                    <a:pt x="0" y="4572"/>
                    <a:pt x="0" y="10192"/>
                  </a:cubicBezTo>
                  <a:cubicBezTo>
                    <a:pt x="0" y="15811"/>
                    <a:pt x="4667" y="20383"/>
                    <a:pt x="10477" y="20383"/>
                  </a:cubicBezTo>
                  <a:close/>
                </a:path>
              </a:pathLst>
            </a:custGeom>
            <a:solidFill>
              <a:srgbClr val="121212"/>
            </a:solidFill>
            <a:ln w="9525" cap="flat">
              <a:noFill/>
              <a:prstDash val="solid"/>
              <a:miter/>
            </a:ln>
          </p:spPr>
          <p:txBody>
            <a:bodyPr rtlCol="0" anchor="ctr"/>
            <a:lstStyle/>
            <a:p>
              <a:endParaRPr lang="zh-CN" altLang="en-US"/>
            </a:p>
          </p:txBody>
        </p:sp>
        <p:sp>
          <p:nvSpPr>
            <p:cNvPr id="579" name="任意多边形: 形状 578">
              <a:extLst>
                <a:ext uri="{FF2B5EF4-FFF2-40B4-BE49-F238E27FC236}">
                  <a16:creationId xmlns:a16="http://schemas.microsoft.com/office/drawing/2014/main" id="{4616860E-7745-4424-2593-00A3F03D25CF}"/>
                </a:ext>
              </a:extLst>
            </p:cNvPr>
            <p:cNvSpPr/>
            <p:nvPr/>
          </p:nvSpPr>
          <p:spPr>
            <a:xfrm>
              <a:off x="10335658" y="1448847"/>
              <a:ext cx="80200" cy="20383"/>
            </a:xfrm>
            <a:custGeom>
              <a:avLst/>
              <a:gdLst>
                <a:gd name="connsiteX0" fmla="*/ 10477 w 80200"/>
                <a:gd name="connsiteY0" fmla="*/ 20383 h 20383"/>
                <a:gd name="connsiteX1" fmla="*/ 69723 w 80200"/>
                <a:gd name="connsiteY1" fmla="*/ 20383 h 20383"/>
                <a:gd name="connsiteX2" fmla="*/ 80200 w 80200"/>
                <a:gd name="connsiteY2" fmla="*/ 10192 h 20383"/>
                <a:gd name="connsiteX3" fmla="*/ 69723 w 80200"/>
                <a:gd name="connsiteY3" fmla="*/ 0 h 20383"/>
                <a:gd name="connsiteX4" fmla="*/ 10477 w 80200"/>
                <a:gd name="connsiteY4" fmla="*/ 0 h 20383"/>
                <a:gd name="connsiteX5" fmla="*/ 0 w 80200"/>
                <a:gd name="connsiteY5" fmla="*/ 10192 h 20383"/>
                <a:gd name="connsiteX6" fmla="*/ 10477 w 80200"/>
                <a:gd name="connsiteY6" fmla="*/ 20383 h 20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200" h="20383">
                  <a:moveTo>
                    <a:pt x="10477" y="20383"/>
                  </a:moveTo>
                  <a:lnTo>
                    <a:pt x="69723" y="20383"/>
                  </a:lnTo>
                  <a:cubicBezTo>
                    <a:pt x="75533" y="20383"/>
                    <a:pt x="80200" y="15811"/>
                    <a:pt x="80200" y="10192"/>
                  </a:cubicBezTo>
                  <a:cubicBezTo>
                    <a:pt x="80200" y="4572"/>
                    <a:pt x="75533" y="0"/>
                    <a:pt x="69723" y="0"/>
                  </a:cubicBezTo>
                  <a:lnTo>
                    <a:pt x="10477" y="0"/>
                  </a:lnTo>
                  <a:cubicBezTo>
                    <a:pt x="4667" y="0"/>
                    <a:pt x="0" y="4572"/>
                    <a:pt x="0" y="10192"/>
                  </a:cubicBezTo>
                  <a:cubicBezTo>
                    <a:pt x="0" y="15811"/>
                    <a:pt x="4667" y="20383"/>
                    <a:pt x="10477" y="20383"/>
                  </a:cubicBezTo>
                  <a:close/>
                </a:path>
              </a:pathLst>
            </a:custGeom>
            <a:solidFill>
              <a:srgbClr val="121212"/>
            </a:solidFill>
            <a:ln w="9525" cap="flat">
              <a:noFill/>
              <a:prstDash val="solid"/>
              <a:miter/>
            </a:ln>
          </p:spPr>
          <p:txBody>
            <a:bodyPr rtlCol="0" anchor="ctr"/>
            <a:lstStyle/>
            <a:p>
              <a:endParaRPr lang="zh-CN" altLang="en-US"/>
            </a:p>
          </p:txBody>
        </p:sp>
      </p:grpSp>
      <p:sp>
        <p:nvSpPr>
          <p:cNvPr id="580" name="任意多边形: 形状 579">
            <a:extLst>
              <a:ext uri="{FF2B5EF4-FFF2-40B4-BE49-F238E27FC236}">
                <a16:creationId xmlns:a16="http://schemas.microsoft.com/office/drawing/2014/main" id="{A66DF508-E978-B022-5064-AD31A6CAC9DE}"/>
              </a:ext>
            </a:extLst>
          </p:cNvPr>
          <p:cNvSpPr/>
          <p:nvPr/>
        </p:nvSpPr>
        <p:spPr>
          <a:xfrm>
            <a:off x="7219650" y="5376957"/>
            <a:ext cx="428625" cy="333279"/>
          </a:xfrm>
          <a:custGeom>
            <a:avLst/>
            <a:gdLst>
              <a:gd name="connsiteX0" fmla="*/ 406622 w 428625"/>
              <a:gd name="connsiteY0" fmla="*/ 199834 h 333279"/>
              <a:gd name="connsiteX1" fmla="*/ 390716 w 428625"/>
              <a:gd name="connsiteY1" fmla="*/ 199834 h 333279"/>
              <a:gd name="connsiteX2" fmla="*/ 392144 w 428625"/>
              <a:gd name="connsiteY2" fmla="*/ 177641 h 333279"/>
              <a:gd name="connsiteX3" fmla="*/ 214313 w 428625"/>
              <a:gd name="connsiteY3" fmla="*/ 0 h 333279"/>
              <a:gd name="connsiteX4" fmla="*/ 36481 w 428625"/>
              <a:gd name="connsiteY4" fmla="*/ 177641 h 333279"/>
              <a:gd name="connsiteX5" fmla="*/ 37910 w 428625"/>
              <a:gd name="connsiteY5" fmla="*/ 199834 h 333279"/>
              <a:gd name="connsiteX6" fmla="*/ 22003 w 428625"/>
              <a:gd name="connsiteY6" fmla="*/ 199834 h 333279"/>
              <a:gd name="connsiteX7" fmla="*/ 0 w 428625"/>
              <a:gd name="connsiteY7" fmla="*/ 221837 h 333279"/>
              <a:gd name="connsiteX8" fmla="*/ 0 w 428625"/>
              <a:gd name="connsiteY8" fmla="*/ 311277 h 333279"/>
              <a:gd name="connsiteX9" fmla="*/ 22003 w 428625"/>
              <a:gd name="connsiteY9" fmla="*/ 333280 h 333279"/>
              <a:gd name="connsiteX10" fmla="*/ 406622 w 428625"/>
              <a:gd name="connsiteY10" fmla="*/ 333280 h 333279"/>
              <a:gd name="connsiteX11" fmla="*/ 428625 w 428625"/>
              <a:gd name="connsiteY11" fmla="*/ 311277 h 333279"/>
              <a:gd name="connsiteX12" fmla="*/ 428625 w 428625"/>
              <a:gd name="connsiteY12" fmla="*/ 221837 h 333279"/>
              <a:gd name="connsiteX13" fmla="*/ 406622 w 428625"/>
              <a:gd name="connsiteY13" fmla="*/ 199834 h 333279"/>
              <a:gd name="connsiteX14" fmla="*/ 102584 w 428625"/>
              <a:gd name="connsiteY14" fmla="*/ 69247 h 333279"/>
              <a:gd name="connsiteX15" fmla="*/ 108776 w 428625"/>
              <a:gd name="connsiteY15" fmla="*/ 88011 h 333279"/>
              <a:gd name="connsiteX16" fmla="*/ 119253 w 428625"/>
              <a:gd name="connsiteY16" fmla="*/ 95536 h 333279"/>
              <a:gd name="connsiteX17" fmla="*/ 122682 w 428625"/>
              <a:gd name="connsiteY17" fmla="*/ 94964 h 333279"/>
              <a:gd name="connsiteX18" fmla="*/ 129731 w 428625"/>
              <a:gd name="connsiteY18" fmla="*/ 81058 h 333279"/>
              <a:gd name="connsiteX19" fmla="*/ 120872 w 428625"/>
              <a:gd name="connsiteY19" fmla="*/ 54388 h 333279"/>
              <a:gd name="connsiteX20" fmla="*/ 120396 w 428625"/>
              <a:gd name="connsiteY20" fmla="*/ 53626 h 333279"/>
              <a:gd name="connsiteX21" fmla="*/ 143637 w 428625"/>
              <a:gd name="connsiteY21" fmla="*/ 39052 h 333279"/>
              <a:gd name="connsiteX22" fmla="*/ 152210 w 428625"/>
              <a:gd name="connsiteY22" fmla="*/ 64865 h 333279"/>
              <a:gd name="connsiteX23" fmla="*/ 162687 w 428625"/>
              <a:gd name="connsiteY23" fmla="*/ 72390 h 333279"/>
              <a:gd name="connsiteX24" fmla="*/ 166116 w 428625"/>
              <a:gd name="connsiteY24" fmla="*/ 71818 h 333279"/>
              <a:gd name="connsiteX25" fmla="*/ 173165 w 428625"/>
              <a:gd name="connsiteY25" fmla="*/ 57912 h 333279"/>
              <a:gd name="connsiteX26" fmla="*/ 164306 w 428625"/>
              <a:gd name="connsiteY26" fmla="*/ 31242 h 333279"/>
              <a:gd name="connsiteX27" fmla="*/ 163925 w 428625"/>
              <a:gd name="connsiteY27" fmla="*/ 30480 h 333279"/>
              <a:gd name="connsiteX28" fmla="*/ 203549 w 428625"/>
              <a:gd name="connsiteY28" fmla="*/ 22574 h 333279"/>
              <a:gd name="connsiteX29" fmla="*/ 203264 w 428625"/>
              <a:gd name="connsiteY29" fmla="*/ 23908 h 333279"/>
              <a:gd name="connsiteX30" fmla="*/ 203264 w 428625"/>
              <a:gd name="connsiteY30" fmla="*/ 52006 h 333279"/>
              <a:gd name="connsiteX31" fmla="*/ 214313 w 428625"/>
              <a:gd name="connsiteY31" fmla="*/ 62960 h 333279"/>
              <a:gd name="connsiteX32" fmla="*/ 225362 w 428625"/>
              <a:gd name="connsiteY32" fmla="*/ 52006 h 333279"/>
              <a:gd name="connsiteX33" fmla="*/ 225362 w 428625"/>
              <a:gd name="connsiteY33" fmla="*/ 23908 h 333279"/>
              <a:gd name="connsiteX34" fmla="*/ 225076 w 428625"/>
              <a:gd name="connsiteY34" fmla="*/ 22574 h 333279"/>
              <a:gd name="connsiteX35" fmla="*/ 264700 w 428625"/>
              <a:gd name="connsiteY35" fmla="*/ 30480 h 333279"/>
              <a:gd name="connsiteX36" fmla="*/ 264319 w 428625"/>
              <a:gd name="connsiteY36" fmla="*/ 31242 h 333279"/>
              <a:gd name="connsiteX37" fmla="*/ 255461 w 428625"/>
              <a:gd name="connsiteY37" fmla="*/ 57912 h 333279"/>
              <a:gd name="connsiteX38" fmla="*/ 262509 w 428625"/>
              <a:gd name="connsiteY38" fmla="*/ 71818 h 333279"/>
              <a:gd name="connsiteX39" fmla="*/ 265938 w 428625"/>
              <a:gd name="connsiteY39" fmla="*/ 72390 h 333279"/>
              <a:gd name="connsiteX40" fmla="*/ 276416 w 428625"/>
              <a:gd name="connsiteY40" fmla="*/ 64865 h 333279"/>
              <a:gd name="connsiteX41" fmla="*/ 284988 w 428625"/>
              <a:gd name="connsiteY41" fmla="*/ 39052 h 333279"/>
              <a:gd name="connsiteX42" fmla="*/ 308229 w 428625"/>
              <a:gd name="connsiteY42" fmla="*/ 53626 h 333279"/>
              <a:gd name="connsiteX43" fmla="*/ 307753 w 428625"/>
              <a:gd name="connsiteY43" fmla="*/ 54388 h 333279"/>
              <a:gd name="connsiteX44" fmla="*/ 298895 w 428625"/>
              <a:gd name="connsiteY44" fmla="*/ 81058 h 333279"/>
              <a:gd name="connsiteX45" fmla="*/ 305943 w 428625"/>
              <a:gd name="connsiteY45" fmla="*/ 94964 h 333279"/>
              <a:gd name="connsiteX46" fmla="*/ 309372 w 428625"/>
              <a:gd name="connsiteY46" fmla="*/ 95536 h 333279"/>
              <a:gd name="connsiteX47" fmla="*/ 319850 w 428625"/>
              <a:gd name="connsiteY47" fmla="*/ 88011 h 333279"/>
              <a:gd name="connsiteX48" fmla="*/ 326041 w 428625"/>
              <a:gd name="connsiteY48" fmla="*/ 69247 h 333279"/>
              <a:gd name="connsiteX49" fmla="*/ 370142 w 428625"/>
              <a:gd name="connsiteY49" fmla="*/ 177641 h 333279"/>
              <a:gd name="connsiteX50" fmla="*/ 368903 w 428625"/>
              <a:gd name="connsiteY50" fmla="*/ 197263 h 333279"/>
              <a:gd name="connsiteX51" fmla="*/ 276987 w 428625"/>
              <a:gd name="connsiteY51" fmla="*/ 197263 h 333279"/>
              <a:gd name="connsiteX52" fmla="*/ 277273 w 428625"/>
              <a:gd name="connsiteY52" fmla="*/ 191357 h 333279"/>
              <a:gd name="connsiteX53" fmla="*/ 214313 w 428625"/>
              <a:gd name="connsiteY53" fmla="*/ 128492 h 333279"/>
              <a:gd name="connsiteX54" fmla="*/ 151352 w 428625"/>
              <a:gd name="connsiteY54" fmla="*/ 191357 h 333279"/>
              <a:gd name="connsiteX55" fmla="*/ 151638 w 428625"/>
              <a:gd name="connsiteY55" fmla="*/ 197263 h 333279"/>
              <a:gd name="connsiteX56" fmla="*/ 59722 w 428625"/>
              <a:gd name="connsiteY56" fmla="*/ 197263 h 333279"/>
              <a:gd name="connsiteX57" fmla="*/ 58484 w 428625"/>
              <a:gd name="connsiteY57" fmla="*/ 177641 h 333279"/>
              <a:gd name="connsiteX58" fmla="*/ 102584 w 428625"/>
              <a:gd name="connsiteY58" fmla="*/ 69247 h 333279"/>
              <a:gd name="connsiteX59" fmla="*/ 173355 w 428625"/>
              <a:gd name="connsiteY59" fmla="*/ 191357 h 333279"/>
              <a:gd name="connsiteX60" fmla="*/ 214313 w 428625"/>
              <a:gd name="connsiteY60" fmla="*/ 150495 h 333279"/>
              <a:gd name="connsiteX61" fmla="*/ 255270 w 428625"/>
              <a:gd name="connsiteY61" fmla="*/ 191357 h 333279"/>
              <a:gd name="connsiteX62" fmla="*/ 255080 w 428625"/>
              <a:gd name="connsiteY62" fmla="*/ 195263 h 333279"/>
              <a:gd name="connsiteX63" fmla="*/ 255080 w 428625"/>
              <a:gd name="connsiteY63" fmla="*/ 199834 h 333279"/>
              <a:gd name="connsiteX64" fmla="*/ 173450 w 428625"/>
              <a:gd name="connsiteY64" fmla="*/ 199834 h 333279"/>
              <a:gd name="connsiteX65" fmla="*/ 173450 w 428625"/>
              <a:gd name="connsiteY65" fmla="*/ 195263 h 333279"/>
              <a:gd name="connsiteX66" fmla="*/ 173260 w 428625"/>
              <a:gd name="connsiteY66" fmla="*/ 191357 h 333279"/>
              <a:gd name="connsiteX67" fmla="*/ 406622 w 428625"/>
              <a:gd name="connsiteY67" fmla="*/ 311277 h 333279"/>
              <a:gd name="connsiteX68" fmla="*/ 328898 w 428625"/>
              <a:gd name="connsiteY68" fmla="*/ 311277 h 333279"/>
              <a:gd name="connsiteX69" fmla="*/ 328898 w 428625"/>
              <a:gd name="connsiteY69" fmla="*/ 283178 h 333279"/>
              <a:gd name="connsiteX70" fmla="*/ 317849 w 428625"/>
              <a:gd name="connsiteY70" fmla="*/ 272224 h 333279"/>
              <a:gd name="connsiteX71" fmla="*/ 306800 w 428625"/>
              <a:gd name="connsiteY71" fmla="*/ 283178 h 333279"/>
              <a:gd name="connsiteX72" fmla="*/ 306800 w 428625"/>
              <a:gd name="connsiteY72" fmla="*/ 311277 h 333279"/>
              <a:gd name="connsiteX73" fmla="*/ 277082 w 428625"/>
              <a:gd name="connsiteY73" fmla="*/ 311277 h 333279"/>
              <a:gd name="connsiteX74" fmla="*/ 277082 w 428625"/>
              <a:gd name="connsiteY74" fmla="*/ 283178 h 333279"/>
              <a:gd name="connsiteX75" fmla="*/ 266033 w 428625"/>
              <a:gd name="connsiteY75" fmla="*/ 272224 h 333279"/>
              <a:gd name="connsiteX76" fmla="*/ 254984 w 428625"/>
              <a:gd name="connsiteY76" fmla="*/ 283178 h 333279"/>
              <a:gd name="connsiteX77" fmla="*/ 254984 w 428625"/>
              <a:gd name="connsiteY77" fmla="*/ 311277 h 333279"/>
              <a:gd name="connsiteX78" fmla="*/ 225266 w 428625"/>
              <a:gd name="connsiteY78" fmla="*/ 311277 h 333279"/>
              <a:gd name="connsiteX79" fmla="*/ 225266 w 428625"/>
              <a:gd name="connsiteY79" fmla="*/ 283178 h 333279"/>
              <a:gd name="connsiteX80" fmla="*/ 214217 w 428625"/>
              <a:gd name="connsiteY80" fmla="*/ 272224 h 333279"/>
              <a:gd name="connsiteX81" fmla="*/ 203168 w 428625"/>
              <a:gd name="connsiteY81" fmla="*/ 283178 h 333279"/>
              <a:gd name="connsiteX82" fmla="*/ 203168 w 428625"/>
              <a:gd name="connsiteY82" fmla="*/ 311277 h 333279"/>
              <a:gd name="connsiteX83" fmla="*/ 173450 w 428625"/>
              <a:gd name="connsiteY83" fmla="*/ 311277 h 333279"/>
              <a:gd name="connsiteX84" fmla="*/ 173450 w 428625"/>
              <a:gd name="connsiteY84" fmla="*/ 283178 h 333279"/>
              <a:gd name="connsiteX85" fmla="*/ 162401 w 428625"/>
              <a:gd name="connsiteY85" fmla="*/ 272224 h 333279"/>
              <a:gd name="connsiteX86" fmla="*/ 151352 w 428625"/>
              <a:gd name="connsiteY86" fmla="*/ 283178 h 333279"/>
              <a:gd name="connsiteX87" fmla="*/ 151352 w 428625"/>
              <a:gd name="connsiteY87" fmla="*/ 311277 h 333279"/>
              <a:gd name="connsiteX88" fmla="*/ 121634 w 428625"/>
              <a:gd name="connsiteY88" fmla="*/ 311277 h 333279"/>
              <a:gd name="connsiteX89" fmla="*/ 121634 w 428625"/>
              <a:gd name="connsiteY89" fmla="*/ 252508 h 333279"/>
              <a:gd name="connsiteX90" fmla="*/ 110585 w 428625"/>
              <a:gd name="connsiteY90" fmla="*/ 241554 h 333279"/>
              <a:gd name="connsiteX91" fmla="*/ 99536 w 428625"/>
              <a:gd name="connsiteY91" fmla="*/ 252508 h 333279"/>
              <a:gd name="connsiteX92" fmla="*/ 99536 w 428625"/>
              <a:gd name="connsiteY92" fmla="*/ 311277 h 333279"/>
              <a:gd name="connsiteX93" fmla="*/ 22003 w 428625"/>
              <a:gd name="connsiteY93" fmla="*/ 311277 h 333279"/>
              <a:gd name="connsiteX94" fmla="*/ 22003 w 428625"/>
              <a:gd name="connsiteY94" fmla="*/ 221837 h 333279"/>
              <a:gd name="connsiteX95" fmla="*/ 406622 w 428625"/>
              <a:gd name="connsiteY95" fmla="*/ 221837 h 333279"/>
              <a:gd name="connsiteX96" fmla="*/ 406622 w 428625"/>
              <a:gd name="connsiteY96" fmla="*/ 311277 h 333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28625" h="333279">
                <a:moveTo>
                  <a:pt x="406622" y="199834"/>
                </a:moveTo>
                <a:lnTo>
                  <a:pt x="390716" y="199834"/>
                </a:lnTo>
                <a:cubicBezTo>
                  <a:pt x="391668" y="192310"/>
                  <a:pt x="392144" y="184785"/>
                  <a:pt x="392144" y="177641"/>
                </a:cubicBezTo>
                <a:cubicBezTo>
                  <a:pt x="392144" y="79724"/>
                  <a:pt x="312325" y="0"/>
                  <a:pt x="214313" y="0"/>
                </a:cubicBezTo>
                <a:cubicBezTo>
                  <a:pt x="116300" y="0"/>
                  <a:pt x="36481" y="79724"/>
                  <a:pt x="36481" y="177641"/>
                </a:cubicBezTo>
                <a:cubicBezTo>
                  <a:pt x="36481" y="184785"/>
                  <a:pt x="36957" y="192310"/>
                  <a:pt x="37910" y="199834"/>
                </a:cubicBezTo>
                <a:lnTo>
                  <a:pt x="22003" y="199834"/>
                </a:lnTo>
                <a:cubicBezTo>
                  <a:pt x="9811" y="199834"/>
                  <a:pt x="0" y="209645"/>
                  <a:pt x="0" y="221837"/>
                </a:cubicBezTo>
                <a:lnTo>
                  <a:pt x="0" y="311277"/>
                </a:lnTo>
                <a:cubicBezTo>
                  <a:pt x="0" y="323469"/>
                  <a:pt x="9906" y="333280"/>
                  <a:pt x="22003" y="333280"/>
                </a:cubicBezTo>
                <a:lnTo>
                  <a:pt x="406622" y="333280"/>
                </a:lnTo>
                <a:cubicBezTo>
                  <a:pt x="418814" y="333280"/>
                  <a:pt x="428625" y="323469"/>
                  <a:pt x="428625" y="311277"/>
                </a:cubicBezTo>
                <a:lnTo>
                  <a:pt x="428625" y="221837"/>
                </a:lnTo>
                <a:cubicBezTo>
                  <a:pt x="428625" y="209645"/>
                  <a:pt x="418719" y="199834"/>
                  <a:pt x="406622" y="199834"/>
                </a:cubicBezTo>
                <a:close/>
                <a:moveTo>
                  <a:pt x="102584" y="69247"/>
                </a:moveTo>
                <a:lnTo>
                  <a:pt x="108776" y="88011"/>
                </a:lnTo>
                <a:cubicBezTo>
                  <a:pt x="110300" y="92678"/>
                  <a:pt x="114586" y="95536"/>
                  <a:pt x="119253" y="95536"/>
                </a:cubicBezTo>
                <a:cubicBezTo>
                  <a:pt x="120396" y="95536"/>
                  <a:pt x="121539" y="95345"/>
                  <a:pt x="122682" y="94964"/>
                </a:cubicBezTo>
                <a:cubicBezTo>
                  <a:pt x="128492" y="93059"/>
                  <a:pt x="131636" y="86868"/>
                  <a:pt x="129731" y="81058"/>
                </a:cubicBezTo>
                <a:lnTo>
                  <a:pt x="120872" y="54388"/>
                </a:lnTo>
                <a:cubicBezTo>
                  <a:pt x="120872" y="54388"/>
                  <a:pt x="120587" y="53912"/>
                  <a:pt x="120396" y="53626"/>
                </a:cubicBezTo>
                <a:cubicBezTo>
                  <a:pt x="127730" y="48101"/>
                  <a:pt x="135446" y="43243"/>
                  <a:pt x="143637" y="39052"/>
                </a:cubicBezTo>
                <a:lnTo>
                  <a:pt x="152210" y="64865"/>
                </a:lnTo>
                <a:cubicBezTo>
                  <a:pt x="153734" y="69532"/>
                  <a:pt x="158020" y="72390"/>
                  <a:pt x="162687" y="72390"/>
                </a:cubicBezTo>
                <a:cubicBezTo>
                  <a:pt x="163830" y="72390"/>
                  <a:pt x="164973" y="72199"/>
                  <a:pt x="166116" y="71818"/>
                </a:cubicBezTo>
                <a:cubicBezTo>
                  <a:pt x="171926" y="69913"/>
                  <a:pt x="175069" y="63722"/>
                  <a:pt x="173165" y="57912"/>
                </a:cubicBezTo>
                <a:lnTo>
                  <a:pt x="164306" y="31242"/>
                </a:lnTo>
                <a:cubicBezTo>
                  <a:pt x="164306" y="31242"/>
                  <a:pt x="164021" y="30766"/>
                  <a:pt x="163925" y="30480"/>
                </a:cubicBezTo>
                <a:cubicBezTo>
                  <a:pt x="176498" y="26194"/>
                  <a:pt x="189833" y="23527"/>
                  <a:pt x="203549" y="22574"/>
                </a:cubicBezTo>
                <a:cubicBezTo>
                  <a:pt x="203549" y="23050"/>
                  <a:pt x="203264" y="23431"/>
                  <a:pt x="203264" y="23908"/>
                </a:cubicBezTo>
                <a:lnTo>
                  <a:pt x="203264" y="52006"/>
                </a:lnTo>
                <a:cubicBezTo>
                  <a:pt x="203264" y="58102"/>
                  <a:pt x="208217" y="62960"/>
                  <a:pt x="214313" y="62960"/>
                </a:cubicBezTo>
                <a:cubicBezTo>
                  <a:pt x="220409" y="62960"/>
                  <a:pt x="225362" y="58007"/>
                  <a:pt x="225362" y="52006"/>
                </a:cubicBezTo>
                <a:lnTo>
                  <a:pt x="225362" y="23908"/>
                </a:lnTo>
                <a:cubicBezTo>
                  <a:pt x="225362" y="23431"/>
                  <a:pt x="225171" y="23050"/>
                  <a:pt x="225076" y="22574"/>
                </a:cubicBezTo>
                <a:cubicBezTo>
                  <a:pt x="238887" y="23527"/>
                  <a:pt x="252127" y="26194"/>
                  <a:pt x="264700" y="30480"/>
                </a:cubicBezTo>
                <a:cubicBezTo>
                  <a:pt x="264605" y="30766"/>
                  <a:pt x="264414" y="30956"/>
                  <a:pt x="264319" y="31242"/>
                </a:cubicBezTo>
                <a:lnTo>
                  <a:pt x="255461" y="57912"/>
                </a:lnTo>
                <a:cubicBezTo>
                  <a:pt x="253556" y="63722"/>
                  <a:pt x="256699" y="69913"/>
                  <a:pt x="262509" y="71818"/>
                </a:cubicBezTo>
                <a:cubicBezTo>
                  <a:pt x="263652" y="72199"/>
                  <a:pt x="264795" y="72390"/>
                  <a:pt x="265938" y="72390"/>
                </a:cubicBezTo>
                <a:cubicBezTo>
                  <a:pt x="270605" y="72390"/>
                  <a:pt x="274892" y="69437"/>
                  <a:pt x="276416" y="64865"/>
                </a:cubicBezTo>
                <a:lnTo>
                  <a:pt x="284988" y="39052"/>
                </a:lnTo>
                <a:cubicBezTo>
                  <a:pt x="293180" y="43243"/>
                  <a:pt x="300990" y="48101"/>
                  <a:pt x="308229" y="53626"/>
                </a:cubicBezTo>
                <a:cubicBezTo>
                  <a:pt x="308134" y="53912"/>
                  <a:pt x="307848" y="54102"/>
                  <a:pt x="307753" y="54388"/>
                </a:cubicBezTo>
                <a:lnTo>
                  <a:pt x="298895" y="81058"/>
                </a:lnTo>
                <a:cubicBezTo>
                  <a:pt x="296990" y="86868"/>
                  <a:pt x="300133" y="93059"/>
                  <a:pt x="305943" y="94964"/>
                </a:cubicBezTo>
                <a:cubicBezTo>
                  <a:pt x="307086" y="95345"/>
                  <a:pt x="308229" y="95536"/>
                  <a:pt x="309372" y="95536"/>
                </a:cubicBezTo>
                <a:cubicBezTo>
                  <a:pt x="314039" y="95536"/>
                  <a:pt x="318325" y="92583"/>
                  <a:pt x="319850" y="88011"/>
                </a:cubicBezTo>
                <a:lnTo>
                  <a:pt x="326041" y="69247"/>
                </a:lnTo>
                <a:cubicBezTo>
                  <a:pt x="353282" y="97250"/>
                  <a:pt x="370142" y="135446"/>
                  <a:pt x="370142" y="177641"/>
                </a:cubicBezTo>
                <a:cubicBezTo>
                  <a:pt x="370142" y="184309"/>
                  <a:pt x="369665" y="190881"/>
                  <a:pt x="368903" y="197263"/>
                </a:cubicBezTo>
                <a:lnTo>
                  <a:pt x="276987" y="197263"/>
                </a:lnTo>
                <a:cubicBezTo>
                  <a:pt x="277178" y="195263"/>
                  <a:pt x="277273" y="193357"/>
                  <a:pt x="277273" y="191357"/>
                </a:cubicBezTo>
                <a:cubicBezTo>
                  <a:pt x="277273" y="156591"/>
                  <a:pt x="249079" y="128492"/>
                  <a:pt x="214313" y="128492"/>
                </a:cubicBezTo>
                <a:cubicBezTo>
                  <a:pt x="179546" y="128492"/>
                  <a:pt x="151352" y="156686"/>
                  <a:pt x="151352" y="191357"/>
                </a:cubicBezTo>
                <a:cubicBezTo>
                  <a:pt x="151352" y="193357"/>
                  <a:pt x="151448" y="195358"/>
                  <a:pt x="151638" y="197263"/>
                </a:cubicBezTo>
                <a:lnTo>
                  <a:pt x="59722" y="197263"/>
                </a:lnTo>
                <a:cubicBezTo>
                  <a:pt x="58865" y="190786"/>
                  <a:pt x="58484" y="184309"/>
                  <a:pt x="58484" y="177641"/>
                </a:cubicBezTo>
                <a:cubicBezTo>
                  <a:pt x="58484" y="135446"/>
                  <a:pt x="75343" y="97250"/>
                  <a:pt x="102584" y="69247"/>
                </a:cubicBezTo>
                <a:close/>
                <a:moveTo>
                  <a:pt x="173355" y="191357"/>
                </a:moveTo>
                <a:cubicBezTo>
                  <a:pt x="173355" y="168783"/>
                  <a:pt x="191738" y="150495"/>
                  <a:pt x="214313" y="150495"/>
                </a:cubicBezTo>
                <a:cubicBezTo>
                  <a:pt x="236887" y="150495"/>
                  <a:pt x="255270" y="168878"/>
                  <a:pt x="255270" y="191357"/>
                </a:cubicBezTo>
                <a:cubicBezTo>
                  <a:pt x="255270" y="192596"/>
                  <a:pt x="255270" y="193834"/>
                  <a:pt x="255080" y="195263"/>
                </a:cubicBezTo>
                <a:cubicBezTo>
                  <a:pt x="254889" y="196787"/>
                  <a:pt x="254984" y="198310"/>
                  <a:pt x="255080" y="199834"/>
                </a:cubicBezTo>
                <a:lnTo>
                  <a:pt x="173450" y="199834"/>
                </a:lnTo>
                <a:cubicBezTo>
                  <a:pt x="173641" y="198310"/>
                  <a:pt x="173641" y="196787"/>
                  <a:pt x="173450" y="195263"/>
                </a:cubicBezTo>
                <a:cubicBezTo>
                  <a:pt x="173355" y="193929"/>
                  <a:pt x="173260" y="192596"/>
                  <a:pt x="173260" y="191357"/>
                </a:cubicBezTo>
                <a:close/>
                <a:moveTo>
                  <a:pt x="406622" y="311277"/>
                </a:moveTo>
                <a:lnTo>
                  <a:pt x="328898" y="311277"/>
                </a:lnTo>
                <a:lnTo>
                  <a:pt x="328898" y="283178"/>
                </a:lnTo>
                <a:cubicBezTo>
                  <a:pt x="328898" y="277082"/>
                  <a:pt x="323945" y="272224"/>
                  <a:pt x="317849" y="272224"/>
                </a:cubicBezTo>
                <a:cubicBezTo>
                  <a:pt x="311753" y="272224"/>
                  <a:pt x="306800" y="277177"/>
                  <a:pt x="306800" y="283178"/>
                </a:cubicBezTo>
                <a:lnTo>
                  <a:pt x="306800" y="311277"/>
                </a:lnTo>
                <a:lnTo>
                  <a:pt x="277082" y="311277"/>
                </a:lnTo>
                <a:lnTo>
                  <a:pt x="277082" y="283178"/>
                </a:lnTo>
                <a:cubicBezTo>
                  <a:pt x="277082" y="277082"/>
                  <a:pt x="272129" y="272224"/>
                  <a:pt x="266033" y="272224"/>
                </a:cubicBezTo>
                <a:cubicBezTo>
                  <a:pt x="259937" y="272224"/>
                  <a:pt x="254984" y="277177"/>
                  <a:pt x="254984" y="283178"/>
                </a:cubicBezTo>
                <a:lnTo>
                  <a:pt x="254984" y="311277"/>
                </a:lnTo>
                <a:lnTo>
                  <a:pt x="225266" y="311277"/>
                </a:lnTo>
                <a:lnTo>
                  <a:pt x="225266" y="283178"/>
                </a:lnTo>
                <a:cubicBezTo>
                  <a:pt x="225266" y="277082"/>
                  <a:pt x="220313" y="272224"/>
                  <a:pt x="214217" y="272224"/>
                </a:cubicBezTo>
                <a:cubicBezTo>
                  <a:pt x="208121" y="272224"/>
                  <a:pt x="203168" y="277177"/>
                  <a:pt x="203168" y="283178"/>
                </a:cubicBezTo>
                <a:lnTo>
                  <a:pt x="203168" y="311277"/>
                </a:lnTo>
                <a:lnTo>
                  <a:pt x="173450" y="311277"/>
                </a:lnTo>
                <a:lnTo>
                  <a:pt x="173450" y="283178"/>
                </a:lnTo>
                <a:cubicBezTo>
                  <a:pt x="173450" y="277082"/>
                  <a:pt x="168497" y="272224"/>
                  <a:pt x="162401" y="272224"/>
                </a:cubicBezTo>
                <a:cubicBezTo>
                  <a:pt x="156305" y="272224"/>
                  <a:pt x="151352" y="277177"/>
                  <a:pt x="151352" y="283178"/>
                </a:cubicBezTo>
                <a:lnTo>
                  <a:pt x="151352" y="311277"/>
                </a:lnTo>
                <a:lnTo>
                  <a:pt x="121634" y="311277"/>
                </a:lnTo>
                <a:lnTo>
                  <a:pt x="121634" y="252508"/>
                </a:lnTo>
                <a:cubicBezTo>
                  <a:pt x="121634" y="246412"/>
                  <a:pt x="116681" y="241554"/>
                  <a:pt x="110585" y="241554"/>
                </a:cubicBezTo>
                <a:cubicBezTo>
                  <a:pt x="104489" y="241554"/>
                  <a:pt x="99536" y="246507"/>
                  <a:pt x="99536" y="252508"/>
                </a:cubicBezTo>
                <a:lnTo>
                  <a:pt x="99536" y="311277"/>
                </a:lnTo>
                <a:lnTo>
                  <a:pt x="22003" y="311277"/>
                </a:lnTo>
                <a:lnTo>
                  <a:pt x="22003" y="221837"/>
                </a:lnTo>
                <a:lnTo>
                  <a:pt x="406622" y="221837"/>
                </a:lnTo>
                <a:lnTo>
                  <a:pt x="406622" y="311277"/>
                </a:lnTo>
                <a:close/>
              </a:path>
            </a:pathLst>
          </a:custGeom>
          <a:solidFill>
            <a:srgbClr val="121212"/>
          </a:solidFill>
          <a:ln w="9525" cap="flat">
            <a:noFill/>
            <a:prstDash val="solid"/>
            <a:miter/>
          </a:ln>
        </p:spPr>
        <p:txBody>
          <a:bodyPr rtlCol="0" anchor="ctr"/>
          <a:lstStyle/>
          <a:p>
            <a:endParaRPr lang="zh-CN" altLang="en-US"/>
          </a:p>
        </p:txBody>
      </p:sp>
      <p:sp>
        <p:nvSpPr>
          <p:cNvPr id="581" name="任意多边形: 形状 580">
            <a:extLst>
              <a:ext uri="{FF2B5EF4-FFF2-40B4-BE49-F238E27FC236}">
                <a16:creationId xmlns:a16="http://schemas.microsoft.com/office/drawing/2014/main" id="{14F0037B-AA7D-2B50-CCCD-A40F654D7412}"/>
              </a:ext>
            </a:extLst>
          </p:cNvPr>
          <p:cNvSpPr/>
          <p:nvPr/>
        </p:nvSpPr>
        <p:spPr>
          <a:xfrm>
            <a:off x="8315120" y="5319807"/>
            <a:ext cx="171354" cy="438245"/>
          </a:xfrm>
          <a:custGeom>
            <a:avLst/>
            <a:gdLst>
              <a:gd name="connsiteX0" fmla="*/ 171355 w 171354"/>
              <a:gd name="connsiteY0" fmla="*/ 85439 h 438245"/>
              <a:gd name="connsiteX1" fmla="*/ 171355 w 171354"/>
              <a:gd name="connsiteY1" fmla="*/ 82105 h 438245"/>
              <a:gd name="connsiteX2" fmla="*/ 161830 w 171354"/>
              <a:gd name="connsiteY2" fmla="*/ 64865 h 438245"/>
              <a:gd name="connsiteX3" fmla="*/ 156972 w 171354"/>
              <a:gd name="connsiteY3" fmla="*/ 62579 h 438245"/>
              <a:gd name="connsiteX4" fmla="*/ 156972 w 171354"/>
              <a:gd name="connsiteY4" fmla="*/ 26098 h 438245"/>
              <a:gd name="connsiteX5" fmla="*/ 156972 w 171354"/>
              <a:gd name="connsiteY5" fmla="*/ 21241 h 438245"/>
              <a:gd name="connsiteX6" fmla="*/ 135922 w 171354"/>
              <a:gd name="connsiteY6" fmla="*/ 0 h 438245"/>
              <a:gd name="connsiteX7" fmla="*/ 84963 w 171354"/>
              <a:gd name="connsiteY7" fmla="*/ 0 h 438245"/>
              <a:gd name="connsiteX8" fmla="*/ 63913 w 171354"/>
              <a:gd name="connsiteY8" fmla="*/ 21241 h 438245"/>
              <a:gd name="connsiteX9" fmla="*/ 63913 w 171354"/>
              <a:gd name="connsiteY9" fmla="*/ 26098 h 438245"/>
              <a:gd name="connsiteX10" fmla="*/ 63913 w 171354"/>
              <a:gd name="connsiteY10" fmla="*/ 62579 h 438245"/>
              <a:gd name="connsiteX11" fmla="*/ 56007 w 171354"/>
              <a:gd name="connsiteY11" fmla="*/ 67437 h 438245"/>
              <a:gd name="connsiteX12" fmla="*/ 49625 w 171354"/>
              <a:gd name="connsiteY12" fmla="*/ 82105 h 438245"/>
              <a:gd name="connsiteX13" fmla="*/ 49625 w 171354"/>
              <a:gd name="connsiteY13" fmla="*/ 82487 h 438245"/>
              <a:gd name="connsiteX14" fmla="*/ 0 w 171354"/>
              <a:gd name="connsiteY14" fmla="*/ 134112 h 438245"/>
              <a:gd name="connsiteX15" fmla="*/ 0 w 171354"/>
              <a:gd name="connsiteY15" fmla="*/ 224218 h 438245"/>
              <a:gd name="connsiteX16" fmla="*/ 10477 w 171354"/>
              <a:gd name="connsiteY16" fmla="*/ 234982 h 438245"/>
              <a:gd name="connsiteX17" fmla="*/ 20955 w 171354"/>
              <a:gd name="connsiteY17" fmla="*/ 224218 h 438245"/>
              <a:gd name="connsiteX18" fmla="*/ 20955 w 171354"/>
              <a:gd name="connsiteY18" fmla="*/ 134112 h 438245"/>
              <a:gd name="connsiteX19" fmla="*/ 49435 w 171354"/>
              <a:gd name="connsiteY19" fmla="*/ 104108 h 438245"/>
              <a:gd name="connsiteX20" fmla="*/ 49435 w 171354"/>
              <a:gd name="connsiteY20" fmla="*/ 317754 h 438245"/>
              <a:gd name="connsiteX21" fmla="*/ 49435 w 171354"/>
              <a:gd name="connsiteY21" fmla="*/ 319754 h 438245"/>
              <a:gd name="connsiteX22" fmla="*/ 49435 w 171354"/>
              <a:gd name="connsiteY22" fmla="*/ 320040 h 438245"/>
              <a:gd name="connsiteX23" fmla="*/ 49625 w 171354"/>
              <a:gd name="connsiteY23" fmla="*/ 321755 h 438245"/>
              <a:gd name="connsiteX24" fmla="*/ 49816 w 171354"/>
              <a:gd name="connsiteY24" fmla="*/ 323279 h 438245"/>
              <a:gd name="connsiteX25" fmla="*/ 50863 w 171354"/>
              <a:gd name="connsiteY25" fmla="*/ 327279 h 438245"/>
              <a:gd name="connsiteX26" fmla="*/ 51054 w 171354"/>
              <a:gd name="connsiteY26" fmla="*/ 327850 h 438245"/>
              <a:gd name="connsiteX27" fmla="*/ 51054 w 171354"/>
              <a:gd name="connsiteY27" fmla="*/ 328231 h 438245"/>
              <a:gd name="connsiteX28" fmla="*/ 51244 w 171354"/>
              <a:gd name="connsiteY28" fmla="*/ 328327 h 438245"/>
              <a:gd name="connsiteX29" fmla="*/ 90964 w 171354"/>
              <a:gd name="connsiteY29" fmla="*/ 425101 h 438245"/>
              <a:gd name="connsiteX30" fmla="*/ 110299 w 171354"/>
              <a:gd name="connsiteY30" fmla="*/ 438245 h 438245"/>
              <a:gd name="connsiteX31" fmla="*/ 129635 w 171354"/>
              <a:gd name="connsiteY31" fmla="*/ 425101 h 438245"/>
              <a:gd name="connsiteX32" fmla="*/ 169259 w 171354"/>
              <a:gd name="connsiteY32" fmla="*/ 328517 h 438245"/>
              <a:gd name="connsiteX33" fmla="*/ 169259 w 171354"/>
              <a:gd name="connsiteY33" fmla="*/ 328517 h 438245"/>
              <a:gd name="connsiteX34" fmla="*/ 170593 w 171354"/>
              <a:gd name="connsiteY34" fmla="*/ 324421 h 438245"/>
              <a:gd name="connsiteX35" fmla="*/ 170688 w 171354"/>
              <a:gd name="connsiteY35" fmla="*/ 323374 h 438245"/>
              <a:gd name="connsiteX36" fmla="*/ 171069 w 171354"/>
              <a:gd name="connsiteY36" fmla="*/ 320230 h 438245"/>
              <a:gd name="connsiteX37" fmla="*/ 171069 w 171354"/>
              <a:gd name="connsiteY37" fmla="*/ 319849 h 438245"/>
              <a:gd name="connsiteX38" fmla="*/ 171069 w 171354"/>
              <a:gd name="connsiteY38" fmla="*/ 317945 h 438245"/>
              <a:gd name="connsiteX39" fmla="*/ 171069 w 171354"/>
              <a:gd name="connsiteY39" fmla="*/ 117920 h 438245"/>
              <a:gd name="connsiteX40" fmla="*/ 171069 w 171354"/>
              <a:gd name="connsiteY40" fmla="*/ 117920 h 438245"/>
              <a:gd name="connsiteX41" fmla="*/ 171069 w 171354"/>
              <a:gd name="connsiteY41" fmla="*/ 85725 h 438245"/>
              <a:gd name="connsiteX42" fmla="*/ 70580 w 171354"/>
              <a:gd name="connsiteY42" fmla="*/ 319468 h 438245"/>
              <a:gd name="connsiteX43" fmla="*/ 150304 w 171354"/>
              <a:gd name="connsiteY43" fmla="*/ 319468 h 438245"/>
              <a:gd name="connsiteX44" fmla="*/ 70580 w 171354"/>
              <a:gd name="connsiteY44" fmla="*/ 319468 h 438245"/>
              <a:gd name="connsiteX45" fmla="*/ 70580 w 171354"/>
              <a:gd name="connsiteY45" fmla="*/ 319468 h 438245"/>
              <a:gd name="connsiteX46" fmla="*/ 150304 w 171354"/>
              <a:gd name="connsiteY46" fmla="*/ 297942 h 438245"/>
              <a:gd name="connsiteX47" fmla="*/ 70580 w 171354"/>
              <a:gd name="connsiteY47" fmla="*/ 297942 h 438245"/>
              <a:gd name="connsiteX48" fmla="*/ 70580 w 171354"/>
              <a:gd name="connsiteY48" fmla="*/ 297942 h 438245"/>
              <a:gd name="connsiteX49" fmla="*/ 70580 w 171354"/>
              <a:gd name="connsiteY49" fmla="*/ 139065 h 438245"/>
              <a:gd name="connsiteX50" fmla="*/ 150400 w 171354"/>
              <a:gd name="connsiteY50" fmla="*/ 139065 h 438245"/>
              <a:gd name="connsiteX51" fmla="*/ 150400 w 171354"/>
              <a:gd name="connsiteY51" fmla="*/ 297942 h 438245"/>
              <a:gd name="connsiteX52" fmla="*/ 150400 w 171354"/>
              <a:gd name="connsiteY52" fmla="*/ 297942 h 438245"/>
              <a:gd name="connsiteX53" fmla="*/ 70485 w 171354"/>
              <a:gd name="connsiteY53" fmla="*/ 85439 h 438245"/>
              <a:gd name="connsiteX54" fmla="*/ 70485 w 171354"/>
              <a:gd name="connsiteY54" fmla="*/ 82867 h 438245"/>
              <a:gd name="connsiteX55" fmla="*/ 150209 w 171354"/>
              <a:gd name="connsiteY55" fmla="*/ 82867 h 438245"/>
              <a:gd name="connsiteX56" fmla="*/ 150209 w 171354"/>
              <a:gd name="connsiteY56" fmla="*/ 85439 h 438245"/>
              <a:gd name="connsiteX57" fmla="*/ 150209 w 171354"/>
              <a:gd name="connsiteY57" fmla="*/ 117634 h 438245"/>
              <a:gd name="connsiteX58" fmla="*/ 70390 w 171354"/>
              <a:gd name="connsiteY58" fmla="*/ 117634 h 438245"/>
              <a:gd name="connsiteX59" fmla="*/ 70390 w 171354"/>
              <a:gd name="connsiteY59" fmla="*/ 85439 h 438245"/>
              <a:gd name="connsiteX60" fmla="*/ 84963 w 171354"/>
              <a:gd name="connsiteY60" fmla="*/ 21431 h 438245"/>
              <a:gd name="connsiteX61" fmla="*/ 135922 w 171354"/>
              <a:gd name="connsiteY61" fmla="*/ 21431 h 438245"/>
              <a:gd name="connsiteX62" fmla="*/ 135922 w 171354"/>
              <a:gd name="connsiteY62" fmla="*/ 26003 h 438245"/>
              <a:gd name="connsiteX63" fmla="*/ 135922 w 171354"/>
              <a:gd name="connsiteY63" fmla="*/ 61341 h 438245"/>
              <a:gd name="connsiteX64" fmla="*/ 84963 w 171354"/>
              <a:gd name="connsiteY64" fmla="*/ 61341 h 438245"/>
              <a:gd name="connsiteX65" fmla="*/ 84963 w 171354"/>
              <a:gd name="connsiteY65" fmla="*/ 26003 h 438245"/>
              <a:gd name="connsiteX66" fmla="*/ 84963 w 171354"/>
              <a:gd name="connsiteY66" fmla="*/ 21431 h 438245"/>
              <a:gd name="connsiteX67" fmla="*/ 110395 w 171354"/>
              <a:gd name="connsiteY67" fmla="*/ 416623 h 438245"/>
              <a:gd name="connsiteX68" fmla="*/ 79343 w 171354"/>
              <a:gd name="connsiteY68" fmla="*/ 340900 h 438245"/>
              <a:gd name="connsiteX69" fmla="*/ 141446 w 171354"/>
              <a:gd name="connsiteY69" fmla="*/ 340900 h 438245"/>
              <a:gd name="connsiteX70" fmla="*/ 110395 w 171354"/>
              <a:gd name="connsiteY70" fmla="*/ 416623 h 438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71354" h="438245">
                <a:moveTo>
                  <a:pt x="171355" y="85439"/>
                </a:moveTo>
                <a:cubicBezTo>
                  <a:pt x="171355" y="84391"/>
                  <a:pt x="171355" y="83248"/>
                  <a:pt x="171355" y="82105"/>
                </a:cubicBezTo>
                <a:cubicBezTo>
                  <a:pt x="171069" y="74866"/>
                  <a:pt x="167354" y="68580"/>
                  <a:pt x="161830" y="64865"/>
                </a:cubicBezTo>
                <a:cubicBezTo>
                  <a:pt x="160306" y="63913"/>
                  <a:pt x="158686" y="63151"/>
                  <a:pt x="156972" y="62579"/>
                </a:cubicBezTo>
                <a:lnTo>
                  <a:pt x="156972" y="26098"/>
                </a:lnTo>
                <a:cubicBezTo>
                  <a:pt x="156972" y="24479"/>
                  <a:pt x="156972" y="22860"/>
                  <a:pt x="156972" y="21241"/>
                </a:cubicBezTo>
                <a:cubicBezTo>
                  <a:pt x="156781" y="9525"/>
                  <a:pt x="147447" y="0"/>
                  <a:pt x="135922" y="0"/>
                </a:cubicBezTo>
                <a:lnTo>
                  <a:pt x="84963" y="0"/>
                </a:lnTo>
                <a:cubicBezTo>
                  <a:pt x="73438" y="0"/>
                  <a:pt x="64103" y="9430"/>
                  <a:pt x="63913" y="21241"/>
                </a:cubicBezTo>
                <a:cubicBezTo>
                  <a:pt x="63913" y="22860"/>
                  <a:pt x="63913" y="24479"/>
                  <a:pt x="63913" y="26098"/>
                </a:cubicBezTo>
                <a:lnTo>
                  <a:pt x="63913" y="62579"/>
                </a:lnTo>
                <a:cubicBezTo>
                  <a:pt x="60960" y="63627"/>
                  <a:pt x="58198" y="65246"/>
                  <a:pt x="56007" y="67437"/>
                </a:cubicBezTo>
                <a:cubicBezTo>
                  <a:pt x="52197" y="71152"/>
                  <a:pt x="49816" y="76390"/>
                  <a:pt x="49625" y="82105"/>
                </a:cubicBezTo>
                <a:cubicBezTo>
                  <a:pt x="49625" y="82201"/>
                  <a:pt x="49625" y="82296"/>
                  <a:pt x="49625" y="82487"/>
                </a:cubicBezTo>
                <a:cubicBezTo>
                  <a:pt x="22193" y="82963"/>
                  <a:pt x="0" y="105918"/>
                  <a:pt x="0" y="134112"/>
                </a:cubicBezTo>
                <a:lnTo>
                  <a:pt x="0" y="224218"/>
                </a:lnTo>
                <a:cubicBezTo>
                  <a:pt x="0" y="230124"/>
                  <a:pt x="4667" y="234982"/>
                  <a:pt x="10477" y="234982"/>
                </a:cubicBezTo>
                <a:cubicBezTo>
                  <a:pt x="16288" y="234982"/>
                  <a:pt x="20955" y="230219"/>
                  <a:pt x="20955" y="224218"/>
                </a:cubicBezTo>
                <a:lnTo>
                  <a:pt x="20955" y="134112"/>
                </a:lnTo>
                <a:cubicBezTo>
                  <a:pt x="20955" y="117824"/>
                  <a:pt x="33623" y="104584"/>
                  <a:pt x="49435" y="104108"/>
                </a:cubicBezTo>
                <a:lnTo>
                  <a:pt x="49435" y="317754"/>
                </a:lnTo>
                <a:cubicBezTo>
                  <a:pt x="49435" y="318421"/>
                  <a:pt x="49435" y="319088"/>
                  <a:pt x="49435" y="319754"/>
                </a:cubicBezTo>
                <a:lnTo>
                  <a:pt x="49435" y="320040"/>
                </a:lnTo>
                <a:cubicBezTo>
                  <a:pt x="49435" y="320612"/>
                  <a:pt x="49625" y="321183"/>
                  <a:pt x="49625" y="321755"/>
                </a:cubicBezTo>
                <a:cubicBezTo>
                  <a:pt x="49625" y="322231"/>
                  <a:pt x="49721" y="322802"/>
                  <a:pt x="49816" y="323279"/>
                </a:cubicBezTo>
                <a:cubicBezTo>
                  <a:pt x="50101" y="324612"/>
                  <a:pt x="50387" y="325946"/>
                  <a:pt x="50863" y="327279"/>
                </a:cubicBezTo>
                <a:cubicBezTo>
                  <a:pt x="50863" y="327470"/>
                  <a:pt x="50863" y="327660"/>
                  <a:pt x="51054" y="327850"/>
                </a:cubicBezTo>
                <a:lnTo>
                  <a:pt x="51054" y="328231"/>
                </a:lnTo>
                <a:cubicBezTo>
                  <a:pt x="51054" y="328231"/>
                  <a:pt x="51244" y="328231"/>
                  <a:pt x="51244" y="328327"/>
                </a:cubicBezTo>
                <a:lnTo>
                  <a:pt x="90964" y="425101"/>
                </a:lnTo>
                <a:cubicBezTo>
                  <a:pt x="94202" y="433102"/>
                  <a:pt x="101917" y="438245"/>
                  <a:pt x="110299" y="438245"/>
                </a:cubicBezTo>
                <a:cubicBezTo>
                  <a:pt x="118681" y="438245"/>
                  <a:pt x="126397" y="433006"/>
                  <a:pt x="129635" y="425101"/>
                </a:cubicBezTo>
                <a:lnTo>
                  <a:pt x="169259" y="328517"/>
                </a:lnTo>
                <a:cubicBezTo>
                  <a:pt x="169259" y="328517"/>
                  <a:pt x="169259" y="328517"/>
                  <a:pt x="169259" y="328517"/>
                </a:cubicBezTo>
                <a:cubicBezTo>
                  <a:pt x="169831" y="327184"/>
                  <a:pt x="170307" y="325850"/>
                  <a:pt x="170593" y="324421"/>
                </a:cubicBezTo>
                <a:cubicBezTo>
                  <a:pt x="170593" y="324040"/>
                  <a:pt x="170593" y="323755"/>
                  <a:pt x="170688" y="323374"/>
                </a:cubicBezTo>
                <a:cubicBezTo>
                  <a:pt x="170878" y="322326"/>
                  <a:pt x="171069" y="321278"/>
                  <a:pt x="171069" y="320230"/>
                </a:cubicBezTo>
                <a:lnTo>
                  <a:pt x="171069" y="319849"/>
                </a:lnTo>
                <a:cubicBezTo>
                  <a:pt x="171069" y="319183"/>
                  <a:pt x="171069" y="318611"/>
                  <a:pt x="171069" y="317945"/>
                </a:cubicBezTo>
                <a:lnTo>
                  <a:pt x="171069" y="117920"/>
                </a:lnTo>
                <a:cubicBezTo>
                  <a:pt x="171069" y="117920"/>
                  <a:pt x="171069" y="117920"/>
                  <a:pt x="171069" y="117920"/>
                </a:cubicBezTo>
                <a:lnTo>
                  <a:pt x="171069" y="85725"/>
                </a:lnTo>
                <a:close/>
                <a:moveTo>
                  <a:pt x="70580" y="319468"/>
                </a:moveTo>
                <a:lnTo>
                  <a:pt x="150304" y="319468"/>
                </a:lnTo>
                <a:cubicBezTo>
                  <a:pt x="150304" y="319468"/>
                  <a:pt x="70580" y="319468"/>
                  <a:pt x="70580" y="319468"/>
                </a:cubicBezTo>
                <a:lnTo>
                  <a:pt x="70580" y="319468"/>
                </a:lnTo>
                <a:close/>
                <a:moveTo>
                  <a:pt x="150304" y="297942"/>
                </a:moveTo>
                <a:lnTo>
                  <a:pt x="70580" y="297942"/>
                </a:lnTo>
                <a:cubicBezTo>
                  <a:pt x="70580" y="297942"/>
                  <a:pt x="70580" y="297942"/>
                  <a:pt x="70580" y="297942"/>
                </a:cubicBezTo>
                <a:lnTo>
                  <a:pt x="70580" y="139065"/>
                </a:lnTo>
                <a:lnTo>
                  <a:pt x="150400" y="139065"/>
                </a:lnTo>
                <a:lnTo>
                  <a:pt x="150400" y="297942"/>
                </a:lnTo>
                <a:cubicBezTo>
                  <a:pt x="150400" y="297942"/>
                  <a:pt x="150400" y="297942"/>
                  <a:pt x="150400" y="297942"/>
                </a:cubicBezTo>
                <a:close/>
                <a:moveTo>
                  <a:pt x="70485" y="85439"/>
                </a:moveTo>
                <a:cubicBezTo>
                  <a:pt x="70485" y="84582"/>
                  <a:pt x="70485" y="83725"/>
                  <a:pt x="70485" y="82867"/>
                </a:cubicBezTo>
                <a:lnTo>
                  <a:pt x="150209" y="82867"/>
                </a:lnTo>
                <a:cubicBezTo>
                  <a:pt x="150209" y="83725"/>
                  <a:pt x="150209" y="84582"/>
                  <a:pt x="150209" y="85439"/>
                </a:cubicBezTo>
                <a:lnTo>
                  <a:pt x="150209" y="117634"/>
                </a:lnTo>
                <a:lnTo>
                  <a:pt x="70390" y="117634"/>
                </a:lnTo>
                <a:lnTo>
                  <a:pt x="70390" y="85439"/>
                </a:lnTo>
                <a:close/>
                <a:moveTo>
                  <a:pt x="84963" y="21431"/>
                </a:moveTo>
                <a:lnTo>
                  <a:pt x="135922" y="21431"/>
                </a:lnTo>
                <a:cubicBezTo>
                  <a:pt x="135922" y="22955"/>
                  <a:pt x="135922" y="24479"/>
                  <a:pt x="135922" y="26003"/>
                </a:cubicBezTo>
                <a:lnTo>
                  <a:pt x="135922" y="61341"/>
                </a:lnTo>
                <a:lnTo>
                  <a:pt x="84963" y="61341"/>
                </a:lnTo>
                <a:lnTo>
                  <a:pt x="84963" y="26003"/>
                </a:lnTo>
                <a:cubicBezTo>
                  <a:pt x="84963" y="24479"/>
                  <a:pt x="84963" y="22955"/>
                  <a:pt x="84963" y="21431"/>
                </a:cubicBezTo>
                <a:close/>
                <a:moveTo>
                  <a:pt x="110395" y="416623"/>
                </a:moveTo>
                <a:lnTo>
                  <a:pt x="79343" y="340900"/>
                </a:lnTo>
                <a:lnTo>
                  <a:pt x="141446" y="340900"/>
                </a:lnTo>
                <a:lnTo>
                  <a:pt x="110395" y="416623"/>
                </a:lnTo>
                <a:close/>
              </a:path>
            </a:pathLst>
          </a:custGeom>
          <a:solidFill>
            <a:srgbClr val="121212"/>
          </a:solidFill>
          <a:ln w="9525" cap="flat">
            <a:noFill/>
            <a:prstDash val="solid"/>
            <a:miter/>
          </a:ln>
        </p:spPr>
        <p:txBody>
          <a:bodyPr rtlCol="0" anchor="ctr"/>
          <a:lstStyle/>
          <a:p>
            <a:endParaRPr lang="zh-CN" altLang="en-US"/>
          </a:p>
        </p:txBody>
      </p:sp>
      <p:sp>
        <p:nvSpPr>
          <p:cNvPr id="582" name="任意多边形: 形状 581">
            <a:extLst>
              <a:ext uri="{FF2B5EF4-FFF2-40B4-BE49-F238E27FC236}">
                <a16:creationId xmlns:a16="http://schemas.microsoft.com/office/drawing/2014/main" id="{114F8E5D-5C02-3A61-9A03-E31B00E773E6}"/>
              </a:ext>
            </a:extLst>
          </p:cNvPr>
          <p:cNvSpPr/>
          <p:nvPr/>
        </p:nvSpPr>
        <p:spPr>
          <a:xfrm>
            <a:off x="9126078" y="5386577"/>
            <a:ext cx="455676" cy="313848"/>
          </a:xfrm>
          <a:custGeom>
            <a:avLst/>
            <a:gdLst>
              <a:gd name="connsiteX0" fmla="*/ 442151 w 455676"/>
              <a:gd name="connsiteY0" fmla="*/ 87154 h 313848"/>
              <a:gd name="connsiteX1" fmla="*/ 249936 w 455676"/>
              <a:gd name="connsiteY1" fmla="*/ 2000 h 313848"/>
              <a:gd name="connsiteX2" fmla="*/ 240697 w 455676"/>
              <a:gd name="connsiteY2" fmla="*/ 0 h 313848"/>
              <a:gd name="connsiteX3" fmla="*/ 231458 w 455676"/>
              <a:gd name="connsiteY3" fmla="*/ 2000 h 313848"/>
              <a:gd name="connsiteX4" fmla="*/ 39243 w 455676"/>
              <a:gd name="connsiteY4" fmla="*/ 87154 h 313848"/>
              <a:gd name="connsiteX5" fmla="*/ 25622 w 455676"/>
              <a:gd name="connsiteY5" fmla="*/ 108109 h 313848"/>
              <a:gd name="connsiteX6" fmla="*/ 37052 w 455676"/>
              <a:gd name="connsiteY6" fmla="*/ 127730 h 313848"/>
              <a:gd name="connsiteX7" fmla="*/ 37052 w 455676"/>
              <a:gd name="connsiteY7" fmla="*/ 237173 h 313848"/>
              <a:gd name="connsiteX8" fmla="*/ 2572 w 455676"/>
              <a:gd name="connsiteY8" fmla="*/ 279559 h 313848"/>
              <a:gd name="connsiteX9" fmla="*/ 4191 w 455676"/>
              <a:gd name="connsiteY9" fmla="*/ 295656 h 313848"/>
              <a:gd name="connsiteX10" fmla="*/ 11430 w 455676"/>
              <a:gd name="connsiteY10" fmla="*/ 298228 h 313848"/>
              <a:gd name="connsiteX11" fmla="*/ 20289 w 455676"/>
              <a:gd name="connsiteY11" fmla="*/ 294037 h 313848"/>
              <a:gd name="connsiteX12" fmla="*/ 37052 w 455676"/>
              <a:gd name="connsiteY12" fmla="*/ 273368 h 313848"/>
              <a:gd name="connsiteX13" fmla="*/ 37052 w 455676"/>
              <a:gd name="connsiteY13" fmla="*/ 295180 h 313848"/>
              <a:gd name="connsiteX14" fmla="*/ 48483 w 455676"/>
              <a:gd name="connsiteY14" fmla="*/ 306610 h 313848"/>
              <a:gd name="connsiteX15" fmla="*/ 59913 w 455676"/>
              <a:gd name="connsiteY15" fmla="*/ 295180 h 313848"/>
              <a:gd name="connsiteX16" fmla="*/ 59913 w 455676"/>
              <a:gd name="connsiteY16" fmla="*/ 273368 h 313848"/>
              <a:gd name="connsiteX17" fmla="*/ 76677 w 455676"/>
              <a:gd name="connsiteY17" fmla="*/ 294037 h 313848"/>
              <a:gd name="connsiteX18" fmla="*/ 85535 w 455676"/>
              <a:gd name="connsiteY18" fmla="*/ 298228 h 313848"/>
              <a:gd name="connsiteX19" fmla="*/ 92774 w 455676"/>
              <a:gd name="connsiteY19" fmla="*/ 295656 h 313848"/>
              <a:gd name="connsiteX20" fmla="*/ 94393 w 455676"/>
              <a:gd name="connsiteY20" fmla="*/ 279559 h 313848"/>
              <a:gd name="connsiteX21" fmla="*/ 59913 w 455676"/>
              <a:gd name="connsiteY21" fmla="*/ 237173 h 313848"/>
              <a:gd name="connsiteX22" fmla="*/ 59913 w 455676"/>
              <a:gd name="connsiteY22" fmla="*/ 138208 h 313848"/>
              <a:gd name="connsiteX23" fmla="*/ 136589 w 455676"/>
              <a:gd name="connsiteY23" fmla="*/ 172212 h 313848"/>
              <a:gd name="connsiteX24" fmla="*/ 136589 w 455676"/>
              <a:gd name="connsiteY24" fmla="*/ 259747 h 313848"/>
              <a:gd name="connsiteX25" fmla="*/ 175070 w 455676"/>
              <a:gd name="connsiteY25" fmla="*/ 303181 h 313848"/>
              <a:gd name="connsiteX26" fmla="*/ 240697 w 455676"/>
              <a:gd name="connsiteY26" fmla="*/ 313849 h 313848"/>
              <a:gd name="connsiteX27" fmla="*/ 306324 w 455676"/>
              <a:gd name="connsiteY27" fmla="*/ 303181 h 313848"/>
              <a:gd name="connsiteX28" fmla="*/ 344805 w 455676"/>
              <a:gd name="connsiteY28" fmla="*/ 259747 h 313848"/>
              <a:gd name="connsiteX29" fmla="*/ 344805 w 455676"/>
              <a:gd name="connsiteY29" fmla="*/ 172212 h 313848"/>
              <a:gd name="connsiteX30" fmla="*/ 442056 w 455676"/>
              <a:gd name="connsiteY30" fmla="*/ 129064 h 313848"/>
              <a:gd name="connsiteX31" fmla="*/ 455676 w 455676"/>
              <a:gd name="connsiteY31" fmla="*/ 108109 h 313848"/>
              <a:gd name="connsiteX32" fmla="*/ 442056 w 455676"/>
              <a:gd name="connsiteY32" fmla="*/ 87154 h 313848"/>
              <a:gd name="connsiteX33" fmla="*/ 322041 w 455676"/>
              <a:gd name="connsiteY33" fmla="*/ 160496 h 313848"/>
              <a:gd name="connsiteX34" fmla="*/ 322041 w 455676"/>
              <a:gd name="connsiteY34" fmla="*/ 259747 h 313848"/>
              <a:gd name="connsiteX35" fmla="*/ 240792 w 455676"/>
              <a:gd name="connsiteY35" fmla="*/ 290894 h 313848"/>
              <a:gd name="connsiteX36" fmla="*/ 159544 w 455676"/>
              <a:gd name="connsiteY36" fmla="*/ 259747 h 313848"/>
              <a:gd name="connsiteX37" fmla="*/ 159544 w 455676"/>
              <a:gd name="connsiteY37" fmla="*/ 160496 h 313848"/>
              <a:gd name="connsiteX38" fmla="*/ 154401 w 455676"/>
              <a:gd name="connsiteY38" fmla="*/ 149828 h 313848"/>
              <a:gd name="connsiteX39" fmla="*/ 240888 w 455676"/>
              <a:gd name="connsiteY39" fmla="*/ 118682 h 313848"/>
              <a:gd name="connsiteX40" fmla="*/ 327375 w 455676"/>
              <a:gd name="connsiteY40" fmla="*/ 149828 h 313848"/>
              <a:gd name="connsiteX41" fmla="*/ 322231 w 455676"/>
              <a:gd name="connsiteY41" fmla="*/ 160496 h 313848"/>
              <a:gd name="connsiteX42" fmla="*/ 349663 w 455676"/>
              <a:gd name="connsiteY42" fmla="*/ 145066 h 313848"/>
              <a:gd name="connsiteX43" fmla="*/ 309563 w 455676"/>
              <a:gd name="connsiteY43" fmla="*/ 106204 h 313848"/>
              <a:gd name="connsiteX44" fmla="*/ 240697 w 455676"/>
              <a:gd name="connsiteY44" fmla="*/ 95726 h 313848"/>
              <a:gd name="connsiteX45" fmla="*/ 171831 w 455676"/>
              <a:gd name="connsiteY45" fmla="*/ 106204 h 313848"/>
              <a:gd name="connsiteX46" fmla="*/ 131731 w 455676"/>
              <a:gd name="connsiteY46" fmla="*/ 145066 h 313848"/>
              <a:gd name="connsiteX47" fmla="*/ 59913 w 455676"/>
              <a:gd name="connsiteY47" fmla="*/ 113252 h 313848"/>
              <a:gd name="connsiteX48" fmla="*/ 59913 w 455676"/>
              <a:gd name="connsiteY48" fmla="*/ 108204 h 313848"/>
              <a:gd name="connsiteX49" fmla="*/ 58865 w 455676"/>
              <a:gd name="connsiteY49" fmla="*/ 103537 h 313848"/>
              <a:gd name="connsiteX50" fmla="*/ 240602 w 455676"/>
              <a:gd name="connsiteY50" fmla="*/ 22955 h 313848"/>
              <a:gd name="connsiteX51" fmla="*/ 432816 w 455676"/>
              <a:gd name="connsiteY51" fmla="*/ 108109 h 313848"/>
              <a:gd name="connsiteX52" fmla="*/ 349568 w 455676"/>
              <a:gd name="connsiteY52" fmla="*/ 144971 h 313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55676" h="313848">
                <a:moveTo>
                  <a:pt x="442151" y="87154"/>
                </a:moveTo>
                <a:lnTo>
                  <a:pt x="249936" y="2000"/>
                </a:lnTo>
                <a:cubicBezTo>
                  <a:pt x="246984" y="667"/>
                  <a:pt x="243840" y="0"/>
                  <a:pt x="240697" y="0"/>
                </a:cubicBezTo>
                <a:cubicBezTo>
                  <a:pt x="237554" y="0"/>
                  <a:pt x="234410" y="667"/>
                  <a:pt x="231458" y="2000"/>
                </a:cubicBezTo>
                <a:lnTo>
                  <a:pt x="39243" y="87154"/>
                </a:lnTo>
                <a:cubicBezTo>
                  <a:pt x="30956" y="90869"/>
                  <a:pt x="25622" y="99060"/>
                  <a:pt x="25622" y="108109"/>
                </a:cubicBezTo>
                <a:cubicBezTo>
                  <a:pt x="25622" y="116300"/>
                  <a:pt x="30099" y="123635"/>
                  <a:pt x="37052" y="127730"/>
                </a:cubicBezTo>
                <a:lnTo>
                  <a:pt x="37052" y="237173"/>
                </a:lnTo>
                <a:lnTo>
                  <a:pt x="2572" y="279559"/>
                </a:lnTo>
                <a:cubicBezTo>
                  <a:pt x="-1428" y="284417"/>
                  <a:pt x="-666" y="291656"/>
                  <a:pt x="4191" y="295656"/>
                </a:cubicBezTo>
                <a:cubicBezTo>
                  <a:pt x="6287" y="297371"/>
                  <a:pt x="8859" y="298228"/>
                  <a:pt x="11430" y="298228"/>
                </a:cubicBezTo>
                <a:cubicBezTo>
                  <a:pt x="14764" y="298228"/>
                  <a:pt x="18002" y="296799"/>
                  <a:pt x="20289" y="294037"/>
                </a:cubicBezTo>
                <a:lnTo>
                  <a:pt x="37052" y="273368"/>
                </a:lnTo>
                <a:lnTo>
                  <a:pt x="37052" y="295180"/>
                </a:lnTo>
                <a:cubicBezTo>
                  <a:pt x="37052" y="301562"/>
                  <a:pt x="42196" y="306610"/>
                  <a:pt x="48483" y="306610"/>
                </a:cubicBezTo>
                <a:cubicBezTo>
                  <a:pt x="54769" y="306610"/>
                  <a:pt x="59913" y="301466"/>
                  <a:pt x="59913" y="295180"/>
                </a:cubicBezTo>
                <a:lnTo>
                  <a:pt x="59913" y="273368"/>
                </a:lnTo>
                <a:lnTo>
                  <a:pt x="76677" y="294037"/>
                </a:lnTo>
                <a:cubicBezTo>
                  <a:pt x="78963" y="296799"/>
                  <a:pt x="82201" y="298228"/>
                  <a:pt x="85535" y="298228"/>
                </a:cubicBezTo>
                <a:cubicBezTo>
                  <a:pt x="88106" y="298228"/>
                  <a:pt x="90678" y="297371"/>
                  <a:pt x="92774" y="295656"/>
                </a:cubicBezTo>
                <a:cubicBezTo>
                  <a:pt x="97631" y="291656"/>
                  <a:pt x="98393" y="284417"/>
                  <a:pt x="94393" y="279559"/>
                </a:cubicBezTo>
                <a:lnTo>
                  <a:pt x="59913" y="237173"/>
                </a:lnTo>
                <a:lnTo>
                  <a:pt x="59913" y="138208"/>
                </a:lnTo>
                <a:lnTo>
                  <a:pt x="136589" y="172212"/>
                </a:lnTo>
                <a:lnTo>
                  <a:pt x="136589" y="259747"/>
                </a:lnTo>
                <a:cubicBezTo>
                  <a:pt x="136589" y="270510"/>
                  <a:pt x="141637" y="290322"/>
                  <a:pt x="175070" y="303181"/>
                </a:cubicBezTo>
                <a:cubicBezTo>
                  <a:pt x="192977" y="310039"/>
                  <a:pt x="216218" y="313849"/>
                  <a:pt x="240697" y="313849"/>
                </a:cubicBezTo>
                <a:cubicBezTo>
                  <a:pt x="265176" y="313849"/>
                  <a:pt x="288417" y="310039"/>
                  <a:pt x="306324" y="303181"/>
                </a:cubicBezTo>
                <a:cubicBezTo>
                  <a:pt x="339852" y="290322"/>
                  <a:pt x="344805" y="270415"/>
                  <a:pt x="344805" y="259747"/>
                </a:cubicBezTo>
                <a:lnTo>
                  <a:pt x="344805" y="172212"/>
                </a:lnTo>
                <a:lnTo>
                  <a:pt x="442056" y="129064"/>
                </a:lnTo>
                <a:cubicBezTo>
                  <a:pt x="450342" y="125349"/>
                  <a:pt x="455676" y="117158"/>
                  <a:pt x="455676" y="108109"/>
                </a:cubicBezTo>
                <a:cubicBezTo>
                  <a:pt x="455676" y="99060"/>
                  <a:pt x="450342" y="90773"/>
                  <a:pt x="442056" y="87154"/>
                </a:cubicBezTo>
                <a:close/>
                <a:moveTo>
                  <a:pt x="322041" y="160496"/>
                </a:moveTo>
                <a:lnTo>
                  <a:pt x="322041" y="259747"/>
                </a:lnTo>
                <a:cubicBezTo>
                  <a:pt x="322041" y="276987"/>
                  <a:pt x="285655" y="290894"/>
                  <a:pt x="240792" y="290894"/>
                </a:cubicBezTo>
                <a:cubicBezTo>
                  <a:pt x="195930" y="290894"/>
                  <a:pt x="159544" y="276987"/>
                  <a:pt x="159544" y="259747"/>
                </a:cubicBezTo>
                <a:lnTo>
                  <a:pt x="159544" y="160496"/>
                </a:lnTo>
                <a:cubicBezTo>
                  <a:pt x="156210" y="157163"/>
                  <a:pt x="154401" y="153638"/>
                  <a:pt x="154401" y="149828"/>
                </a:cubicBezTo>
                <a:cubicBezTo>
                  <a:pt x="154401" y="132588"/>
                  <a:pt x="193072" y="118682"/>
                  <a:pt x="240888" y="118682"/>
                </a:cubicBezTo>
                <a:cubicBezTo>
                  <a:pt x="288703" y="118682"/>
                  <a:pt x="327375" y="132588"/>
                  <a:pt x="327375" y="149828"/>
                </a:cubicBezTo>
                <a:cubicBezTo>
                  <a:pt x="327375" y="153543"/>
                  <a:pt x="325565" y="157163"/>
                  <a:pt x="322231" y="160496"/>
                </a:cubicBezTo>
                <a:close/>
                <a:moveTo>
                  <a:pt x="349663" y="145066"/>
                </a:moveTo>
                <a:cubicBezTo>
                  <a:pt x="348044" y="133826"/>
                  <a:pt x="340043" y="117253"/>
                  <a:pt x="309563" y="106204"/>
                </a:cubicBezTo>
                <a:cubicBezTo>
                  <a:pt x="290798" y="99441"/>
                  <a:pt x="266414" y="95726"/>
                  <a:pt x="240697" y="95726"/>
                </a:cubicBezTo>
                <a:cubicBezTo>
                  <a:pt x="214980" y="95726"/>
                  <a:pt x="190596" y="99441"/>
                  <a:pt x="171831" y="106204"/>
                </a:cubicBezTo>
                <a:cubicBezTo>
                  <a:pt x="141351" y="117158"/>
                  <a:pt x="133350" y="133731"/>
                  <a:pt x="131731" y="145066"/>
                </a:cubicBezTo>
                <a:lnTo>
                  <a:pt x="59913" y="113252"/>
                </a:lnTo>
                <a:lnTo>
                  <a:pt x="59913" y="108204"/>
                </a:lnTo>
                <a:cubicBezTo>
                  <a:pt x="59913" y="106585"/>
                  <a:pt x="59531" y="104966"/>
                  <a:pt x="58865" y="103537"/>
                </a:cubicBezTo>
                <a:lnTo>
                  <a:pt x="240602" y="22955"/>
                </a:lnTo>
                <a:lnTo>
                  <a:pt x="432816" y="108109"/>
                </a:lnTo>
                <a:lnTo>
                  <a:pt x="349568" y="144971"/>
                </a:lnTo>
                <a:close/>
              </a:path>
            </a:pathLst>
          </a:custGeom>
          <a:solidFill>
            <a:srgbClr val="121212"/>
          </a:solidFill>
          <a:ln w="9525" cap="flat">
            <a:noFill/>
            <a:prstDash val="solid"/>
            <a:miter/>
          </a:ln>
        </p:spPr>
        <p:txBody>
          <a:bodyPr rtlCol="0" anchor="ctr"/>
          <a:lstStyle/>
          <a:p>
            <a:endParaRPr lang="zh-CN" altLang="en-US"/>
          </a:p>
        </p:txBody>
      </p:sp>
      <p:grpSp>
        <p:nvGrpSpPr>
          <p:cNvPr id="583" name="图形 499">
            <a:extLst>
              <a:ext uri="{FF2B5EF4-FFF2-40B4-BE49-F238E27FC236}">
                <a16:creationId xmlns:a16="http://schemas.microsoft.com/office/drawing/2014/main" id="{F8FD600A-BB97-EE64-1E05-08FE58A40C52}"/>
              </a:ext>
            </a:extLst>
          </p:cNvPr>
          <p:cNvGrpSpPr/>
          <p:nvPr/>
        </p:nvGrpSpPr>
        <p:grpSpPr>
          <a:xfrm>
            <a:off x="11134425" y="5357907"/>
            <a:ext cx="369919" cy="371379"/>
            <a:chOff x="11134425" y="5357907"/>
            <a:chExt cx="369919" cy="371379"/>
          </a:xfrm>
          <a:solidFill>
            <a:srgbClr val="121212"/>
          </a:solidFill>
        </p:grpSpPr>
        <p:sp>
          <p:nvSpPr>
            <p:cNvPr id="584" name="任意多边形: 形状 583">
              <a:extLst>
                <a:ext uri="{FF2B5EF4-FFF2-40B4-BE49-F238E27FC236}">
                  <a16:creationId xmlns:a16="http://schemas.microsoft.com/office/drawing/2014/main" id="{507913D1-9B48-C0DD-BA68-7B81C2E6886E}"/>
                </a:ext>
              </a:extLst>
            </p:cNvPr>
            <p:cNvSpPr/>
            <p:nvPr/>
          </p:nvSpPr>
          <p:spPr>
            <a:xfrm>
              <a:off x="11207672" y="5516974"/>
              <a:ext cx="136683" cy="137159"/>
            </a:xfrm>
            <a:custGeom>
              <a:avLst/>
              <a:gdLst>
                <a:gd name="connsiteX0" fmla="*/ 0 w 136683"/>
                <a:gd name="connsiteY0" fmla="*/ 137160 h 137159"/>
                <a:gd name="connsiteX1" fmla="*/ 136684 w 136683"/>
                <a:gd name="connsiteY1" fmla="*/ 137160 h 137159"/>
                <a:gd name="connsiteX2" fmla="*/ 0 w 136683"/>
                <a:gd name="connsiteY2" fmla="*/ 0 h 137159"/>
                <a:gd name="connsiteX3" fmla="*/ 0 w 136683"/>
                <a:gd name="connsiteY3" fmla="*/ 137160 h 137159"/>
                <a:gd name="connsiteX4" fmla="*/ 18383 w 136683"/>
                <a:gd name="connsiteY4" fmla="*/ 44672 h 137159"/>
                <a:gd name="connsiteX5" fmla="*/ 92107 w 136683"/>
                <a:gd name="connsiteY5" fmla="*/ 118682 h 137159"/>
                <a:gd name="connsiteX6" fmla="*/ 18383 w 136683"/>
                <a:gd name="connsiteY6" fmla="*/ 118682 h 137159"/>
                <a:gd name="connsiteX7" fmla="*/ 18383 w 136683"/>
                <a:gd name="connsiteY7" fmla="*/ 44672 h 13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683" h="137159">
                  <a:moveTo>
                    <a:pt x="0" y="137160"/>
                  </a:moveTo>
                  <a:lnTo>
                    <a:pt x="136684" y="137160"/>
                  </a:lnTo>
                  <a:lnTo>
                    <a:pt x="0" y="0"/>
                  </a:lnTo>
                  <a:lnTo>
                    <a:pt x="0" y="137160"/>
                  </a:lnTo>
                  <a:close/>
                  <a:moveTo>
                    <a:pt x="18383" y="44672"/>
                  </a:moveTo>
                  <a:lnTo>
                    <a:pt x="92107" y="118682"/>
                  </a:lnTo>
                  <a:lnTo>
                    <a:pt x="18383" y="118682"/>
                  </a:lnTo>
                  <a:lnTo>
                    <a:pt x="18383" y="44672"/>
                  </a:lnTo>
                  <a:close/>
                </a:path>
              </a:pathLst>
            </a:custGeom>
            <a:solidFill>
              <a:srgbClr val="121212"/>
            </a:solidFill>
            <a:ln w="9525" cap="flat">
              <a:noFill/>
              <a:prstDash val="solid"/>
              <a:miter/>
            </a:ln>
          </p:spPr>
          <p:txBody>
            <a:bodyPr rtlCol="0" anchor="ctr"/>
            <a:lstStyle/>
            <a:p>
              <a:endParaRPr lang="zh-CN" altLang="en-US"/>
            </a:p>
          </p:txBody>
        </p:sp>
        <p:sp>
          <p:nvSpPr>
            <p:cNvPr id="585" name="任意多边形: 形状 584">
              <a:extLst>
                <a:ext uri="{FF2B5EF4-FFF2-40B4-BE49-F238E27FC236}">
                  <a16:creationId xmlns:a16="http://schemas.microsoft.com/office/drawing/2014/main" id="{59FFBF91-0FF9-A8D0-BD40-F4A3A9EE4023}"/>
                </a:ext>
              </a:extLst>
            </p:cNvPr>
            <p:cNvSpPr/>
            <p:nvPr/>
          </p:nvSpPr>
          <p:spPr>
            <a:xfrm>
              <a:off x="11134425" y="5357907"/>
              <a:ext cx="369919" cy="371379"/>
            </a:xfrm>
            <a:custGeom>
              <a:avLst/>
              <a:gdLst>
                <a:gd name="connsiteX0" fmla="*/ 364522 w 369919"/>
                <a:gd name="connsiteY0" fmla="*/ 339852 h 371379"/>
                <a:gd name="connsiteX1" fmla="*/ 31432 w 369919"/>
                <a:gd name="connsiteY1" fmla="*/ 5429 h 371379"/>
                <a:gd name="connsiteX2" fmla="*/ 18383 w 369919"/>
                <a:gd name="connsiteY2" fmla="*/ 0 h 371379"/>
                <a:gd name="connsiteX3" fmla="*/ 11335 w 369919"/>
                <a:gd name="connsiteY3" fmla="*/ 1429 h 371379"/>
                <a:gd name="connsiteX4" fmla="*/ 0 w 369919"/>
                <a:gd name="connsiteY4" fmla="*/ 18479 h 371379"/>
                <a:gd name="connsiteX5" fmla="*/ 0 w 369919"/>
                <a:gd name="connsiteY5" fmla="*/ 352901 h 371379"/>
                <a:gd name="connsiteX6" fmla="*/ 18383 w 369919"/>
                <a:gd name="connsiteY6" fmla="*/ 371380 h 371379"/>
                <a:gd name="connsiteX7" fmla="*/ 351472 w 369919"/>
                <a:gd name="connsiteY7" fmla="*/ 371380 h 371379"/>
                <a:gd name="connsiteX8" fmla="*/ 368522 w 369919"/>
                <a:gd name="connsiteY8" fmla="*/ 359950 h 371379"/>
                <a:gd name="connsiteX9" fmla="*/ 364522 w 369919"/>
                <a:gd name="connsiteY9" fmla="*/ 339757 h 371379"/>
                <a:gd name="connsiteX10" fmla="*/ 18383 w 369919"/>
                <a:gd name="connsiteY10" fmla="*/ 352901 h 371379"/>
                <a:gd name="connsiteX11" fmla="*/ 18383 w 369919"/>
                <a:gd name="connsiteY11" fmla="*/ 18479 h 371379"/>
                <a:gd name="connsiteX12" fmla="*/ 108204 w 369919"/>
                <a:gd name="connsiteY12" fmla="*/ 108680 h 371379"/>
                <a:gd name="connsiteX13" fmla="*/ 90773 w 369919"/>
                <a:gd name="connsiteY13" fmla="*/ 126111 h 371379"/>
                <a:gd name="connsiteX14" fmla="*/ 90773 w 369919"/>
                <a:gd name="connsiteY14" fmla="*/ 139160 h 371379"/>
                <a:gd name="connsiteX15" fmla="*/ 97250 w 369919"/>
                <a:gd name="connsiteY15" fmla="*/ 141827 h 371379"/>
                <a:gd name="connsiteX16" fmla="*/ 103727 w 369919"/>
                <a:gd name="connsiteY16" fmla="*/ 139160 h 371379"/>
                <a:gd name="connsiteX17" fmla="*/ 121158 w 369919"/>
                <a:gd name="connsiteY17" fmla="*/ 121729 h 371379"/>
                <a:gd name="connsiteX18" fmla="*/ 139827 w 369919"/>
                <a:gd name="connsiteY18" fmla="*/ 140494 h 371379"/>
                <a:gd name="connsiteX19" fmla="*/ 122396 w 369919"/>
                <a:gd name="connsiteY19" fmla="*/ 157924 h 371379"/>
                <a:gd name="connsiteX20" fmla="*/ 122396 w 369919"/>
                <a:gd name="connsiteY20" fmla="*/ 170974 h 371379"/>
                <a:gd name="connsiteX21" fmla="*/ 128873 w 369919"/>
                <a:gd name="connsiteY21" fmla="*/ 173641 h 371379"/>
                <a:gd name="connsiteX22" fmla="*/ 135350 w 369919"/>
                <a:gd name="connsiteY22" fmla="*/ 170974 h 371379"/>
                <a:gd name="connsiteX23" fmla="*/ 152781 w 369919"/>
                <a:gd name="connsiteY23" fmla="*/ 153543 h 371379"/>
                <a:gd name="connsiteX24" fmla="*/ 171450 w 369919"/>
                <a:gd name="connsiteY24" fmla="*/ 172307 h 371379"/>
                <a:gd name="connsiteX25" fmla="*/ 154019 w 369919"/>
                <a:gd name="connsiteY25" fmla="*/ 189738 h 371379"/>
                <a:gd name="connsiteX26" fmla="*/ 154019 w 369919"/>
                <a:gd name="connsiteY26" fmla="*/ 202787 h 371379"/>
                <a:gd name="connsiteX27" fmla="*/ 160496 w 369919"/>
                <a:gd name="connsiteY27" fmla="*/ 205454 h 371379"/>
                <a:gd name="connsiteX28" fmla="*/ 166973 w 369919"/>
                <a:gd name="connsiteY28" fmla="*/ 202787 h 371379"/>
                <a:gd name="connsiteX29" fmla="*/ 184404 w 369919"/>
                <a:gd name="connsiteY29" fmla="*/ 185356 h 371379"/>
                <a:gd name="connsiteX30" fmla="*/ 203073 w 369919"/>
                <a:gd name="connsiteY30" fmla="*/ 204121 h 371379"/>
                <a:gd name="connsiteX31" fmla="*/ 185642 w 369919"/>
                <a:gd name="connsiteY31" fmla="*/ 221551 h 371379"/>
                <a:gd name="connsiteX32" fmla="*/ 185642 w 369919"/>
                <a:gd name="connsiteY32" fmla="*/ 234601 h 371379"/>
                <a:gd name="connsiteX33" fmla="*/ 192119 w 369919"/>
                <a:gd name="connsiteY33" fmla="*/ 237268 h 371379"/>
                <a:gd name="connsiteX34" fmla="*/ 198596 w 369919"/>
                <a:gd name="connsiteY34" fmla="*/ 234601 h 371379"/>
                <a:gd name="connsiteX35" fmla="*/ 216027 w 369919"/>
                <a:gd name="connsiteY35" fmla="*/ 217170 h 371379"/>
                <a:gd name="connsiteX36" fmla="*/ 234696 w 369919"/>
                <a:gd name="connsiteY36" fmla="*/ 235934 h 371379"/>
                <a:gd name="connsiteX37" fmla="*/ 217265 w 369919"/>
                <a:gd name="connsiteY37" fmla="*/ 253365 h 371379"/>
                <a:gd name="connsiteX38" fmla="*/ 217265 w 369919"/>
                <a:gd name="connsiteY38" fmla="*/ 266414 h 371379"/>
                <a:gd name="connsiteX39" fmla="*/ 223742 w 369919"/>
                <a:gd name="connsiteY39" fmla="*/ 269081 h 371379"/>
                <a:gd name="connsiteX40" fmla="*/ 230219 w 369919"/>
                <a:gd name="connsiteY40" fmla="*/ 266414 h 371379"/>
                <a:gd name="connsiteX41" fmla="*/ 247650 w 369919"/>
                <a:gd name="connsiteY41" fmla="*/ 248983 h 371379"/>
                <a:gd name="connsiteX42" fmla="*/ 351091 w 369919"/>
                <a:gd name="connsiteY42" fmla="*/ 352806 h 371379"/>
                <a:gd name="connsiteX43" fmla="*/ 18002 w 369919"/>
                <a:gd name="connsiteY43" fmla="*/ 352806 h 371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69919" h="371379">
                  <a:moveTo>
                    <a:pt x="364522" y="339852"/>
                  </a:moveTo>
                  <a:lnTo>
                    <a:pt x="31432" y="5429"/>
                  </a:lnTo>
                  <a:cubicBezTo>
                    <a:pt x="27908" y="1905"/>
                    <a:pt x="23241" y="0"/>
                    <a:pt x="18383" y="0"/>
                  </a:cubicBezTo>
                  <a:cubicBezTo>
                    <a:pt x="16002" y="0"/>
                    <a:pt x="13621" y="476"/>
                    <a:pt x="11335" y="1429"/>
                  </a:cubicBezTo>
                  <a:cubicBezTo>
                    <a:pt x="4477" y="4286"/>
                    <a:pt x="0" y="11049"/>
                    <a:pt x="0" y="18479"/>
                  </a:cubicBezTo>
                  <a:lnTo>
                    <a:pt x="0" y="352901"/>
                  </a:lnTo>
                  <a:cubicBezTo>
                    <a:pt x="0" y="363093"/>
                    <a:pt x="8287" y="371380"/>
                    <a:pt x="18383" y="371380"/>
                  </a:cubicBezTo>
                  <a:lnTo>
                    <a:pt x="351472" y="371380"/>
                  </a:lnTo>
                  <a:cubicBezTo>
                    <a:pt x="358902" y="371380"/>
                    <a:pt x="365665" y="366903"/>
                    <a:pt x="368522" y="359950"/>
                  </a:cubicBezTo>
                  <a:cubicBezTo>
                    <a:pt x="371380" y="352996"/>
                    <a:pt x="369761" y="345091"/>
                    <a:pt x="364522" y="339757"/>
                  </a:cubicBezTo>
                  <a:close/>
                  <a:moveTo>
                    <a:pt x="18383" y="352901"/>
                  </a:moveTo>
                  <a:lnTo>
                    <a:pt x="18383" y="18479"/>
                  </a:lnTo>
                  <a:lnTo>
                    <a:pt x="108204" y="108680"/>
                  </a:lnTo>
                  <a:lnTo>
                    <a:pt x="90773" y="126111"/>
                  </a:lnTo>
                  <a:cubicBezTo>
                    <a:pt x="87154" y="129730"/>
                    <a:pt x="87154" y="135541"/>
                    <a:pt x="90773" y="139160"/>
                  </a:cubicBezTo>
                  <a:cubicBezTo>
                    <a:pt x="92583" y="140970"/>
                    <a:pt x="94964" y="141827"/>
                    <a:pt x="97250" y="141827"/>
                  </a:cubicBezTo>
                  <a:cubicBezTo>
                    <a:pt x="99536" y="141827"/>
                    <a:pt x="102013" y="140970"/>
                    <a:pt x="103727" y="139160"/>
                  </a:cubicBezTo>
                  <a:lnTo>
                    <a:pt x="121158" y="121729"/>
                  </a:lnTo>
                  <a:lnTo>
                    <a:pt x="139827" y="140494"/>
                  </a:lnTo>
                  <a:lnTo>
                    <a:pt x="122396" y="157924"/>
                  </a:lnTo>
                  <a:cubicBezTo>
                    <a:pt x="118777" y="161544"/>
                    <a:pt x="118777" y="167354"/>
                    <a:pt x="122396" y="170974"/>
                  </a:cubicBezTo>
                  <a:cubicBezTo>
                    <a:pt x="124206" y="172783"/>
                    <a:pt x="126587" y="173641"/>
                    <a:pt x="128873" y="173641"/>
                  </a:cubicBezTo>
                  <a:cubicBezTo>
                    <a:pt x="131159" y="173641"/>
                    <a:pt x="133636" y="172783"/>
                    <a:pt x="135350" y="170974"/>
                  </a:cubicBezTo>
                  <a:lnTo>
                    <a:pt x="152781" y="153543"/>
                  </a:lnTo>
                  <a:lnTo>
                    <a:pt x="171450" y="172307"/>
                  </a:lnTo>
                  <a:lnTo>
                    <a:pt x="154019" y="189738"/>
                  </a:lnTo>
                  <a:cubicBezTo>
                    <a:pt x="150400" y="193357"/>
                    <a:pt x="150400" y="199168"/>
                    <a:pt x="154019" y="202787"/>
                  </a:cubicBezTo>
                  <a:cubicBezTo>
                    <a:pt x="155829" y="204597"/>
                    <a:pt x="158210" y="205454"/>
                    <a:pt x="160496" y="205454"/>
                  </a:cubicBezTo>
                  <a:cubicBezTo>
                    <a:pt x="162782" y="205454"/>
                    <a:pt x="165259" y="204597"/>
                    <a:pt x="166973" y="202787"/>
                  </a:cubicBezTo>
                  <a:lnTo>
                    <a:pt x="184404" y="185356"/>
                  </a:lnTo>
                  <a:lnTo>
                    <a:pt x="203073" y="204121"/>
                  </a:lnTo>
                  <a:lnTo>
                    <a:pt x="185642" y="221551"/>
                  </a:lnTo>
                  <a:cubicBezTo>
                    <a:pt x="182023" y="225171"/>
                    <a:pt x="182023" y="230981"/>
                    <a:pt x="185642" y="234601"/>
                  </a:cubicBezTo>
                  <a:cubicBezTo>
                    <a:pt x="187452" y="236410"/>
                    <a:pt x="189833" y="237268"/>
                    <a:pt x="192119" y="237268"/>
                  </a:cubicBezTo>
                  <a:cubicBezTo>
                    <a:pt x="194405" y="237268"/>
                    <a:pt x="196787" y="236410"/>
                    <a:pt x="198596" y="234601"/>
                  </a:cubicBezTo>
                  <a:lnTo>
                    <a:pt x="216027" y="217170"/>
                  </a:lnTo>
                  <a:lnTo>
                    <a:pt x="234696" y="235934"/>
                  </a:lnTo>
                  <a:lnTo>
                    <a:pt x="217265" y="253365"/>
                  </a:lnTo>
                  <a:cubicBezTo>
                    <a:pt x="213646" y="256984"/>
                    <a:pt x="213646" y="262795"/>
                    <a:pt x="217265" y="266414"/>
                  </a:cubicBezTo>
                  <a:cubicBezTo>
                    <a:pt x="219075" y="268224"/>
                    <a:pt x="221456" y="269081"/>
                    <a:pt x="223742" y="269081"/>
                  </a:cubicBezTo>
                  <a:cubicBezTo>
                    <a:pt x="226028" y="269081"/>
                    <a:pt x="228505" y="268224"/>
                    <a:pt x="230219" y="266414"/>
                  </a:cubicBezTo>
                  <a:lnTo>
                    <a:pt x="247650" y="248983"/>
                  </a:lnTo>
                  <a:lnTo>
                    <a:pt x="351091" y="352806"/>
                  </a:lnTo>
                  <a:lnTo>
                    <a:pt x="18002" y="352806"/>
                  </a:lnTo>
                  <a:close/>
                </a:path>
              </a:pathLst>
            </a:custGeom>
            <a:solidFill>
              <a:srgbClr val="121212"/>
            </a:solidFill>
            <a:ln w="9525" cap="flat">
              <a:noFill/>
              <a:prstDash val="solid"/>
              <a:miter/>
            </a:ln>
          </p:spPr>
          <p:txBody>
            <a:bodyPr rtlCol="0" anchor="ctr"/>
            <a:lstStyle/>
            <a:p>
              <a:endParaRPr lang="zh-CN" altLang="en-US"/>
            </a:p>
          </p:txBody>
        </p:sp>
        <p:sp>
          <p:nvSpPr>
            <p:cNvPr id="586" name="任意多边形: 形状 585">
              <a:extLst>
                <a:ext uri="{FF2B5EF4-FFF2-40B4-BE49-F238E27FC236}">
                  <a16:creationId xmlns:a16="http://schemas.microsoft.com/office/drawing/2014/main" id="{BF22724C-5EF9-F8B4-E227-9DDB0453C238}"/>
                </a:ext>
              </a:extLst>
            </p:cNvPr>
            <p:cNvSpPr/>
            <p:nvPr/>
          </p:nvSpPr>
          <p:spPr>
            <a:xfrm>
              <a:off x="11159666" y="5409437"/>
              <a:ext cx="20002" cy="20192"/>
            </a:xfrm>
            <a:custGeom>
              <a:avLst/>
              <a:gdLst>
                <a:gd name="connsiteX0" fmla="*/ 10001 w 20002"/>
                <a:gd name="connsiteY0" fmla="*/ 0 h 20192"/>
                <a:gd name="connsiteX1" fmla="*/ 0 w 20002"/>
                <a:gd name="connsiteY1" fmla="*/ 10096 h 20192"/>
                <a:gd name="connsiteX2" fmla="*/ 10001 w 20002"/>
                <a:gd name="connsiteY2" fmla="*/ 20193 h 20192"/>
                <a:gd name="connsiteX3" fmla="*/ 20003 w 20002"/>
                <a:gd name="connsiteY3" fmla="*/ 10096 h 20192"/>
                <a:gd name="connsiteX4" fmla="*/ 10001 w 20002"/>
                <a:gd name="connsiteY4" fmla="*/ 0 h 20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2" h="20192">
                  <a:moveTo>
                    <a:pt x="10001" y="0"/>
                  </a:moveTo>
                  <a:cubicBezTo>
                    <a:pt x="4477" y="0"/>
                    <a:pt x="0" y="4477"/>
                    <a:pt x="0" y="10096"/>
                  </a:cubicBezTo>
                  <a:cubicBezTo>
                    <a:pt x="0" y="15716"/>
                    <a:pt x="4477" y="20193"/>
                    <a:pt x="10001" y="20193"/>
                  </a:cubicBezTo>
                  <a:cubicBezTo>
                    <a:pt x="15526" y="20193"/>
                    <a:pt x="20003" y="15716"/>
                    <a:pt x="20003" y="10096"/>
                  </a:cubicBezTo>
                  <a:cubicBezTo>
                    <a:pt x="20003" y="4477"/>
                    <a:pt x="15526" y="0"/>
                    <a:pt x="10001" y="0"/>
                  </a:cubicBezTo>
                  <a:close/>
                </a:path>
              </a:pathLst>
            </a:custGeom>
            <a:solidFill>
              <a:srgbClr val="121212"/>
            </a:solidFill>
            <a:ln w="9525" cap="flat">
              <a:noFill/>
              <a:prstDash val="solid"/>
              <a:miter/>
            </a:ln>
          </p:spPr>
          <p:txBody>
            <a:bodyPr rtlCol="0" anchor="ctr"/>
            <a:lstStyle/>
            <a:p>
              <a:endParaRPr lang="zh-CN" altLang="en-US"/>
            </a:p>
          </p:txBody>
        </p:sp>
      </p:grpSp>
      <p:sp>
        <p:nvSpPr>
          <p:cNvPr id="587" name="任意多边形: 形状 586">
            <a:extLst>
              <a:ext uri="{FF2B5EF4-FFF2-40B4-BE49-F238E27FC236}">
                <a16:creationId xmlns:a16="http://schemas.microsoft.com/office/drawing/2014/main" id="{722B7353-AB0D-E1E0-2301-EB02EDF612C0}"/>
              </a:ext>
            </a:extLst>
          </p:cNvPr>
          <p:cNvSpPr/>
          <p:nvPr/>
        </p:nvSpPr>
        <p:spPr>
          <a:xfrm>
            <a:off x="10259363" y="5319712"/>
            <a:ext cx="159258" cy="438245"/>
          </a:xfrm>
          <a:custGeom>
            <a:avLst/>
            <a:gdLst>
              <a:gd name="connsiteX0" fmla="*/ 79629 w 159258"/>
              <a:gd name="connsiteY0" fmla="*/ 95 h 438245"/>
              <a:gd name="connsiteX1" fmla="*/ 0 w 159258"/>
              <a:gd name="connsiteY1" fmla="*/ 78772 h 438245"/>
              <a:gd name="connsiteX2" fmla="*/ 0 w 159258"/>
              <a:gd name="connsiteY2" fmla="*/ 315468 h 438245"/>
              <a:gd name="connsiteX3" fmla="*/ 0 w 159258"/>
              <a:gd name="connsiteY3" fmla="*/ 317659 h 438245"/>
              <a:gd name="connsiteX4" fmla="*/ 0 w 159258"/>
              <a:gd name="connsiteY4" fmla="*/ 318040 h 438245"/>
              <a:gd name="connsiteX5" fmla="*/ 667 w 159258"/>
              <a:gd name="connsiteY5" fmla="*/ 322707 h 438245"/>
              <a:gd name="connsiteX6" fmla="*/ 953 w 159258"/>
              <a:gd name="connsiteY6" fmla="*/ 323374 h 438245"/>
              <a:gd name="connsiteX7" fmla="*/ 2667 w 159258"/>
              <a:gd name="connsiteY7" fmla="*/ 327565 h 438245"/>
              <a:gd name="connsiteX8" fmla="*/ 2953 w 159258"/>
              <a:gd name="connsiteY8" fmla="*/ 328136 h 438245"/>
              <a:gd name="connsiteX9" fmla="*/ 60388 w 159258"/>
              <a:gd name="connsiteY9" fmla="*/ 427196 h 438245"/>
              <a:gd name="connsiteX10" fmla="*/ 79629 w 159258"/>
              <a:gd name="connsiteY10" fmla="*/ 438245 h 438245"/>
              <a:gd name="connsiteX11" fmla="*/ 98870 w 159258"/>
              <a:gd name="connsiteY11" fmla="*/ 427196 h 438245"/>
              <a:gd name="connsiteX12" fmla="*/ 156305 w 159258"/>
              <a:gd name="connsiteY12" fmla="*/ 328136 h 438245"/>
              <a:gd name="connsiteX13" fmla="*/ 156591 w 159258"/>
              <a:gd name="connsiteY13" fmla="*/ 327470 h 438245"/>
              <a:gd name="connsiteX14" fmla="*/ 158305 w 159258"/>
              <a:gd name="connsiteY14" fmla="*/ 323374 h 438245"/>
              <a:gd name="connsiteX15" fmla="*/ 158591 w 159258"/>
              <a:gd name="connsiteY15" fmla="*/ 322612 h 438245"/>
              <a:gd name="connsiteX16" fmla="*/ 159258 w 159258"/>
              <a:gd name="connsiteY16" fmla="*/ 317945 h 438245"/>
              <a:gd name="connsiteX17" fmla="*/ 159258 w 159258"/>
              <a:gd name="connsiteY17" fmla="*/ 317563 h 438245"/>
              <a:gd name="connsiteX18" fmla="*/ 159258 w 159258"/>
              <a:gd name="connsiteY18" fmla="*/ 315373 h 438245"/>
              <a:gd name="connsiteX19" fmla="*/ 159258 w 159258"/>
              <a:gd name="connsiteY19" fmla="*/ 78677 h 438245"/>
              <a:gd name="connsiteX20" fmla="*/ 79629 w 159258"/>
              <a:gd name="connsiteY20" fmla="*/ 0 h 438245"/>
              <a:gd name="connsiteX21" fmla="*/ 29051 w 159258"/>
              <a:gd name="connsiteY21" fmla="*/ 51721 h 438245"/>
              <a:gd name="connsiteX22" fmla="*/ 57245 w 159258"/>
              <a:gd name="connsiteY22" fmla="*/ 26479 h 438245"/>
              <a:gd name="connsiteX23" fmla="*/ 79629 w 159258"/>
              <a:gd name="connsiteY23" fmla="*/ 22003 h 438245"/>
              <a:gd name="connsiteX24" fmla="*/ 137065 w 159258"/>
              <a:gd name="connsiteY24" fmla="*/ 78867 h 438245"/>
              <a:gd name="connsiteX25" fmla="*/ 137065 w 159258"/>
              <a:gd name="connsiteY25" fmla="*/ 111633 h 438245"/>
              <a:gd name="connsiteX26" fmla="*/ 53435 w 159258"/>
              <a:gd name="connsiteY26" fmla="*/ 111633 h 438245"/>
              <a:gd name="connsiteX27" fmla="*/ 53149 w 159258"/>
              <a:gd name="connsiteY27" fmla="*/ 111633 h 438245"/>
              <a:gd name="connsiteX28" fmla="*/ 22288 w 159258"/>
              <a:gd name="connsiteY28" fmla="*/ 111633 h 438245"/>
              <a:gd name="connsiteX29" fmla="*/ 22193 w 159258"/>
              <a:gd name="connsiteY29" fmla="*/ 111633 h 438245"/>
              <a:gd name="connsiteX30" fmla="*/ 22193 w 159258"/>
              <a:gd name="connsiteY30" fmla="*/ 78867 h 438245"/>
              <a:gd name="connsiteX31" fmla="*/ 24765 w 159258"/>
              <a:gd name="connsiteY31" fmla="*/ 62008 h 438245"/>
              <a:gd name="connsiteX32" fmla="*/ 29146 w 159258"/>
              <a:gd name="connsiteY32" fmla="*/ 51816 h 438245"/>
              <a:gd name="connsiteX33" fmla="*/ 137065 w 159258"/>
              <a:gd name="connsiteY33" fmla="*/ 295465 h 438245"/>
              <a:gd name="connsiteX34" fmla="*/ 137065 w 159258"/>
              <a:gd name="connsiteY34" fmla="*/ 295465 h 438245"/>
              <a:gd name="connsiteX35" fmla="*/ 75247 w 159258"/>
              <a:gd name="connsiteY35" fmla="*/ 295465 h 438245"/>
              <a:gd name="connsiteX36" fmla="*/ 75247 w 159258"/>
              <a:gd name="connsiteY36" fmla="*/ 133540 h 438245"/>
              <a:gd name="connsiteX37" fmla="*/ 137065 w 159258"/>
              <a:gd name="connsiteY37" fmla="*/ 133540 h 438245"/>
              <a:gd name="connsiteX38" fmla="*/ 137065 w 159258"/>
              <a:gd name="connsiteY38" fmla="*/ 295465 h 438245"/>
              <a:gd name="connsiteX39" fmla="*/ 22193 w 159258"/>
              <a:gd name="connsiteY39" fmla="*/ 295465 h 438245"/>
              <a:gd name="connsiteX40" fmla="*/ 22193 w 159258"/>
              <a:gd name="connsiteY40" fmla="*/ 133540 h 438245"/>
              <a:gd name="connsiteX41" fmla="*/ 53054 w 159258"/>
              <a:gd name="connsiteY41" fmla="*/ 133540 h 438245"/>
              <a:gd name="connsiteX42" fmla="*/ 53054 w 159258"/>
              <a:gd name="connsiteY42" fmla="*/ 295465 h 438245"/>
              <a:gd name="connsiteX43" fmla="*/ 22193 w 159258"/>
              <a:gd name="connsiteY43" fmla="*/ 295465 h 438245"/>
              <a:gd name="connsiteX44" fmla="*/ 124301 w 159258"/>
              <a:gd name="connsiteY44" fmla="*/ 339280 h 438245"/>
              <a:gd name="connsiteX45" fmla="*/ 99822 w 159258"/>
              <a:gd name="connsiteY45" fmla="*/ 381476 h 438245"/>
              <a:gd name="connsiteX46" fmla="*/ 59341 w 159258"/>
              <a:gd name="connsiteY46" fmla="*/ 381476 h 438245"/>
              <a:gd name="connsiteX47" fmla="*/ 34862 w 159258"/>
              <a:gd name="connsiteY47" fmla="*/ 339280 h 438245"/>
              <a:gd name="connsiteX48" fmla="*/ 124301 w 159258"/>
              <a:gd name="connsiteY48" fmla="*/ 339280 h 438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59258" h="438245">
                <a:moveTo>
                  <a:pt x="79629" y="95"/>
                </a:moveTo>
                <a:cubicBezTo>
                  <a:pt x="35719" y="95"/>
                  <a:pt x="0" y="35433"/>
                  <a:pt x="0" y="78772"/>
                </a:cubicBezTo>
                <a:lnTo>
                  <a:pt x="0" y="315468"/>
                </a:lnTo>
                <a:cubicBezTo>
                  <a:pt x="0" y="316230"/>
                  <a:pt x="0" y="316897"/>
                  <a:pt x="0" y="317659"/>
                </a:cubicBezTo>
                <a:lnTo>
                  <a:pt x="0" y="318040"/>
                </a:lnTo>
                <a:cubicBezTo>
                  <a:pt x="0" y="319659"/>
                  <a:pt x="286" y="321183"/>
                  <a:pt x="667" y="322707"/>
                </a:cubicBezTo>
                <a:cubicBezTo>
                  <a:pt x="667" y="322993"/>
                  <a:pt x="857" y="323183"/>
                  <a:pt x="953" y="323374"/>
                </a:cubicBezTo>
                <a:cubicBezTo>
                  <a:pt x="1429" y="324803"/>
                  <a:pt x="2000" y="326231"/>
                  <a:pt x="2667" y="327565"/>
                </a:cubicBezTo>
                <a:cubicBezTo>
                  <a:pt x="2762" y="327755"/>
                  <a:pt x="2762" y="327946"/>
                  <a:pt x="2953" y="328136"/>
                </a:cubicBezTo>
                <a:lnTo>
                  <a:pt x="60388" y="427196"/>
                </a:lnTo>
                <a:cubicBezTo>
                  <a:pt x="64294" y="433959"/>
                  <a:pt x="71628" y="438245"/>
                  <a:pt x="79629" y="438245"/>
                </a:cubicBezTo>
                <a:cubicBezTo>
                  <a:pt x="87630" y="438245"/>
                  <a:pt x="94869" y="434054"/>
                  <a:pt x="98870" y="427196"/>
                </a:cubicBezTo>
                <a:lnTo>
                  <a:pt x="156305" y="328136"/>
                </a:lnTo>
                <a:cubicBezTo>
                  <a:pt x="156305" y="328136"/>
                  <a:pt x="156496" y="327755"/>
                  <a:pt x="156591" y="327470"/>
                </a:cubicBezTo>
                <a:cubicBezTo>
                  <a:pt x="157258" y="326136"/>
                  <a:pt x="157829" y="324803"/>
                  <a:pt x="158305" y="323374"/>
                </a:cubicBezTo>
                <a:cubicBezTo>
                  <a:pt x="158305" y="323088"/>
                  <a:pt x="158496" y="322897"/>
                  <a:pt x="158591" y="322612"/>
                </a:cubicBezTo>
                <a:cubicBezTo>
                  <a:pt x="158972" y="321088"/>
                  <a:pt x="159258" y="319564"/>
                  <a:pt x="159258" y="317945"/>
                </a:cubicBezTo>
                <a:lnTo>
                  <a:pt x="159258" y="317563"/>
                </a:lnTo>
                <a:cubicBezTo>
                  <a:pt x="159258" y="316802"/>
                  <a:pt x="159258" y="316135"/>
                  <a:pt x="159258" y="315373"/>
                </a:cubicBezTo>
                <a:lnTo>
                  <a:pt x="159258" y="78677"/>
                </a:lnTo>
                <a:cubicBezTo>
                  <a:pt x="159258" y="35243"/>
                  <a:pt x="123539" y="0"/>
                  <a:pt x="79629" y="0"/>
                </a:cubicBezTo>
                <a:close/>
                <a:moveTo>
                  <a:pt x="29051" y="51721"/>
                </a:moveTo>
                <a:cubicBezTo>
                  <a:pt x="35242" y="40481"/>
                  <a:pt x="45148" y="31432"/>
                  <a:pt x="57245" y="26479"/>
                </a:cubicBezTo>
                <a:cubicBezTo>
                  <a:pt x="64103" y="23622"/>
                  <a:pt x="71723" y="22003"/>
                  <a:pt x="79629" y="22003"/>
                </a:cubicBezTo>
                <a:cubicBezTo>
                  <a:pt x="111347" y="22003"/>
                  <a:pt x="137065" y="47435"/>
                  <a:pt x="137065" y="78867"/>
                </a:cubicBezTo>
                <a:lnTo>
                  <a:pt x="137065" y="111633"/>
                </a:lnTo>
                <a:lnTo>
                  <a:pt x="53435" y="111633"/>
                </a:lnTo>
                <a:cubicBezTo>
                  <a:pt x="53435" y="111633"/>
                  <a:pt x="53245" y="111633"/>
                  <a:pt x="53149" y="111633"/>
                </a:cubicBezTo>
                <a:lnTo>
                  <a:pt x="22288" y="111633"/>
                </a:lnTo>
                <a:cubicBezTo>
                  <a:pt x="22288" y="111633"/>
                  <a:pt x="22288" y="111633"/>
                  <a:pt x="22193" y="111633"/>
                </a:cubicBezTo>
                <a:lnTo>
                  <a:pt x="22193" y="78867"/>
                </a:lnTo>
                <a:cubicBezTo>
                  <a:pt x="22193" y="72962"/>
                  <a:pt x="23050" y="67342"/>
                  <a:pt x="24765" y="62008"/>
                </a:cubicBezTo>
                <a:cubicBezTo>
                  <a:pt x="25908" y="58484"/>
                  <a:pt x="27337" y="55054"/>
                  <a:pt x="29146" y="51816"/>
                </a:cubicBezTo>
                <a:close/>
                <a:moveTo>
                  <a:pt x="137065" y="295465"/>
                </a:moveTo>
                <a:cubicBezTo>
                  <a:pt x="137065" y="295465"/>
                  <a:pt x="137065" y="295465"/>
                  <a:pt x="137065" y="295465"/>
                </a:cubicBezTo>
                <a:lnTo>
                  <a:pt x="75247" y="295465"/>
                </a:lnTo>
                <a:lnTo>
                  <a:pt x="75247" y="133540"/>
                </a:lnTo>
                <a:lnTo>
                  <a:pt x="137065" y="133540"/>
                </a:lnTo>
                <a:lnTo>
                  <a:pt x="137065" y="295465"/>
                </a:lnTo>
                <a:close/>
                <a:moveTo>
                  <a:pt x="22193" y="295465"/>
                </a:moveTo>
                <a:lnTo>
                  <a:pt x="22193" y="133540"/>
                </a:lnTo>
                <a:lnTo>
                  <a:pt x="53054" y="133540"/>
                </a:lnTo>
                <a:lnTo>
                  <a:pt x="53054" y="295465"/>
                </a:lnTo>
                <a:lnTo>
                  <a:pt x="22193" y="295465"/>
                </a:lnTo>
                <a:close/>
                <a:moveTo>
                  <a:pt x="124301" y="339280"/>
                </a:moveTo>
                <a:lnTo>
                  <a:pt x="99822" y="381476"/>
                </a:lnTo>
                <a:lnTo>
                  <a:pt x="59341" y="381476"/>
                </a:lnTo>
                <a:lnTo>
                  <a:pt x="34862" y="339280"/>
                </a:lnTo>
                <a:lnTo>
                  <a:pt x="124301" y="339280"/>
                </a:lnTo>
                <a:close/>
              </a:path>
            </a:pathLst>
          </a:custGeom>
          <a:solidFill>
            <a:srgbClr val="121212"/>
          </a:solidFill>
          <a:ln w="9525" cap="flat">
            <a:noFill/>
            <a:prstDash val="solid"/>
            <a:miter/>
          </a:ln>
        </p:spPr>
        <p:txBody>
          <a:bodyPr rtlCol="0" anchor="ctr"/>
          <a:lstStyle/>
          <a:p>
            <a:endParaRPr lang="zh-CN" altLang="en-US"/>
          </a:p>
        </p:txBody>
      </p:sp>
      <p:sp>
        <p:nvSpPr>
          <p:cNvPr id="588" name="任意多边形: 形状 587">
            <a:extLst>
              <a:ext uri="{FF2B5EF4-FFF2-40B4-BE49-F238E27FC236}">
                <a16:creationId xmlns:a16="http://schemas.microsoft.com/office/drawing/2014/main" id="{31BE78FA-82D0-0FD7-27A5-AA0793248759}"/>
              </a:ext>
            </a:extLst>
          </p:cNvPr>
          <p:cNvSpPr/>
          <p:nvPr/>
        </p:nvSpPr>
        <p:spPr>
          <a:xfrm>
            <a:off x="7305565" y="4262627"/>
            <a:ext cx="256984" cy="447865"/>
          </a:xfrm>
          <a:custGeom>
            <a:avLst/>
            <a:gdLst>
              <a:gd name="connsiteX0" fmla="*/ 219361 w 256984"/>
              <a:gd name="connsiteY0" fmla="*/ 274796 h 447865"/>
              <a:gd name="connsiteX1" fmla="*/ 218027 w 256984"/>
              <a:gd name="connsiteY1" fmla="*/ 274796 h 447865"/>
              <a:gd name="connsiteX2" fmla="*/ 217837 w 256984"/>
              <a:gd name="connsiteY2" fmla="*/ 258128 h 447865"/>
              <a:gd name="connsiteX3" fmla="*/ 217837 w 256984"/>
              <a:gd name="connsiteY3" fmla="*/ 252889 h 447865"/>
              <a:gd name="connsiteX4" fmla="*/ 228791 w 256984"/>
              <a:gd name="connsiteY4" fmla="*/ 215551 h 447865"/>
              <a:gd name="connsiteX5" fmla="*/ 239840 w 256984"/>
              <a:gd name="connsiteY5" fmla="*/ 137255 h 447865"/>
              <a:gd name="connsiteX6" fmla="*/ 195072 w 256984"/>
              <a:gd name="connsiteY6" fmla="*/ 78105 h 447865"/>
              <a:gd name="connsiteX7" fmla="*/ 165449 w 256984"/>
              <a:gd name="connsiteY7" fmla="*/ 64294 h 447865"/>
              <a:gd name="connsiteX8" fmla="*/ 165449 w 256984"/>
              <a:gd name="connsiteY8" fmla="*/ 61436 h 447865"/>
              <a:gd name="connsiteX9" fmla="*/ 165449 w 256984"/>
              <a:gd name="connsiteY9" fmla="*/ 61436 h 447865"/>
              <a:gd name="connsiteX10" fmla="*/ 166592 w 256984"/>
              <a:gd name="connsiteY10" fmla="*/ 58579 h 447865"/>
              <a:gd name="connsiteX11" fmla="*/ 169545 w 256984"/>
              <a:gd name="connsiteY11" fmla="*/ 29337 h 447865"/>
              <a:gd name="connsiteX12" fmla="*/ 128492 w 256984"/>
              <a:gd name="connsiteY12" fmla="*/ 0 h 447865"/>
              <a:gd name="connsiteX13" fmla="*/ 87440 w 256984"/>
              <a:gd name="connsiteY13" fmla="*/ 29337 h 447865"/>
              <a:gd name="connsiteX14" fmla="*/ 90392 w 256984"/>
              <a:gd name="connsiteY14" fmla="*/ 58579 h 447865"/>
              <a:gd name="connsiteX15" fmla="*/ 91440 w 256984"/>
              <a:gd name="connsiteY15" fmla="*/ 61246 h 447865"/>
              <a:gd name="connsiteX16" fmla="*/ 91059 w 256984"/>
              <a:gd name="connsiteY16" fmla="*/ 64484 h 447865"/>
              <a:gd name="connsiteX17" fmla="*/ 61817 w 256984"/>
              <a:gd name="connsiteY17" fmla="*/ 78200 h 447865"/>
              <a:gd name="connsiteX18" fmla="*/ 17050 w 256984"/>
              <a:gd name="connsiteY18" fmla="*/ 137351 h 447865"/>
              <a:gd name="connsiteX19" fmla="*/ 28099 w 256984"/>
              <a:gd name="connsiteY19" fmla="*/ 215646 h 447865"/>
              <a:gd name="connsiteX20" fmla="*/ 39052 w 256984"/>
              <a:gd name="connsiteY20" fmla="*/ 252984 h 447865"/>
              <a:gd name="connsiteX21" fmla="*/ 37814 w 256984"/>
              <a:gd name="connsiteY21" fmla="*/ 274892 h 447865"/>
              <a:gd name="connsiteX22" fmla="*/ 37528 w 256984"/>
              <a:gd name="connsiteY22" fmla="*/ 274892 h 447865"/>
              <a:gd name="connsiteX23" fmla="*/ 0 w 256984"/>
              <a:gd name="connsiteY23" fmla="*/ 312515 h 447865"/>
              <a:gd name="connsiteX24" fmla="*/ 37528 w 256984"/>
              <a:gd name="connsiteY24" fmla="*/ 350139 h 447865"/>
              <a:gd name="connsiteX25" fmla="*/ 117539 w 256984"/>
              <a:gd name="connsiteY25" fmla="*/ 350139 h 447865"/>
              <a:gd name="connsiteX26" fmla="*/ 117539 w 256984"/>
              <a:gd name="connsiteY26" fmla="*/ 364331 h 447865"/>
              <a:gd name="connsiteX27" fmla="*/ 113443 w 256984"/>
              <a:gd name="connsiteY27" fmla="*/ 365188 h 447865"/>
              <a:gd name="connsiteX28" fmla="*/ 92392 w 256984"/>
              <a:gd name="connsiteY28" fmla="*/ 388334 h 447865"/>
              <a:gd name="connsiteX29" fmla="*/ 91440 w 256984"/>
              <a:gd name="connsiteY29" fmla="*/ 390811 h 447865"/>
              <a:gd name="connsiteX30" fmla="*/ 88582 w 256984"/>
              <a:gd name="connsiteY30" fmla="*/ 419291 h 447865"/>
              <a:gd name="connsiteX31" fmla="*/ 128492 w 256984"/>
              <a:gd name="connsiteY31" fmla="*/ 447866 h 447865"/>
              <a:gd name="connsiteX32" fmla="*/ 168402 w 256984"/>
              <a:gd name="connsiteY32" fmla="*/ 419291 h 447865"/>
              <a:gd name="connsiteX33" fmla="*/ 165544 w 256984"/>
              <a:gd name="connsiteY33" fmla="*/ 390811 h 447865"/>
              <a:gd name="connsiteX34" fmla="*/ 164592 w 256984"/>
              <a:gd name="connsiteY34" fmla="*/ 388334 h 447865"/>
              <a:gd name="connsiteX35" fmla="*/ 143542 w 256984"/>
              <a:gd name="connsiteY35" fmla="*/ 365188 h 447865"/>
              <a:gd name="connsiteX36" fmla="*/ 139446 w 256984"/>
              <a:gd name="connsiteY36" fmla="*/ 364331 h 447865"/>
              <a:gd name="connsiteX37" fmla="*/ 139446 w 256984"/>
              <a:gd name="connsiteY37" fmla="*/ 350139 h 447865"/>
              <a:gd name="connsiteX38" fmla="*/ 219456 w 256984"/>
              <a:gd name="connsiteY38" fmla="*/ 350139 h 447865"/>
              <a:gd name="connsiteX39" fmla="*/ 256985 w 256984"/>
              <a:gd name="connsiteY39" fmla="*/ 312515 h 447865"/>
              <a:gd name="connsiteX40" fmla="*/ 219456 w 256984"/>
              <a:gd name="connsiteY40" fmla="*/ 274892 h 447865"/>
              <a:gd name="connsiteX41" fmla="*/ 142399 w 256984"/>
              <a:gd name="connsiteY41" fmla="*/ 389573 h 447865"/>
              <a:gd name="connsiteX42" fmla="*/ 147256 w 256984"/>
              <a:gd name="connsiteY42" fmla="*/ 412242 h 447865"/>
              <a:gd name="connsiteX43" fmla="*/ 128397 w 256984"/>
              <a:gd name="connsiteY43" fmla="*/ 425387 h 447865"/>
              <a:gd name="connsiteX44" fmla="*/ 109538 w 256984"/>
              <a:gd name="connsiteY44" fmla="*/ 412242 h 447865"/>
              <a:gd name="connsiteX45" fmla="*/ 114395 w 256984"/>
              <a:gd name="connsiteY45" fmla="*/ 389573 h 447865"/>
              <a:gd name="connsiteX46" fmla="*/ 128492 w 256984"/>
              <a:gd name="connsiteY46" fmla="*/ 385572 h 447865"/>
              <a:gd name="connsiteX47" fmla="*/ 142589 w 256984"/>
              <a:gd name="connsiteY47" fmla="*/ 389573 h 447865"/>
              <a:gd name="connsiteX48" fmla="*/ 108299 w 256984"/>
              <a:gd name="connsiteY48" fmla="*/ 36004 h 447865"/>
              <a:gd name="connsiteX49" fmla="*/ 128302 w 256984"/>
              <a:gd name="connsiteY49" fmla="*/ 22003 h 447865"/>
              <a:gd name="connsiteX50" fmla="*/ 148304 w 256984"/>
              <a:gd name="connsiteY50" fmla="*/ 36004 h 447865"/>
              <a:gd name="connsiteX51" fmla="*/ 143256 w 256984"/>
              <a:gd name="connsiteY51" fmla="*/ 59627 h 447865"/>
              <a:gd name="connsiteX52" fmla="*/ 128302 w 256984"/>
              <a:gd name="connsiteY52" fmla="*/ 58674 h 447865"/>
              <a:gd name="connsiteX53" fmla="*/ 113348 w 256984"/>
              <a:gd name="connsiteY53" fmla="*/ 59627 h 447865"/>
              <a:gd name="connsiteX54" fmla="*/ 108299 w 256984"/>
              <a:gd name="connsiteY54" fmla="*/ 36004 h 447865"/>
              <a:gd name="connsiteX55" fmla="*/ 37909 w 256984"/>
              <a:gd name="connsiteY55" fmla="*/ 143923 h 447865"/>
              <a:gd name="connsiteX56" fmla="*/ 128302 w 256984"/>
              <a:gd name="connsiteY56" fmla="*/ 80772 h 447865"/>
              <a:gd name="connsiteX57" fmla="*/ 218694 w 256984"/>
              <a:gd name="connsiteY57" fmla="*/ 143923 h 447865"/>
              <a:gd name="connsiteX58" fmla="*/ 195643 w 256984"/>
              <a:gd name="connsiteY58" fmla="*/ 252794 h 447865"/>
              <a:gd name="connsiteX59" fmla="*/ 195834 w 256984"/>
              <a:gd name="connsiteY59" fmla="*/ 274701 h 447865"/>
              <a:gd name="connsiteX60" fmla="*/ 59817 w 256984"/>
              <a:gd name="connsiteY60" fmla="*/ 274701 h 447865"/>
              <a:gd name="connsiteX61" fmla="*/ 60960 w 256984"/>
              <a:gd name="connsiteY61" fmla="*/ 252794 h 447865"/>
              <a:gd name="connsiteX62" fmla="*/ 37909 w 256984"/>
              <a:gd name="connsiteY62" fmla="*/ 143923 h 447865"/>
              <a:gd name="connsiteX63" fmla="*/ 219361 w 256984"/>
              <a:gd name="connsiteY63" fmla="*/ 327755 h 447865"/>
              <a:gd name="connsiteX64" fmla="*/ 37243 w 256984"/>
              <a:gd name="connsiteY64" fmla="*/ 327755 h 447865"/>
              <a:gd name="connsiteX65" fmla="*/ 21907 w 256984"/>
              <a:gd name="connsiteY65" fmla="*/ 312325 h 447865"/>
              <a:gd name="connsiteX66" fmla="*/ 37243 w 256984"/>
              <a:gd name="connsiteY66" fmla="*/ 296894 h 447865"/>
              <a:gd name="connsiteX67" fmla="*/ 219361 w 256984"/>
              <a:gd name="connsiteY67" fmla="*/ 296894 h 447865"/>
              <a:gd name="connsiteX68" fmla="*/ 234696 w 256984"/>
              <a:gd name="connsiteY68" fmla="*/ 312325 h 447865"/>
              <a:gd name="connsiteX69" fmla="*/ 219361 w 256984"/>
              <a:gd name="connsiteY69" fmla="*/ 327755 h 447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56984" h="447865">
                <a:moveTo>
                  <a:pt x="219361" y="274796"/>
                </a:moveTo>
                <a:lnTo>
                  <a:pt x="218027" y="274796"/>
                </a:lnTo>
                <a:cubicBezTo>
                  <a:pt x="217837" y="269272"/>
                  <a:pt x="217837" y="263652"/>
                  <a:pt x="217837" y="258128"/>
                </a:cubicBezTo>
                <a:cubicBezTo>
                  <a:pt x="217837" y="256413"/>
                  <a:pt x="217837" y="254603"/>
                  <a:pt x="217837" y="252889"/>
                </a:cubicBezTo>
                <a:cubicBezTo>
                  <a:pt x="217837" y="241935"/>
                  <a:pt x="223171" y="229076"/>
                  <a:pt x="228791" y="215551"/>
                </a:cubicBezTo>
                <a:cubicBezTo>
                  <a:pt x="238316" y="192596"/>
                  <a:pt x="249174" y="166592"/>
                  <a:pt x="239840" y="137255"/>
                </a:cubicBezTo>
                <a:cubicBezTo>
                  <a:pt x="231934" y="112490"/>
                  <a:pt x="216408" y="92107"/>
                  <a:pt x="195072" y="78105"/>
                </a:cubicBezTo>
                <a:cubicBezTo>
                  <a:pt x="185928" y="72104"/>
                  <a:pt x="175927" y="67532"/>
                  <a:pt x="165449" y="64294"/>
                </a:cubicBezTo>
                <a:cubicBezTo>
                  <a:pt x="165449" y="63341"/>
                  <a:pt x="165449" y="62294"/>
                  <a:pt x="165449" y="61436"/>
                </a:cubicBezTo>
                <a:lnTo>
                  <a:pt x="165449" y="61436"/>
                </a:lnTo>
                <a:cubicBezTo>
                  <a:pt x="165735" y="60579"/>
                  <a:pt x="166211" y="59436"/>
                  <a:pt x="166592" y="58579"/>
                </a:cubicBezTo>
                <a:cubicBezTo>
                  <a:pt x="169164" y="52292"/>
                  <a:pt x="173546" y="41910"/>
                  <a:pt x="169545" y="29337"/>
                </a:cubicBezTo>
                <a:cubicBezTo>
                  <a:pt x="163925" y="11811"/>
                  <a:pt x="147447" y="0"/>
                  <a:pt x="128492" y="0"/>
                </a:cubicBezTo>
                <a:cubicBezTo>
                  <a:pt x="109538" y="0"/>
                  <a:pt x="93059" y="11811"/>
                  <a:pt x="87440" y="29337"/>
                </a:cubicBezTo>
                <a:cubicBezTo>
                  <a:pt x="83439" y="41910"/>
                  <a:pt x="87820" y="52388"/>
                  <a:pt x="90392" y="58579"/>
                </a:cubicBezTo>
                <a:cubicBezTo>
                  <a:pt x="90773" y="59436"/>
                  <a:pt x="91250" y="60579"/>
                  <a:pt x="91440" y="61246"/>
                </a:cubicBezTo>
                <a:cubicBezTo>
                  <a:pt x="91440" y="62294"/>
                  <a:pt x="91154" y="63341"/>
                  <a:pt x="91059" y="64484"/>
                </a:cubicBezTo>
                <a:cubicBezTo>
                  <a:pt x="80677" y="67723"/>
                  <a:pt x="70866" y="72295"/>
                  <a:pt x="61817" y="78200"/>
                </a:cubicBezTo>
                <a:cubicBezTo>
                  <a:pt x="40386" y="92202"/>
                  <a:pt x="24860" y="112681"/>
                  <a:pt x="17050" y="137351"/>
                </a:cubicBezTo>
                <a:cubicBezTo>
                  <a:pt x="7715" y="166688"/>
                  <a:pt x="18478" y="192691"/>
                  <a:pt x="28099" y="215646"/>
                </a:cubicBezTo>
                <a:cubicBezTo>
                  <a:pt x="33719" y="229171"/>
                  <a:pt x="39052" y="242030"/>
                  <a:pt x="39052" y="252984"/>
                </a:cubicBezTo>
                <a:cubicBezTo>
                  <a:pt x="39052" y="260223"/>
                  <a:pt x="38576" y="267557"/>
                  <a:pt x="37814" y="274892"/>
                </a:cubicBezTo>
                <a:lnTo>
                  <a:pt x="37528" y="274892"/>
                </a:lnTo>
                <a:cubicBezTo>
                  <a:pt x="16859" y="274892"/>
                  <a:pt x="0" y="291751"/>
                  <a:pt x="0" y="312515"/>
                </a:cubicBezTo>
                <a:cubicBezTo>
                  <a:pt x="0" y="333280"/>
                  <a:pt x="16859" y="350139"/>
                  <a:pt x="37528" y="350139"/>
                </a:cubicBezTo>
                <a:lnTo>
                  <a:pt x="117539" y="350139"/>
                </a:lnTo>
                <a:lnTo>
                  <a:pt x="117539" y="364331"/>
                </a:lnTo>
                <a:cubicBezTo>
                  <a:pt x="116205" y="364522"/>
                  <a:pt x="114871" y="364808"/>
                  <a:pt x="113443" y="365188"/>
                </a:cubicBezTo>
                <a:cubicBezTo>
                  <a:pt x="98679" y="368903"/>
                  <a:pt x="92964" y="379381"/>
                  <a:pt x="92392" y="388334"/>
                </a:cubicBezTo>
                <a:cubicBezTo>
                  <a:pt x="92202" y="389001"/>
                  <a:pt x="91726" y="389954"/>
                  <a:pt x="91440" y="390811"/>
                </a:cubicBezTo>
                <a:cubicBezTo>
                  <a:pt x="89059" y="396431"/>
                  <a:pt x="84677" y="407003"/>
                  <a:pt x="88582" y="419291"/>
                </a:cubicBezTo>
                <a:cubicBezTo>
                  <a:pt x="94012" y="436436"/>
                  <a:pt x="110109" y="447866"/>
                  <a:pt x="128492" y="447866"/>
                </a:cubicBezTo>
                <a:cubicBezTo>
                  <a:pt x="146876" y="447866"/>
                  <a:pt x="162973" y="436340"/>
                  <a:pt x="168402" y="419291"/>
                </a:cubicBezTo>
                <a:cubicBezTo>
                  <a:pt x="172307" y="407003"/>
                  <a:pt x="167926" y="396526"/>
                  <a:pt x="165544" y="390811"/>
                </a:cubicBezTo>
                <a:cubicBezTo>
                  <a:pt x="165259" y="390049"/>
                  <a:pt x="164783" y="389001"/>
                  <a:pt x="164592" y="388334"/>
                </a:cubicBezTo>
                <a:cubicBezTo>
                  <a:pt x="164021" y="379381"/>
                  <a:pt x="158305" y="368999"/>
                  <a:pt x="143542" y="365188"/>
                </a:cubicBezTo>
                <a:cubicBezTo>
                  <a:pt x="142208" y="364808"/>
                  <a:pt x="140875" y="364617"/>
                  <a:pt x="139446" y="364331"/>
                </a:cubicBezTo>
                <a:lnTo>
                  <a:pt x="139446" y="350139"/>
                </a:lnTo>
                <a:lnTo>
                  <a:pt x="219456" y="350139"/>
                </a:lnTo>
                <a:cubicBezTo>
                  <a:pt x="240125" y="350139"/>
                  <a:pt x="256985" y="333280"/>
                  <a:pt x="256985" y="312515"/>
                </a:cubicBezTo>
                <a:cubicBezTo>
                  <a:pt x="256985" y="291751"/>
                  <a:pt x="240125" y="274892"/>
                  <a:pt x="219456" y="274892"/>
                </a:cubicBezTo>
                <a:close/>
                <a:moveTo>
                  <a:pt x="142399" y="389573"/>
                </a:moveTo>
                <a:cubicBezTo>
                  <a:pt x="142399" y="397097"/>
                  <a:pt x="149733" y="404432"/>
                  <a:pt x="147256" y="412242"/>
                </a:cubicBezTo>
                <a:cubicBezTo>
                  <a:pt x="144494" y="421005"/>
                  <a:pt x="136398" y="425387"/>
                  <a:pt x="128397" y="425387"/>
                </a:cubicBezTo>
                <a:cubicBezTo>
                  <a:pt x="120396" y="425387"/>
                  <a:pt x="112300" y="421005"/>
                  <a:pt x="109538" y="412242"/>
                </a:cubicBezTo>
                <a:cubicBezTo>
                  <a:pt x="107061" y="404432"/>
                  <a:pt x="114395" y="397097"/>
                  <a:pt x="114395" y="389573"/>
                </a:cubicBezTo>
                <a:cubicBezTo>
                  <a:pt x="114395" y="386906"/>
                  <a:pt x="121444" y="385572"/>
                  <a:pt x="128492" y="385572"/>
                </a:cubicBezTo>
                <a:cubicBezTo>
                  <a:pt x="135541" y="385572"/>
                  <a:pt x="142589" y="386906"/>
                  <a:pt x="142589" y="389573"/>
                </a:cubicBezTo>
                <a:close/>
                <a:moveTo>
                  <a:pt x="108299" y="36004"/>
                </a:moveTo>
                <a:cubicBezTo>
                  <a:pt x="111252" y="26670"/>
                  <a:pt x="119825" y="22003"/>
                  <a:pt x="128302" y="22003"/>
                </a:cubicBezTo>
                <a:cubicBezTo>
                  <a:pt x="136779" y="22003"/>
                  <a:pt x="145352" y="26670"/>
                  <a:pt x="148304" y="36004"/>
                </a:cubicBezTo>
                <a:cubicBezTo>
                  <a:pt x="150876" y="44101"/>
                  <a:pt x="143542" y="51721"/>
                  <a:pt x="143256" y="59627"/>
                </a:cubicBezTo>
                <a:cubicBezTo>
                  <a:pt x="138303" y="59055"/>
                  <a:pt x="133350" y="58674"/>
                  <a:pt x="128302" y="58674"/>
                </a:cubicBezTo>
                <a:cubicBezTo>
                  <a:pt x="123253" y="58674"/>
                  <a:pt x="118301" y="59055"/>
                  <a:pt x="113348" y="59627"/>
                </a:cubicBezTo>
                <a:cubicBezTo>
                  <a:pt x="113062" y="51816"/>
                  <a:pt x="105728" y="44196"/>
                  <a:pt x="108299" y="36004"/>
                </a:cubicBezTo>
                <a:close/>
                <a:moveTo>
                  <a:pt x="37909" y="143923"/>
                </a:moveTo>
                <a:cubicBezTo>
                  <a:pt x="51340" y="101822"/>
                  <a:pt x="89821" y="80772"/>
                  <a:pt x="128302" y="80772"/>
                </a:cubicBezTo>
                <a:cubicBezTo>
                  <a:pt x="166783" y="80772"/>
                  <a:pt x="205264" y="101822"/>
                  <a:pt x="218694" y="143923"/>
                </a:cubicBezTo>
                <a:cubicBezTo>
                  <a:pt x="230696" y="181451"/>
                  <a:pt x="195643" y="216503"/>
                  <a:pt x="195643" y="252794"/>
                </a:cubicBezTo>
                <a:cubicBezTo>
                  <a:pt x="195643" y="259937"/>
                  <a:pt x="195643" y="267271"/>
                  <a:pt x="195834" y="274701"/>
                </a:cubicBezTo>
                <a:lnTo>
                  <a:pt x="59817" y="274701"/>
                </a:lnTo>
                <a:cubicBezTo>
                  <a:pt x="60484" y="267367"/>
                  <a:pt x="60960" y="260128"/>
                  <a:pt x="60960" y="252794"/>
                </a:cubicBezTo>
                <a:cubicBezTo>
                  <a:pt x="60960" y="216503"/>
                  <a:pt x="25908" y="181451"/>
                  <a:pt x="37909" y="143923"/>
                </a:cubicBezTo>
                <a:close/>
                <a:moveTo>
                  <a:pt x="219361" y="327755"/>
                </a:moveTo>
                <a:lnTo>
                  <a:pt x="37243" y="327755"/>
                </a:lnTo>
                <a:cubicBezTo>
                  <a:pt x="28765" y="327755"/>
                  <a:pt x="21907" y="320897"/>
                  <a:pt x="21907" y="312325"/>
                </a:cubicBezTo>
                <a:cubicBezTo>
                  <a:pt x="21907" y="303752"/>
                  <a:pt x="28765" y="296894"/>
                  <a:pt x="37243" y="296894"/>
                </a:cubicBezTo>
                <a:lnTo>
                  <a:pt x="219361" y="296894"/>
                </a:lnTo>
                <a:cubicBezTo>
                  <a:pt x="227838" y="296894"/>
                  <a:pt x="234696" y="303752"/>
                  <a:pt x="234696" y="312325"/>
                </a:cubicBezTo>
                <a:cubicBezTo>
                  <a:pt x="234696" y="320897"/>
                  <a:pt x="227838" y="327755"/>
                  <a:pt x="219361" y="327755"/>
                </a:cubicBezTo>
                <a:close/>
              </a:path>
            </a:pathLst>
          </a:custGeom>
          <a:solidFill>
            <a:srgbClr val="121212"/>
          </a:solidFill>
          <a:ln w="9525" cap="flat">
            <a:noFill/>
            <a:prstDash val="solid"/>
            <a:miter/>
          </a:ln>
        </p:spPr>
        <p:txBody>
          <a:bodyPr rtlCol="0" anchor="ctr"/>
          <a:lstStyle/>
          <a:p>
            <a:endParaRPr lang="zh-CN" altLang="en-US"/>
          </a:p>
        </p:txBody>
      </p:sp>
      <p:grpSp>
        <p:nvGrpSpPr>
          <p:cNvPr id="589" name="图形 499">
            <a:extLst>
              <a:ext uri="{FF2B5EF4-FFF2-40B4-BE49-F238E27FC236}">
                <a16:creationId xmlns:a16="http://schemas.microsoft.com/office/drawing/2014/main" id="{57E90876-7455-13EB-01ED-807EC9EC53D2}"/>
              </a:ext>
            </a:extLst>
          </p:cNvPr>
          <p:cNvGrpSpPr/>
          <p:nvPr/>
        </p:nvGrpSpPr>
        <p:grpSpPr>
          <a:xfrm>
            <a:off x="8248350" y="4262722"/>
            <a:ext cx="304800" cy="447389"/>
            <a:chOff x="8248350" y="4262722"/>
            <a:chExt cx="304800" cy="447389"/>
          </a:xfrm>
          <a:solidFill>
            <a:srgbClr val="121212"/>
          </a:solidFill>
        </p:grpSpPr>
        <p:sp>
          <p:nvSpPr>
            <p:cNvPr id="590" name="任意多边形: 形状 589">
              <a:extLst>
                <a:ext uri="{FF2B5EF4-FFF2-40B4-BE49-F238E27FC236}">
                  <a16:creationId xmlns:a16="http://schemas.microsoft.com/office/drawing/2014/main" id="{0D935CC9-F86F-574B-9F10-FCFAF1095719}"/>
                </a:ext>
              </a:extLst>
            </p:cNvPr>
            <p:cNvSpPr/>
            <p:nvPr/>
          </p:nvSpPr>
          <p:spPr>
            <a:xfrm>
              <a:off x="8248350" y="4262722"/>
              <a:ext cx="304800" cy="447389"/>
            </a:xfrm>
            <a:custGeom>
              <a:avLst/>
              <a:gdLst>
                <a:gd name="connsiteX0" fmla="*/ 304800 w 304800"/>
                <a:gd name="connsiteY0" fmla="*/ 80867 h 447389"/>
                <a:gd name="connsiteX1" fmla="*/ 304800 w 304800"/>
                <a:gd name="connsiteY1" fmla="*/ 80867 h 447389"/>
                <a:gd name="connsiteX2" fmla="*/ 304800 w 304800"/>
                <a:gd name="connsiteY2" fmla="*/ 23431 h 447389"/>
                <a:gd name="connsiteX3" fmla="*/ 281940 w 304800"/>
                <a:gd name="connsiteY3" fmla="*/ 0 h 447389"/>
                <a:gd name="connsiteX4" fmla="*/ 22860 w 304800"/>
                <a:gd name="connsiteY4" fmla="*/ 0 h 447389"/>
                <a:gd name="connsiteX5" fmla="*/ 0 w 304800"/>
                <a:gd name="connsiteY5" fmla="*/ 23431 h 447389"/>
                <a:gd name="connsiteX6" fmla="*/ 0 w 304800"/>
                <a:gd name="connsiteY6" fmla="*/ 423958 h 447389"/>
                <a:gd name="connsiteX7" fmla="*/ 22860 w 304800"/>
                <a:gd name="connsiteY7" fmla="*/ 447389 h 447389"/>
                <a:gd name="connsiteX8" fmla="*/ 281940 w 304800"/>
                <a:gd name="connsiteY8" fmla="*/ 447389 h 447389"/>
                <a:gd name="connsiteX9" fmla="*/ 304800 w 304800"/>
                <a:gd name="connsiteY9" fmla="*/ 423958 h 447389"/>
                <a:gd name="connsiteX10" fmla="*/ 304800 w 304800"/>
                <a:gd name="connsiteY10" fmla="*/ 160020 h 447389"/>
                <a:gd name="connsiteX11" fmla="*/ 304800 w 304800"/>
                <a:gd name="connsiteY11" fmla="*/ 160020 h 447389"/>
                <a:gd name="connsiteX12" fmla="*/ 304800 w 304800"/>
                <a:gd name="connsiteY12" fmla="*/ 80963 h 447389"/>
                <a:gd name="connsiteX13" fmla="*/ 281940 w 304800"/>
                <a:gd name="connsiteY13" fmla="*/ 159925 h 447389"/>
                <a:gd name="connsiteX14" fmla="*/ 22860 w 304800"/>
                <a:gd name="connsiteY14" fmla="*/ 159925 h 447389"/>
                <a:gd name="connsiteX15" fmla="*/ 22860 w 304800"/>
                <a:gd name="connsiteY15" fmla="*/ 80867 h 447389"/>
                <a:gd name="connsiteX16" fmla="*/ 281940 w 304800"/>
                <a:gd name="connsiteY16" fmla="*/ 80867 h 447389"/>
                <a:gd name="connsiteX17" fmla="*/ 281940 w 304800"/>
                <a:gd name="connsiteY17" fmla="*/ 159925 h 447389"/>
                <a:gd name="connsiteX18" fmla="*/ 281940 w 304800"/>
                <a:gd name="connsiteY18" fmla="*/ 23336 h 447389"/>
                <a:gd name="connsiteX19" fmla="*/ 281940 w 304800"/>
                <a:gd name="connsiteY19" fmla="*/ 57340 h 447389"/>
                <a:gd name="connsiteX20" fmla="*/ 22860 w 304800"/>
                <a:gd name="connsiteY20" fmla="*/ 57340 h 447389"/>
                <a:gd name="connsiteX21" fmla="*/ 22860 w 304800"/>
                <a:gd name="connsiteY21" fmla="*/ 23336 h 447389"/>
                <a:gd name="connsiteX22" fmla="*/ 281940 w 304800"/>
                <a:gd name="connsiteY22" fmla="*/ 23336 h 447389"/>
                <a:gd name="connsiteX23" fmla="*/ 22860 w 304800"/>
                <a:gd name="connsiteY23" fmla="*/ 423863 h 447389"/>
                <a:gd name="connsiteX24" fmla="*/ 22860 w 304800"/>
                <a:gd name="connsiteY24" fmla="*/ 183356 h 447389"/>
                <a:gd name="connsiteX25" fmla="*/ 281940 w 304800"/>
                <a:gd name="connsiteY25" fmla="*/ 183356 h 447389"/>
                <a:gd name="connsiteX26" fmla="*/ 281940 w 304800"/>
                <a:gd name="connsiteY26" fmla="*/ 423863 h 447389"/>
                <a:gd name="connsiteX27" fmla="*/ 22860 w 304800"/>
                <a:gd name="connsiteY27" fmla="*/ 423863 h 447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04800" h="447389">
                  <a:moveTo>
                    <a:pt x="304800" y="80867"/>
                  </a:moveTo>
                  <a:cubicBezTo>
                    <a:pt x="304800" y="80867"/>
                    <a:pt x="304800" y="80867"/>
                    <a:pt x="304800" y="80867"/>
                  </a:cubicBezTo>
                  <a:lnTo>
                    <a:pt x="304800" y="23431"/>
                  </a:lnTo>
                  <a:cubicBezTo>
                    <a:pt x="304800" y="10478"/>
                    <a:pt x="294513" y="0"/>
                    <a:pt x="281940" y="0"/>
                  </a:cubicBezTo>
                  <a:lnTo>
                    <a:pt x="22860" y="0"/>
                  </a:lnTo>
                  <a:cubicBezTo>
                    <a:pt x="10192" y="0"/>
                    <a:pt x="0" y="10478"/>
                    <a:pt x="0" y="23431"/>
                  </a:cubicBezTo>
                  <a:lnTo>
                    <a:pt x="0" y="423958"/>
                  </a:lnTo>
                  <a:cubicBezTo>
                    <a:pt x="0" y="436912"/>
                    <a:pt x="10287" y="447389"/>
                    <a:pt x="22860" y="447389"/>
                  </a:cubicBezTo>
                  <a:lnTo>
                    <a:pt x="281940" y="447389"/>
                  </a:lnTo>
                  <a:cubicBezTo>
                    <a:pt x="294608" y="447389"/>
                    <a:pt x="304800" y="436912"/>
                    <a:pt x="304800" y="423958"/>
                  </a:cubicBezTo>
                  <a:lnTo>
                    <a:pt x="304800" y="160020"/>
                  </a:lnTo>
                  <a:cubicBezTo>
                    <a:pt x="304800" y="160020"/>
                    <a:pt x="304800" y="160020"/>
                    <a:pt x="304800" y="160020"/>
                  </a:cubicBezTo>
                  <a:lnTo>
                    <a:pt x="304800" y="80963"/>
                  </a:lnTo>
                  <a:close/>
                  <a:moveTo>
                    <a:pt x="281940" y="159925"/>
                  </a:moveTo>
                  <a:lnTo>
                    <a:pt x="22860" y="159925"/>
                  </a:lnTo>
                  <a:lnTo>
                    <a:pt x="22860" y="80867"/>
                  </a:lnTo>
                  <a:lnTo>
                    <a:pt x="281940" y="80867"/>
                  </a:lnTo>
                  <a:lnTo>
                    <a:pt x="281940" y="159925"/>
                  </a:lnTo>
                  <a:close/>
                  <a:moveTo>
                    <a:pt x="281940" y="23336"/>
                  </a:moveTo>
                  <a:lnTo>
                    <a:pt x="281940" y="57340"/>
                  </a:lnTo>
                  <a:lnTo>
                    <a:pt x="22860" y="57340"/>
                  </a:lnTo>
                  <a:lnTo>
                    <a:pt x="22860" y="23336"/>
                  </a:lnTo>
                  <a:lnTo>
                    <a:pt x="281940" y="23336"/>
                  </a:lnTo>
                  <a:close/>
                  <a:moveTo>
                    <a:pt x="22860" y="423863"/>
                  </a:moveTo>
                  <a:lnTo>
                    <a:pt x="22860" y="183356"/>
                  </a:lnTo>
                  <a:lnTo>
                    <a:pt x="281940" y="183356"/>
                  </a:lnTo>
                  <a:lnTo>
                    <a:pt x="281940" y="423863"/>
                  </a:lnTo>
                  <a:lnTo>
                    <a:pt x="22860" y="423863"/>
                  </a:lnTo>
                  <a:close/>
                </a:path>
              </a:pathLst>
            </a:custGeom>
            <a:solidFill>
              <a:srgbClr val="121212"/>
            </a:solidFill>
            <a:ln w="9525" cap="flat">
              <a:noFill/>
              <a:prstDash val="solid"/>
              <a:miter/>
            </a:ln>
          </p:spPr>
          <p:txBody>
            <a:bodyPr rtlCol="0" anchor="ctr"/>
            <a:lstStyle/>
            <a:p>
              <a:endParaRPr lang="zh-CN" altLang="en-US"/>
            </a:p>
          </p:txBody>
        </p:sp>
        <p:sp>
          <p:nvSpPr>
            <p:cNvPr id="591" name="任意多边形: 形状 590">
              <a:extLst>
                <a:ext uri="{FF2B5EF4-FFF2-40B4-BE49-F238E27FC236}">
                  <a16:creationId xmlns:a16="http://schemas.microsoft.com/office/drawing/2014/main" id="{5EBA48B0-1A53-5A46-1725-429270120AAB}"/>
                </a:ext>
              </a:extLst>
            </p:cNvPr>
            <p:cNvSpPr/>
            <p:nvPr/>
          </p:nvSpPr>
          <p:spPr>
            <a:xfrm>
              <a:off x="8312167" y="4530756"/>
              <a:ext cx="49339" cy="23431"/>
            </a:xfrm>
            <a:custGeom>
              <a:avLst/>
              <a:gdLst>
                <a:gd name="connsiteX0" fmla="*/ 37910 w 49339"/>
                <a:gd name="connsiteY0" fmla="*/ 0 h 23431"/>
                <a:gd name="connsiteX1" fmla="*/ 11430 w 49339"/>
                <a:gd name="connsiteY1" fmla="*/ 0 h 23431"/>
                <a:gd name="connsiteX2" fmla="*/ 0 w 49339"/>
                <a:gd name="connsiteY2" fmla="*/ 11716 h 23431"/>
                <a:gd name="connsiteX3" fmla="*/ 11430 w 49339"/>
                <a:gd name="connsiteY3" fmla="*/ 23431 h 23431"/>
                <a:gd name="connsiteX4" fmla="*/ 37910 w 49339"/>
                <a:gd name="connsiteY4" fmla="*/ 23431 h 23431"/>
                <a:gd name="connsiteX5" fmla="*/ 49340 w 49339"/>
                <a:gd name="connsiteY5" fmla="*/ 11716 h 23431"/>
                <a:gd name="connsiteX6" fmla="*/ 37910 w 49339"/>
                <a:gd name="connsiteY6" fmla="*/ 0 h 2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339" h="23431">
                  <a:moveTo>
                    <a:pt x="37910" y="0"/>
                  </a:moveTo>
                  <a:lnTo>
                    <a:pt x="11430" y="0"/>
                  </a:lnTo>
                  <a:cubicBezTo>
                    <a:pt x="5144" y="0"/>
                    <a:pt x="0" y="5239"/>
                    <a:pt x="0" y="11716"/>
                  </a:cubicBezTo>
                  <a:cubicBezTo>
                    <a:pt x="0" y="18192"/>
                    <a:pt x="5144" y="23431"/>
                    <a:pt x="11430" y="23431"/>
                  </a:cubicBezTo>
                  <a:lnTo>
                    <a:pt x="37910" y="23431"/>
                  </a:lnTo>
                  <a:cubicBezTo>
                    <a:pt x="44196" y="23431"/>
                    <a:pt x="49340" y="18192"/>
                    <a:pt x="49340" y="11716"/>
                  </a:cubicBezTo>
                  <a:cubicBezTo>
                    <a:pt x="49340" y="5239"/>
                    <a:pt x="44196" y="0"/>
                    <a:pt x="37910" y="0"/>
                  </a:cubicBezTo>
                  <a:close/>
                </a:path>
              </a:pathLst>
            </a:custGeom>
            <a:solidFill>
              <a:srgbClr val="121212"/>
            </a:solidFill>
            <a:ln w="9525" cap="flat">
              <a:noFill/>
              <a:prstDash val="solid"/>
              <a:miter/>
            </a:ln>
          </p:spPr>
          <p:txBody>
            <a:bodyPr rtlCol="0" anchor="ctr"/>
            <a:lstStyle/>
            <a:p>
              <a:endParaRPr lang="zh-CN" altLang="en-US"/>
            </a:p>
          </p:txBody>
        </p:sp>
        <p:sp>
          <p:nvSpPr>
            <p:cNvPr id="592" name="任意多边形: 形状 591">
              <a:extLst>
                <a:ext uri="{FF2B5EF4-FFF2-40B4-BE49-F238E27FC236}">
                  <a16:creationId xmlns:a16="http://schemas.microsoft.com/office/drawing/2014/main" id="{6AA9F4C6-9C8A-5D66-27BF-F3F21FF38C4F}"/>
                </a:ext>
              </a:extLst>
            </p:cNvPr>
            <p:cNvSpPr/>
            <p:nvPr/>
          </p:nvSpPr>
          <p:spPr>
            <a:xfrm>
              <a:off x="8376080" y="4530756"/>
              <a:ext cx="49339" cy="23431"/>
            </a:xfrm>
            <a:custGeom>
              <a:avLst/>
              <a:gdLst>
                <a:gd name="connsiteX0" fmla="*/ 37909 w 49339"/>
                <a:gd name="connsiteY0" fmla="*/ 0 h 23431"/>
                <a:gd name="connsiteX1" fmla="*/ 11430 w 49339"/>
                <a:gd name="connsiteY1" fmla="*/ 0 h 23431"/>
                <a:gd name="connsiteX2" fmla="*/ 0 w 49339"/>
                <a:gd name="connsiteY2" fmla="*/ 11716 h 23431"/>
                <a:gd name="connsiteX3" fmla="*/ 11430 w 49339"/>
                <a:gd name="connsiteY3" fmla="*/ 23431 h 23431"/>
                <a:gd name="connsiteX4" fmla="*/ 37909 w 49339"/>
                <a:gd name="connsiteY4" fmla="*/ 23431 h 23431"/>
                <a:gd name="connsiteX5" fmla="*/ 49339 w 49339"/>
                <a:gd name="connsiteY5" fmla="*/ 11716 h 23431"/>
                <a:gd name="connsiteX6" fmla="*/ 37909 w 49339"/>
                <a:gd name="connsiteY6" fmla="*/ 0 h 2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339" h="23431">
                  <a:moveTo>
                    <a:pt x="37909" y="0"/>
                  </a:moveTo>
                  <a:lnTo>
                    <a:pt x="11430" y="0"/>
                  </a:lnTo>
                  <a:cubicBezTo>
                    <a:pt x="5143" y="0"/>
                    <a:pt x="0" y="5239"/>
                    <a:pt x="0" y="11716"/>
                  </a:cubicBezTo>
                  <a:cubicBezTo>
                    <a:pt x="0" y="18192"/>
                    <a:pt x="5143" y="23431"/>
                    <a:pt x="11430" y="23431"/>
                  </a:cubicBezTo>
                  <a:lnTo>
                    <a:pt x="37909" y="23431"/>
                  </a:lnTo>
                  <a:cubicBezTo>
                    <a:pt x="44196" y="23431"/>
                    <a:pt x="49339" y="18192"/>
                    <a:pt x="49339" y="11716"/>
                  </a:cubicBezTo>
                  <a:cubicBezTo>
                    <a:pt x="49339" y="5239"/>
                    <a:pt x="44196" y="0"/>
                    <a:pt x="37909" y="0"/>
                  </a:cubicBezTo>
                  <a:close/>
                </a:path>
              </a:pathLst>
            </a:custGeom>
            <a:solidFill>
              <a:srgbClr val="121212"/>
            </a:solidFill>
            <a:ln w="9525" cap="flat">
              <a:noFill/>
              <a:prstDash val="solid"/>
              <a:miter/>
            </a:ln>
          </p:spPr>
          <p:txBody>
            <a:bodyPr rtlCol="0" anchor="ctr"/>
            <a:lstStyle/>
            <a:p>
              <a:endParaRPr lang="zh-CN" altLang="en-US"/>
            </a:p>
          </p:txBody>
        </p:sp>
        <p:sp>
          <p:nvSpPr>
            <p:cNvPr id="593" name="任意多边形: 形状 592">
              <a:extLst>
                <a:ext uri="{FF2B5EF4-FFF2-40B4-BE49-F238E27FC236}">
                  <a16:creationId xmlns:a16="http://schemas.microsoft.com/office/drawing/2014/main" id="{63165554-6245-47C6-4332-2D3F8F045847}"/>
                </a:ext>
              </a:extLst>
            </p:cNvPr>
            <p:cNvSpPr/>
            <p:nvPr/>
          </p:nvSpPr>
          <p:spPr>
            <a:xfrm>
              <a:off x="8439992" y="4530756"/>
              <a:ext cx="49339" cy="23431"/>
            </a:xfrm>
            <a:custGeom>
              <a:avLst/>
              <a:gdLst>
                <a:gd name="connsiteX0" fmla="*/ 37910 w 49339"/>
                <a:gd name="connsiteY0" fmla="*/ 0 h 23431"/>
                <a:gd name="connsiteX1" fmla="*/ 11430 w 49339"/>
                <a:gd name="connsiteY1" fmla="*/ 0 h 23431"/>
                <a:gd name="connsiteX2" fmla="*/ 0 w 49339"/>
                <a:gd name="connsiteY2" fmla="*/ 11716 h 23431"/>
                <a:gd name="connsiteX3" fmla="*/ 11430 w 49339"/>
                <a:gd name="connsiteY3" fmla="*/ 23431 h 23431"/>
                <a:gd name="connsiteX4" fmla="*/ 37910 w 49339"/>
                <a:gd name="connsiteY4" fmla="*/ 23431 h 23431"/>
                <a:gd name="connsiteX5" fmla="*/ 49340 w 49339"/>
                <a:gd name="connsiteY5" fmla="*/ 11716 h 23431"/>
                <a:gd name="connsiteX6" fmla="*/ 37910 w 49339"/>
                <a:gd name="connsiteY6" fmla="*/ 0 h 2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339" h="23431">
                  <a:moveTo>
                    <a:pt x="37910" y="0"/>
                  </a:moveTo>
                  <a:lnTo>
                    <a:pt x="11430" y="0"/>
                  </a:lnTo>
                  <a:cubicBezTo>
                    <a:pt x="5144" y="0"/>
                    <a:pt x="0" y="5239"/>
                    <a:pt x="0" y="11716"/>
                  </a:cubicBezTo>
                  <a:cubicBezTo>
                    <a:pt x="0" y="18192"/>
                    <a:pt x="5144" y="23431"/>
                    <a:pt x="11430" y="23431"/>
                  </a:cubicBezTo>
                  <a:lnTo>
                    <a:pt x="37910" y="23431"/>
                  </a:lnTo>
                  <a:cubicBezTo>
                    <a:pt x="44196" y="23431"/>
                    <a:pt x="49340" y="18192"/>
                    <a:pt x="49340" y="11716"/>
                  </a:cubicBezTo>
                  <a:cubicBezTo>
                    <a:pt x="49340" y="5239"/>
                    <a:pt x="44196" y="0"/>
                    <a:pt x="37910" y="0"/>
                  </a:cubicBezTo>
                  <a:close/>
                </a:path>
              </a:pathLst>
            </a:custGeom>
            <a:solidFill>
              <a:srgbClr val="121212"/>
            </a:solidFill>
            <a:ln w="9525" cap="flat">
              <a:noFill/>
              <a:prstDash val="solid"/>
              <a:miter/>
            </a:ln>
          </p:spPr>
          <p:txBody>
            <a:bodyPr rtlCol="0" anchor="ctr"/>
            <a:lstStyle/>
            <a:p>
              <a:endParaRPr lang="zh-CN" altLang="en-US"/>
            </a:p>
          </p:txBody>
        </p:sp>
        <p:sp>
          <p:nvSpPr>
            <p:cNvPr id="594" name="任意多边形: 形状 593">
              <a:extLst>
                <a:ext uri="{FF2B5EF4-FFF2-40B4-BE49-F238E27FC236}">
                  <a16:creationId xmlns:a16="http://schemas.microsoft.com/office/drawing/2014/main" id="{CA5257C1-9BB1-4243-F1A0-FC92B9EC516F}"/>
                </a:ext>
              </a:extLst>
            </p:cNvPr>
            <p:cNvSpPr/>
            <p:nvPr/>
          </p:nvSpPr>
          <p:spPr>
            <a:xfrm>
              <a:off x="8312167" y="4489608"/>
              <a:ext cx="49339" cy="23431"/>
            </a:xfrm>
            <a:custGeom>
              <a:avLst/>
              <a:gdLst>
                <a:gd name="connsiteX0" fmla="*/ 37910 w 49339"/>
                <a:gd name="connsiteY0" fmla="*/ 0 h 23431"/>
                <a:gd name="connsiteX1" fmla="*/ 11430 w 49339"/>
                <a:gd name="connsiteY1" fmla="*/ 0 h 23431"/>
                <a:gd name="connsiteX2" fmla="*/ 0 w 49339"/>
                <a:gd name="connsiteY2" fmla="*/ 11716 h 23431"/>
                <a:gd name="connsiteX3" fmla="*/ 11430 w 49339"/>
                <a:gd name="connsiteY3" fmla="*/ 23431 h 23431"/>
                <a:gd name="connsiteX4" fmla="*/ 37910 w 49339"/>
                <a:gd name="connsiteY4" fmla="*/ 23431 h 23431"/>
                <a:gd name="connsiteX5" fmla="*/ 49340 w 49339"/>
                <a:gd name="connsiteY5" fmla="*/ 11716 h 23431"/>
                <a:gd name="connsiteX6" fmla="*/ 37910 w 49339"/>
                <a:gd name="connsiteY6" fmla="*/ 0 h 2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339" h="23431">
                  <a:moveTo>
                    <a:pt x="37910" y="0"/>
                  </a:moveTo>
                  <a:lnTo>
                    <a:pt x="11430" y="0"/>
                  </a:lnTo>
                  <a:cubicBezTo>
                    <a:pt x="5144" y="0"/>
                    <a:pt x="0" y="5239"/>
                    <a:pt x="0" y="11716"/>
                  </a:cubicBezTo>
                  <a:cubicBezTo>
                    <a:pt x="0" y="18193"/>
                    <a:pt x="5144" y="23431"/>
                    <a:pt x="11430" y="23431"/>
                  </a:cubicBezTo>
                  <a:lnTo>
                    <a:pt x="37910" y="23431"/>
                  </a:lnTo>
                  <a:cubicBezTo>
                    <a:pt x="44196" y="23431"/>
                    <a:pt x="49340" y="18193"/>
                    <a:pt x="49340" y="11716"/>
                  </a:cubicBezTo>
                  <a:cubicBezTo>
                    <a:pt x="49340" y="5239"/>
                    <a:pt x="44196" y="0"/>
                    <a:pt x="37910" y="0"/>
                  </a:cubicBezTo>
                  <a:close/>
                </a:path>
              </a:pathLst>
            </a:custGeom>
            <a:solidFill>
              <a:srgbClr val="121212"/>
            </a:solidFill>
            <a:ln w="9525" cap="flat">
              <a:noFill/>
              <a:prstDash val="solid"/>
              <a:miter/>
            </a:ln>
          </p:spPr>
          <p:txBody>
            <a:bodyPr rtlCol="0" anchor="ctr"/>
            <a:lstStyle/>
            <a:p>
              <a:endParaRPr lang="zh-CN" altLang="en-US"/>
            </a:p>
          </p:txBody>
        </p:sp>
        <p:sp>
          <p:nvSpPr>
            <p:cNvPr id="595" name="任意多边形: 形状 594">
              <a:extLst>
                <a:ext uri="{FF2B5EF4-FFF2-40B4-BE49-F238E27FC236}">
                  <a16:creationId xmlns:a16="http://schemas.microsoft.com/office/drawing/2014/main" id="{FE333349-75B6-4D8D-3131-22C7340520DD}"/>
                </a:ext>
              </a:extLst>
            </p:cNvPr>
            <p:cNvSpPr/>
            <p:nvPr/>
          </p:nvSpPr>
          <p:spPr>
            <a:xfrm>
              <a:off x="8376080" y="4489608"/>
              <a:ext cx="49339" cy="23431"/>
            </a:xfrm>
            <a:custGeom>
              <a:avLst/>
              <a:gdLst>
                <a:gd name="connsiteX0" fmla="*/ 37909 w 49339"/>
                <a:gd name="connsiteY0" fmla="*/ 0 h 23431"/>
                <a:gd name="connsiteX1" fmla="*/ 11430 w 49339"/>
                <a:gd name="connsiteY1" fmla="*/ 0 h 23431"/>
                <a:gd name="connsiteX2" fmla="*/ 0 w 49339"/>
                <a:gd name="connsiteY2" fmla="*/ 11716 h 23431"/>
                <a:gd name="connsiteX3" fmla="*/ 11430 w 49339"/>
                <a:gd name="connsiteY3" fmla="*/ 23431 h 23431"/>
                <a:gd name="connsiteX4" fmla="*/ 37909 w 49339"/>
                <a:gd name="connsiteY4" fmla="*/ 23431 h 23431"/>
                <a:gd name="connsiteX5" fmla="*/ 49339 w 49339"/>
                <a:gd name="connsiteY5" fmla="*/ 11716 h 23431"/>
                <a:gd name="connsiteX6" fmla="*/ 37909 w 49339"/>
                <a:gd name="connsiteY6" fmla="*/ 0 h 2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339" h="23431">
                  <a:moveTo>
                    <a:pt x="37909" y="0"/>
                  </a:moveTo>
                  <a:lnTo>
                    <a:pt x="11430" y="0"/>
                  </a:lnTo>
                  <a:cubicBezTo>
                    <a:pt x="5143" y="0"/>
                    <a:pt x="0" y="5239"/>
                    <a:pt x="0" y="11716"/>
                  </a:cubicBezTo>
                  <a:cubicBezTo>
                    <a:pt x="0" y="18193"/>
                    <a:pt x="5143" y="23431"/>
                    <a:pt x="11430" y="23431"/>
                  </a:cubicBezTo>
                  <a:lnTo>
                    <a:pt x="37909" y="23431"/>
                  </a:lnTo>
                  <a:cubicBezTo>
                    <a:pt x="44196" y="23431"/>
                    <a:pt x="49339" y="18193"/>
                    <a:pt x="49339" y="11716"/>
                  </a:cubicBezTo>
                  <a:cubicBezTo>
                    <a:pt x="49339" y="5239"/>
                    <a:pt x="44196" y="0"/>
                    <a:pt x="37909" y="0"/>
                  </a:cubicBezTo>
                  <a:close/>
                </a:path>
              </a:pathLst>
            </a:custGeom>
            <a:solidFill>
              <a:srgbClr val="121212"/>
            </a:solidFill>
            <a:ln w="9525" cap="flat">
              <a:noFill/>
              <a:prstDash val="solid"/>
              <a:miter/>
            </a:ln>
          </p:spPr>
          <p:txBody>
            <a:bodyPr rtlCol="0" anchor="ctr"/>
            <a:lstStyle/>
            <a:p>
              <a:endParaRPr lang="zh-CN" altLang="en-US"/>
            </a:p>
          </p:txBody>
        </p:sp>
        <p:sp>
          <p:nvSpPr>
            <p:cNvPr id="596" name="任意多边形: 形状 595">
              <a:extLst>
                <a:ext uri="{FF2B5EF4-FFF2-40B4-BE49-F238E27FC236}">
                  <a16:creationId xmlns:a16="http://schemas.microsoft.com/office/drawing/2014/main" id="{AF1FD845-005C-EA4E-5C8A-4719F171BB12}"/>
                </a:ext>
              </a:extLst>
            </p:cNvPr>
            <p:cNvSpPr/>
            <p:nvPr/>
          </p:nvSpPr>
          <p:spPr>
            <a:xfrm>
              <a:off x="8439992" y="4489608"/>
              <a:ext cx="49339" cy="23431"/>
            </a:xfrm>
            <a:custGeom>
              <a:avLst/>
              <a:gdLst>
                <a:gd name="connsiteX0" fmla="*/ 37910 w 49339"/>
                <a:gd name="connsiteY0" fmla="*/ 0 h 23431"/>
                <a:gd name="connsiteX1" fmla="*/ 11430 w 49339"/>
                <a:gd name="connsiteY1" fmla="*/ 0 h 23431"/>
                <a:gd name="connsiteX2" fmla="*/ 0 w 49339"/>
                <a:gd name="connsiteY2" fmla="*/ 11716 h 23431"/>
                <a:gd name="connsiteX3" fmla="*/ 11430 w 49339"/>
                <a:gd name="connsiteY3" fmla="*/ 23431 h 23431"/>
                <a:gd name="connsiteX4" fmla="*/ 37910 w 49339"/>
                <a:gd name="connsiteY4" fmla="*/ 23431 h 23431"/>
                <a:gd name="connsiteX5" fmla="*/ 49340 w 49339"/>
                <a:gd name="connsiteY5" fmla="*/ 11716 h 23431"/>
                <a:gd name="connsiteX6" fmla="*/ 37910 w 49339"/>
                <a:gd name="connsiteY6" fmla="*/ 0 h 2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339" h="23431">
                  <a:moveTo>
                    <a:pt x="37910" y="0"/>
                  </a:moveTo>
                  <a:lnTo>
                    <a:pt x="11430" y="0"/>
                  </a:lnTo>
                  <a:cubicBezTo>
                    <a:pt x="5144" y="0"/>
                    <a:pt x="0" y="5239"/>
                    <a:pt x="0" y="11716"/>
                  </a:cubicBezTo>
                  <a:cubicBezTo>
                    <a:pt x="0" y="18193"/>
                    <a:pt x="5144" y="23431"/>
                    <a:pt x="11430" y="23431"/>
                  </a:cubicBezTo>
                  <a:lnTo>
                    <a:pt x="37910" y="23431"/>
                  </a:lnTo>
                  <a:cubicBezTo>
                    <a:pt x="44196" y="23431"/>
                    <a:pt x="49340" y="18193"/>
                    <a:pt x="49340" y="11716"/>
                  </a:cubicBezTo>
                  <a:cubicBezTo>
                    <a:pt x="49340" y="5239"/>
                    <a:pt x="44196" y="0"/>
                    <a:pt x="37910" y="0"/>
                  </a:cubicBezTo>
                  <a:close/>
                </a:path>
              </a:pathLst>
            </a:custGeom>
            <a:solidFill>
              <a:srgbClr val="121212"/>
            </a:solidFill>
            <a:ln w="9525" cap="flat">
              <a:noFill/>
              <a:prstDash val="solid"/>
              <a:miter/>
            </a:ln>
          </p:spPr>
          <p:txBody>
            <a:bodyPr rtlCol="0" anchor="ctr"/>
            <a:lstStyle/>
            <a:p>
              <a:endParaRPr lang="zh-CN" altLang="en-US"/>
            </a:p>
          </p:txBody>
        </p:sp>
        <p:sp>
          <p:nvSpPr>
            <p:cNvPr id="597" name="任意多边形: 形状 596">
              <a:extLst>
                <a:ext uri="{FF2B5EF4-FFF2-40B4-BE49-F238E27FC236}">
                  <a16:creationId xmlns:a16="http://schemas.microsoft.com/office/drawing/2014/main" id="{0B7C72D2-E8C6-B32B-8C11-1EE39FA6A146}"/>
                </a:ext>
              </a:extLst>
            </p:cNvPr>
            <p:cNvSpPr/>
            <p:nvPr/>
          </p:nvSpPr>
          <p:spPr>
            <a:xfrm>
              <a:off x="8312167" y="4573809"/>
              <a:ext cx="49339" cy="23431"/>
            </a:xfrm>
            <a:custGeom>
              <a:avLst/>
              <a:gdLst>
                <a:gd name="connsiteX0" fmla="*/ 37910 w 49339"/>
                <a:gd name="connsiteY0" fmla="*/ 0 h 23431"/>
                <a:gd name="connsiteX1" fmla="*/ 11430 w 49339"/>
                <a:gd name="connsiteY1" fmla="*/ 0 h 23431"/>
                <a:gd name="connsiteX2" fmla="*/ 0 w 49339"/>
                <a:gd name="connsiteY2" fmla="*/ 11716 h 23431"/>
                <a:gd name="connsiteX3" fmla="*/ 11430 w 49339"/>
                <a:gd name="connsiteY3" fmla="*/ 23431 h 23431"/>
                <a:gd name="connsiteX4" fmla="*/ 37910 w 49339"/>
                <a:gd name="connsiteY4" fmla="*/ 23431 h 23431"/>
                <a:gd name="connsiteX5" fmla="*/ 49340 w 49339"/>
                <a:gd name="connsiteY5" fmla="*/ 11716 h 23431"/>
                <a:gd name="connsiteX6" fmla="*/ 37910 w 49339"/>
                <a:gd name="connsiteY6" fmla="*/ 0 h 2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339" h="23431">
                  <a:moveTo>
                    <a:pt x="37910" y="0"/>
                  </a:moveTo>
                  <a:lnTo>
                    <a:pt x="11430" y="0"/>
                  </a:lnTo>
                  <a:cubicBezTo>
                    <a:pt x="5144" y="0"/>
                    <a:pt x="0" y="5239"/>
                    <a:pt x="0" y="11716"/>
                  </a:cubicBezTo>
                  <a:cubicBezTo>
                    <a:pt x="0" y="18193"/>
                    <a:pt x="5144" y="23431"/>
                    <a:pt x="11430" y="23431"/>
                  </a:cubicBezTo>
                  <a:lnTo>
                    <a:pt x="37910" y="23431"/>
                  </a:lnTo>
                  <a:cubicBezTo>
                    <a:pt x="44196" y="23431"/>
                    <a:pt x="49340" y="18193"/>
                    <a:pt x="49340" y="11716"/>
                  </a:cubicBezTo>
                  <a:cubicBezTo>
                    <a:pt x="49340" y="5239"/>
                    <a:pt x="44196" y="0"/>
                    <a:pt x="37910" y="0"/>
                  </a:cubicBezTo>
                  <a:close/>
                </a:path>
              </a:pathLst>
            </a:custGeom>
            <a:solidFill>
              <a:srgbClr val="121212"/>
            </a:solidFill>
            <a:ln w="9525" cap="flat">
              <a:noFill/>
              <a:prstDash val="solid"/>
              <a:miter/>
            </a:ln>
          </p:spPr>
          <p:txBody>
            <a:bodyPr rtlCol="0" anchor="ctr"/>
            <a:lstStyle/>
            <a:p>
              <a:endParaRPr lang="zh-CN" altLang="en-US"/>
            </a:p>
          </p:txBody>
        </p:sp>
        <p:sp>
          <p:nvSpPr>
            <p:cNvPr id="598" name="任意多边形: 形状 597">
              <a:extLst>
                <a:ext uri="{FF2B5EF4-FFF2-40B4-BE49-F238E27FC236}">
                  <a16:creationId xmlns:a16="http://schemas.microsoft.com/office/drawing/2014/main" id="{71A3C371-097F-FDF2-4CBF-1C9F4D606AD3}"/>
                </a:ext>
              </a:extLst>
            </p:cNvPr>
            <p:cNvSpPr/>
            <p:nvPr/>
          </p:nvSpPr>
          <p:spPr>
            <a:xfrm>
              <a:off x="8376080" y="4573809"/>
              <a:ext cx="49339" cy="23431"/>
            </a:xfrm>
            <a:custGeom>
              <a:avLst/>
              <a:gdLst>
                <a:gd name="connsiteX0" fmla="*/ 37909 w 49339"/>
                <a:gd name="connsiteY0" fmla="*/ 0 h 23431"/>
                <a:gd name="connsiteX1" fmla="*/ 11430 w 49339"/>
                <a:gd name="connsiteY1" fmla="*/ 0 h 23431"/>
                <a:gd name="connsiteX2" fmla="*/ 0 w 49339"/>
                <a:gd name="connsiteY2" fmla="*/ 11716 h 23431"/>
                <a:gd name="connsiteX3" fmla="*/ 11430 w 49339"/>
                <a:gd name="connsiteY3" fmla="*/ 23431 h 23431"/>
                <a:gd name="connsiteX4" fmla="*/ 37909 w 49339"/>
                <a:gd name="connsiteY4" fmla="*/ 23431 h 23431"/>
                <a:gd name="connsiteX5" fmla="*/ 49339 w 49339"/>
                <a:gd name="connsiteY5" fmla="*/ 11716 h 23431"/>
                <a:gd name="connsiteX6" fmla="*/ 37909 w 49339"/>
                <a:gd name="connsiteY6" fmla="*/ 0 h 2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339" h="23431">
                  <a:moveTo>
                    <a:pt x="37909" y="0"/>
                  </a:moveTo>
                  <a:lnTo>
                    <a:pt x="11430" y="0"/>
                  </a:lnTo>
                  <a:cubicBezTo>
                    <a:pt x="5143" y="0"/>
                    <a:pt x="0" y="5239"/>
                    <a:pt x="0" y="11716"/>
                  </a:cubicBezTo>
                  <a:cubicBezTo>
                    <a:pt x="0" y="18193"/>
                    <a:pt x="5143" y="23431"/>
                    <a:pt x="11430" y="23431"/>
                  </a:cubicBezTo>
                  <a:lnTo>
                    <a:pt x="37909" y="23431"/>
                  </a:lnTo>
                  <a:cubicBezTo>
                    <a:pt x="44196" y="23431"/>
                    <a:pt x="49339" y="18193"/>
                    <a:pt x="49339" y="11716"/>
                  </a:cubicBezTo>
                  <a:cubicBezTo>
                    <a:pt x="49339" y="5239"/>
                    <a:pt x="44196" y="0"/>
                    <a:pt x="37909" y="0"/>
                  </a:cubicBezTo>
                  <a:close/>
                </a:path>
              </a:pathLst>
            </a:custGeom>
            <a:solidFill>
              <a:srgbClr val="121212"/>
            </a:solidFill>
            <a:ln w="9525" cap="flat">
              <a:noFill/>
              <a:prstDash val="solid"/>
              <a:miter/>
            </a:ln>
          </p:spPr>
          <p:txBody>
            <a:bodyPr rtlCol="0" anchor="ctr"/>
            <a:lstStyle/>
            <a:p>
              <a:endParaRPr lang="zh-CN" altLang="en-US"/>
            </a:p>
          </p:txBody>
        </p:sp>
        <p:sp>
          <p:nvSpPr>
            <p:cNvPr id="599" name="任意多边形: 形状 598">
              <a:extLst>
                <a:ext uri="{FF2B5EF4-FFF2-40B4-BE49-F238E27FC236}">
                  <a16:creationId xmlns:a16="http://schemas.microsoft.com/office/drawing/2014/main" id="{A5B3492C-5316-1FFA-8EDC-EAC2462D30FF}"/>
                </a:ext>
              </a:extLst>
            </p:cNvPr>
            <p:cNvSpPr/>
            <p:nvPr/>
          </p:nvSpPr>
          <p:spPr>
            <a:xfrm>
              <a:off x="8312167" y="4616957"/>
              <a:ext cx="49339" cy="23431"/>
            </a:xfrm>
            <a:custGeom>
              <a:avLst/>
              <a:gdLst>
                <a:gd name="connsiteX0" fmla="*/ 37910 w 49339"/>
                <a:gd name="connsiteY0" fmla="*/ 0 h 23431"/>
                <a:gd name="connsiteX1" fmla="*/ 11430 w 49339"/>
                <a:gd name="connsiteY1" fmla="*/ 0 h 23431"/>
                <a:gd name="connsiteX2" fmla="*/ 0 w 49339"/>
                <a:gd name="connsiteY2" fmla="*/ 11716 h 23431"/>
                <a:gd name="connsiteX3" fmla="*/ 11430 w 49339"/>
                <a:gd name="connsiteY3" fmla="*/ 23431 h 23431"/>
                <a:gd name="connsiteX4" fmla="*/ 37910 w 49339"/>
                <a:gd name="connsiteY4" fmla="*/ 23431 h 23431"/>
                <a:gd name="connsiteX5" fmla="*/ 49340 w 49339"/>
                <a:gd name="connsiteY5" fmla="*/ 11716 h 23431"/>
                <a:gd name="connsiteX6" fmla="*/ 37910 w 49339"/>
                <a:gd name="connsiteY6" fmla="*/ 0 h 2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339" h="23431">
                  <a:moveTo>
                    <a:pt x="37910" y="0"/>
                  </a:moveTo>
                  <a:lnTo>
                    <a:pt x="11430" y="0"/>
                  </a:lnTo>
                  <a:cubicBezTo>
                    <a:pt x="5144" y="0"/>
                    <a:pt x="0" y="5239"/>
                    <a:pt x="0" y="11716"/>
                  </a:cubicBezTo>
                  <a:cubicBezTo>
                    <a:pt x="0" y="18193"/>
                    <a:pt x="5144" y="23431"/>
                    <a:pt x="11430" y="23431"/>
                  </a:cubicBezTo>
                  <a:lnTo>
                    <a:pt x="37910" y="23431"/>
                  </a:lnTo>
                  <a:cubicBezTo>
                    <a:pt x="44196" y="23431"/>
                    <a:pt x="49340" y="18193"/>
                    <a:pt x="49340" y="11716"/>
                  </a:cubicBezTo>
                  <a:cubicBezTo>
                    <a:pt x="49340" y="5239"/>
                    <a:pt x="44196" y="0"/>
                    <a:pt x="37910" y="0"/>
                  </a:cubicBezTo>
                  <a:close/>
                </a:path>
              </a:pathLst>
            </a:custGeom>
            <a:solidFill>
              <a:srgbClr val="121212"/>
            </a:solidFill>
            <a:ln w="9525" cap="flat">
              <a:noFill/>
              <a:prstDash val="solid"/>
              <a:miter/>
            </a:ln>
          </p:spPr>
          <p:txBody>
            <a:bodyPr rtlCol="0" anchor="ctr"/>
            <a:lstStyle/>
            <a:p>
              <a:endParaRPr lang="zh-CN" altLang="en-US"/>
            </a:p>
          </p:txBody>
        </p:sp>
        <p:sp>
          <p:nvSpPr>
            <p:cNvPr id="600" name="任意多边形: 形状 599">
              <a:extLst>
                <a:ext uri="{FF2B5EF4-FFF2-40B4-BE49-F238E27FC236}">
                  <a16:creationId xmlns:a16="http://schemas.microsoft.com/office/drawing/2014/main" id="{F859EA21-D49F-D935-B3F2-57C340325EF7}"/>
                </a:ext>
              </a:extLst>
            </p:cNvPr>
            <p:cNvSpPr/>
            <p:nvPr/>
          </p:nvSpPr>
          <p:spPr>
            <a:xfrm>
              <a:off x="8376080" y="4616957"/>
              <a:ext cx="49339" cy="23431"/>
            </a:xfrm>
            <a:custGeom>
              <a:avLst/>
              <a:gdLst>
                <a:gd name="connsiteX0" fmla="*/ 37909 w 49339"/>
                <a:gd name="connsiteY0" fmla="*/ 0 h 23431"/>
                <a:gd name="connsiteX1" fmla="*/ 11430 w 49339"/>
                <a:gd name="connsiteY1" fmla="*/ 0 h 23431"/>
                <a:gd name="connsiteX2" fmla="*/ 0 w 49339"/>
                <a:gd name="connsiteY2" fmla="*/ 11716 h 23431"/>
                <a:gd name="connsiteX3" fmla="*/ 11430 w 49339"/>
                <a:gd name="connsiteY3" fmla="*/ 23431 h 23431"/>
                <a:gd name="connsiteX4" fmla="*/ 37909 w 49339"/>
                <a:gd name="connsiteY4" fmla="*/ 23431 h 23431"/>
                <a:gd name="connsiteX5" fmla="*/ 49339 w 49339"/>
                <a:gd name="connsiteY5" fmla="*/ 11716 h 23431"/>
                <a:gd name="connsiteX6" fmla="*/ 37909 w 49339"/>
                <a:gd name="connsiteY6" fmla="*/ 0 h 2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339" h="23431">
                  <a:moveTo>
                    <a:pt x="37909" y="0"/>
                  </a:moveTo>
                  <a:lnTo>
                    <a:pt x="11430" y="0"/>
                  </a:lnTo>
                  <a:cubicBezTo>
                    <a:pt x="5143" y="0"/>
                    <a:pt x="0" y="5239"/>
                    <a:pt x="0" y="11716"/>
                  </a:cubicBezTo>
                  <a:cubicBezTo>
                    <a:pt x="0" y="18193"/>
                    <a:pt x="5143" y="23431"/>
                    <a:pt x="11430" y="23431"/>
                  </a:cubicBezTo>
                  <a:lnTo>
                    <a:pt x="37909" y="23431"/>
                  </a:lnTo>
                  <a:cubicBezTo>
                    <a:pt x="44196" y="23431"/>
                    <a:pt x="49339" y="18193"/>
                    <a:pt x="49339" y="11716"/>
                  </a:cubicBezTo>
                  <a:cubicBezTo>
                    <a:pt x="49339" y="5239"/>
                    <a:pt x="44196" y="0"/>
                    <a:pt x="37909" y="0"/>
                  </a:cubicBezTo>
                  <a:close/>
                </a:path>
              </a:pathLst>
            </a:custGeom>
            <a:solidFill>
              <a:srgbClr val="121212"/>
            </a:solidFill>
            <a:ln w="9525" cap="flat">
              <a:noFill/>
              <a:prstDash val="solid"/>
              <a:miter/>
            </a:ln>
          </p:spPr>
          <p:txBody>
            <a:bodyPr rtlCol="0" anchor="ctr"/>
            <a:lstStyle/>
            <a:p>
              <a:endParaRPr lang="zh-CN" altLang="en-US"/>
            </a:p>
          </p:txBody>
        </p:sp>
        <p:sp>
          <p:nvSpPr>
            <p:cNvPr id="601" name="任意多边形: 形状 600">
              <a:extLst>
                <a:ext uri="{FF2B5EF4-FFF2-40B4-BE49-F238E27FC236}">
                  <a16:creationId xmlns:a16="http://schemas.microsoft.com/office/drawing/2014/main" id="{B2A869AC-939B-05E3-80E9-52DC13D55C5E}"/>
                </a:ext>
              </a:extLst>
            </p:cNvPr>
            <p:cNvSpPr/>
            <p:nvPr/>
          </p:nvSpPr>
          <p:spPr>
            <a:xfrm>
              <a:off x="8441231" y="4573428"/>
              <a:ext cx="46862" cy="71056"/>
            </a:xfrm>
            <a:custGeom>
              <a:avLst/>
              <a:gdLst>
                <a:gd name="connsiteX0" fmla="*/ 31242 w 46862"/>
                <a:gd name="connsiteY0" fmla="*/ 0 h 71056"/>
                <a:gd name="connsiteX1" fmla="*/ 15621 w 46862"/>
                <a:gd name="connsiteY1" fmla="*/ 0 h 71056"/>
                <a:gd name="connsiteX2" fmla="*/ 0 w 46862"/>
                <a:gd name="connsiteY2" fmla="*/ 16002 h 71056"/>
                <a:gd name="connsiteX3" fmla="*/ 0 w 46862"/>
                <a:gd name="connsiteY3" fmla="*/ 55054 h 71056"/>
                <a:gd name="connsiteX4" fmla="*/ 15621 w 46862"/>
                <a:gd name="connsiteY4" fmla="*/ 71056 h 71056"/>
                <a:gd name="connsiteX5" fmla="*/ 31242 w 46862"/>
                <a:gd name="connsiteY5" fmla="*/ 71056 h 71056"/>
                <a:gd name="connsiteX6" fmla="*/ 46863 w 46862"/>
                <a:gd name="connsiteY6" fmla="*/ 55054 h 71056"/>
                <a:gd name="connsiteX7" fmla="*/ 46863 w 46862"/>
                <a:gd name="connsiteY7" fmla="*/ 16002 h 71056"/>
                <a:gd name="connsiteX8" fmla="*/ 31242 w 46862"/>
                <a:gd name="connsiteY8" fmla="*/ 0 h 71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862" h="71056">
                  <a:moveTo>
                    <a:pt x="31242" y="0"/>
                  </a:moveTo>
                  <a:lnTo>
                    <a:pt x="15621" y="0"/>
                  </a:lnTo>
                  <a:cubicBezTo>
                    <a:pt x="7049" y="0"/>
                    <a:pt x="0" y="7144"/>
                    <a:pt x="0" y="16002"/>
                  </a:cubicBezTo>
                  <a:lnTo>
                    <a:pt x="0" y="55054"/>
                  </a:lnTo>
                  <a:cubicBezTo>
                    <a:pt x="0" y="63913"/>
                    <a:pt x="6953" y="71056"/>
                    <a:pt x="15621" y="71056"/>
                  </a:cubicBezTo>
                  <a:lnTo>
                    <a:pt x="31242" y="71056"/>
                  </a:lnTo>
                  <a:cubicBezTo>
                    <a:pt x="39814" y="71056"/>
                    <a:pt x="46863" y="63913"/>
                    <a:pt x="46863" y="55054"/>
                  </a:cubicBezTo>
                  <a:lnTo>
                    <a:pt x="46863" y="16002"/>
                  </a:lnTo>
                  <a:cubicBezTo>
                    <a:pt x="46863" y="7144"/>
                    <a:pt x="39910" y="0"/>
                    <a:pt x="31242" y="0"/>
                  </a:cubicBezTo>
                  <a:close/>
                </a:path>
              </a:pathLst>
            </a:custGeom>
            <a:solidFill>
              <a:srgbClr val="121212"/>
            </a:solidFill>
            <a:ln w="9525" cap="flat">
              <a:noFill/>
              <a:prstDash val="solid"/>
              <a:miter/>
            </a:ln>
          </p:spPr>
          <p:txBody>
            <a:bodyPr rtlCol="0" anchor="ctr"/>
            <a:lstStyle/>
            <a:p>
              <a:endParaRPr lang="zh-CN" altLang="en-US"/>
            </a:p>
          </p:txBody>
        </p:sp>
      </p:grpSp>
      <p:grpSp>
        <p:nvGrpSpPr>
          <p:cNvPr id="602" name="图形 499">
            <a:extLst>
              <a:ext uri="{FF2B5EF4-FFF2-40B4-BE49-F238E27FC236}">
                <a16:creationId xmlns:a16="http://schemas.microsoft.com/office/drawing/2014/main" id="{CE38126D-C760-A78E-E8C1-24DED89D563D}"/>
              </a:ext>
            </a:extLst>
          </p:cNvPr>
          <p:cNvGrpSpPr/>
          <p:nvPr/>
        </p:nvGrpSpPr>
        <p:grpSpPr>
          <a:xfrm>
            <a:off x="9210908" y="4262532"/>
            <a:ext cx="284874" cy="447675"/>
            <a:chOff x="9210908" y="4262532"/>
            <a:chExt cx="284874" cy="447675"/>
          </a:xfrm>
          <a:solidFill>
            <a:srgbClr val="121212"/>
          </a:solidFill>
        </p:grpSpPr>
        <p:sp>
          <p:nvSpPr>
            <p:cNvPr id="603" name="任意多边形: 形状 602">
              <a:extLst>
                <a:ext uri="{FF2B5EF4-FFF2-40B4-BE49-F238E27FC236}">
                  <a16:creationId xmlns:a16="http://schemas.microsoft.com/office/drawing/2014/main" id="{D6A6A3F4-2298-B05D-A5B4-6568B6BB99C2}"/>
                </a:ext>
              </a:extLst>
            </p:cNvPr>
            <p:cNvSpPr/>
            <p:nvPr/>
          </p:nvSpPr>
          <p:spPr>
            <a:xfrm>
              <a:off x="9215506" y="4501228"/>
              <a:ext cx="275877" cy="208978"/>
            </a:xfrm>
            <a:custGeom>
              <a:avLst/>
              <a:gdLst>
                <a:gd name="connsiteX0" fmla="*/ 275094 w 275877"/>
                <a:gd name="connsiteY0" fmla="*/ 162687 h 208978"/>
                <a:gd name="connsiteX1" fmla="*/ 235661 w 275877"/>
                <a:gd name="connsiteY1" fmla="*/ 0 h 208978"/>
                <a:gd name="connsiteX2" fmla="*/ 217087 w 275877"/>
                <a:gd name="connsiteY2" fmla="*/ 17716 h 208978"/>
                <a:gd name="connsiteX3" fmla="*/ 253663 w 275877"/>
                <a:gd name="connsiteY3" fmla="*/ 168307 h 208978"/>
                <a:gd name="connsiteX4" fmla="*/ 210229 w 275877"/>
                <a:gd name="connsiteY4" fmla="*/ 136874 h 208978"/>
                <a:gd name="connsiteX5" fmla="*/ 186321 w 275877"/>
                <a:gd name="connsiteY5" fmla="*/ 185928 h 208978"/>
                <a:gd name="connsiteX6" fmla="*/ 152031 w 275877"/>
                <a:gd name="connsiteY6" fmla="*/ 44672 h 208978"/>
                <a:gd name="connsiteX7" fmla="*/ 138029 w 275877"/>
                <a:gd name="connsiteY7" fmla="*/ 45529 h 208978"/>
                <a:gd name="connsiteX8" fmla="*/ 138029 w 275877"/>
                <a:gd name="connsiteY8" fmla="*/ 45529 h 208978"/>
                <a:gd name="connsiteX9" fmla="*/ 123742 w 275877"/>
                <a:gd name="connsiteY9" fmla="*/ 44672 h 208978"/>
                <a:gd name="connsiteX10" fmla="*/ 89452 w 275877"/>
                <a:gd name="connsiteY10" fmla="*/ 185928 h 208978"/>
                <a:gd name="connsiteX11" fmla="*/ 65544 w 275877"/>
                <a:gd name="connsiteY11" fmla="*/ 136874 h 208978"/>
                <a:gd name="connsiteX12" fmla="*/ 22110 w 275877"/>
                <a:gd name="connsiteY12" fmla="*/ 168307 h 208978"/>
                <a:gd name="connsiteX13" fmla="*/ 58686 w 275877"/>
                <a:gd name="connsiteY13" fmla="*/ 17621 h 208978"/>
                <a:gd name="connsiteX14" fmla="*/ 40112 w 275877"/>
                <a:gd name="connsiteY14" fmla="*/ 95 h 208978"/>
                <a:gd name="connsiteX15" fmla="*/ 679 w 275877"/>
                <a:gd name="connsiteY15" fmla="*/ 162687 h 208978"/>
                <a:gd name="connsiteX16" fmla="*/ 9537 w 275877"/>
                <a:gd name="connsiteY16" fmla="*/ 187262 h 208978"/>
                <a:gd name="connsiteX17" fmla="*/ 22110 w 275877"/>
                <a:gd name="connsiteY17" fmla="*/ 191357 h 208978"/>
                <a:gd name="connsiteX18" fmla="*/ 34778 w 275877"/>
                <a:gd name="connsiteY18" fmla="*/ 187262 h 208978"/>
                <a:gd name="connsiteX19" fmla="*/ 57353 w 275877"/>
                <a:gd name="connsiteY19" fmla="*/ 170974 h 208978"/>
                <a:gd name="connsiteX20" fmla="*/ 69735 w 275877"/>
                <a:gd name="connsiteY20" fmla="*/ 196405 h 208978"/>
                <a:gd name="connsiteX21" fmla="*/ 89452 w 275877"/>
                <a:gd name="connsiteY21" fmla="*/ 208979 h 208978"/>
                <a:gd name="connsiteX22" fmla="*/ 91928 w 275877"/>
                <a:gd name="connsiteY22" fmla="*/ 208788 h 208978"/>
                <a:gd name="connsiteX23" fmla="*/ 110978 w 275877"/>
                <a:gd name="connsiteY23" fmla="*/ 191548 h 208978"/>
                <a:gd name="connsiteX24" fmla="*/ 137934 w 275877"/>
                <a:gd name="connsiteY24" fmla="*/ 80486 h 208978"/>
                <a:gd name="connsiteX25" fmla="*/ 164890 w 275877"/>
                <a:gd name="connsiteY25" fmla="*/ 191548 h 208978"/>
                <a:gd name="connsiteX26" fmla="*/ 183940 w 275877"/>
                <a:gd name="connsiteY26" fmla="*/ 208788 h 208978"/>
                <a:gd name="connsiteX27" fmla="*/ 186416 w 275877"/>
                <a:gd name="connsiteY27" fmla="*/ 208979 h 208978"/>
                <a:gd name="connsiteX28" fmla="*/ 206133 w 275877"/>
                <a:gd name="connsiteY28" fmla="*/ 196405 h 208978"/>
                <a:gd name="connsiteX29" fmla="*/ 218516 w 275877"/>
                <a:gd name="connsiteY29" fmla="*/ 170974 h 208978"/>
                <a:gd name="connsiteX30" fmla="*/ 241090 w 275877"/>
                <a:gd name="connsiteY30" fmla="*/ 187262 h 208978"/>
                <a:gd name="connsiteX31" fmla="*/ 253758 w 275877"/>
                <a:gd name="connsiteY31" fmla="*/ 191357 h 208978"/>
                <a:gd name="connsiteX32" fmla="*/ 266331 w 275877"/>
                <a:gd name="connsiteY32" fmla="*/ 187262 h 208978"/>
                <a:gd name="connsiteX33" fmla="*/ 275189 w 275877"/>
                <a:gd name="connsiteY33" fmla="*/ 162687 h 208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75877" h="208978">
                  <a:moveTo>
                    <a:pt x="275094" y="162687"/>
                  </a:moveTo>
                  <a:lnTo>
                    <a:pt x="235661" y="0"/>
                  </a:lnTo>
                  <a:cubicBezTo>
                    <a:pt x="230136" y="6382"/>
                    <a:pt x="223945" y="12382"/>
                    <a:pt x="217087" y="17716"/>
                  </a:cubicBezTo>
                  <a:lnTo>
                    <a:pt x="253663" y="168307"/>
                  </a:lnTo>
                  <a:lnTo>
                    <a:pt x="210229" y="136874"/>
                  </a:lnTo>
                  <a:lnTo>
                    <a:pt x="186321" y="185928"/>
                  </a:lnTo>
                  <a:lnTo>
                    <a:pt x="152031" y="44672"/>
                  </a:lnTo>
                  <a:cubicBezTo>
                    <a:pt x="147364" y="45148"/>
                    <a:pt x="142697" y="45529"/>
                    <a:pt x="138029" y="45529"/>
                  </a:cubicBezTo>
                  <a:lnTo>
                    <a:pt x="138029" y="45529"/>
                  </a:lnTo>
                  <a:cubicBezTo>
                    <a:pt x="133267" y="45529"/>
                    <a:pt x="128504" y="45148"/>
                    <a:pt x="123742" y="44672"/>
                  </a:cubicBezTo>
                  <a:lnTo>
                    <a:pt x="89452" y="185928"/>
                  </a:lnTo>
                  <a:lnTo>
                    <a:pt x="65544" y="136874"/>
                  </a:lnTo>
                  <a:lnTo>
                    <a:pt x="22110" y="168307"/>
                  </a:lnTo>
                  <a:lnTo>
                    <a:pt x="58686" y="17621"/>
                  </a:lnTo>
                  <a:cubicBezTo>
                    <a:pt x="52019" y="12382"/>
                    <a:pt x="45732" y="6667"/>
                    <a:pt x="40112" y="95"/>
                  </a:cubicBezTo>
                  <a:lnTo>
                    <a:pt x="679" y="162687"/>
                  </a:lnTo>
                  <a:cubicBezTo>
                    <a:pt x="-1607" y="172021"/>
                    <a:pt x="2012" y="181737"/>
                    <a:pt x="9537" y="187262"/>
                  </a:cubicBezTo>
                  <a:cubicBezTo>
                    <a:pt x="13347" y="190024"/>
                    <a:pt x="17729" y="191357"/>
                    <a:pt x="22110" y="191357"/>
                  </a:cubicBezTo>
                  <a:cubicBezTo>
                    <a:pt x="26492" y="191357"/>
                    <a:pt x="30968" y="190024"/>
                    <a:pt x="34778" y="187262"/>
                  </a:cubicBezTo>
                  <a:lnTo>
                    <a:pt x="57353" y="170974"/>
                  </a:lnTo>
                  <a:lnTo>
                    <a:pt x="69735" y="196405"/>
                  </a:lnTo>
                  <a:cubicBezTo>
                    <a:pt x="73545" y="204216"/>
                    <a:pt x="81261" y="208979"/>
                    <a:pt x="89452" y="208979"/>
                  </a:cubicBezTo>
                  <a:cubicBezTo>
                    <a:pt x="90309" y="208979"/>
                    <a:pt x="91071" y="208979"/>
                    <a:pt x="91928" y="208788"/>
                  </a:cubicBezTo>
                  <a:cubicBezTo>
                    <a:pt x="101072" y="207740"/>
                    <a:pt x="108692" y="200882"/>
                    <a:pt x="110978" y="191548"/>
                  </a:cubicBezTo>
                  <a:lnTo>
                    <a:pt x="137934" y="80486"/>
                  </a:lnTo>
                  <a:lnTo>
                    <a:pt x="164890" y="191548"/>
                  </a:lnTo>
                  <a:cubicBezTo>
                    <a:pt x="167176" y="200882"/>
                    <a:pt x="174701" y="207740"/>
                    <a:pt x="183940" y="208788"/>
                  </a:cubicBezTo>
                  <a:cubicBezTo>
                    <a:pt x="184797" y="208788"/>
                    <a:pt x="185559" y="208979"/>
                    <a:pt x="186416" y="208979"/>
                  </a:cubicBezTo>
                  <a:cubicBezTo>
                    <a:pt x="194703" y="208979"/>
                    <a:pt x="202323" y="204121"/>
                    <a:pt x="206133" y="196405"/>
                  </a:cubicBezTo>
                  <a:lnTo>
                    <a:pt x="218516" y="170974"/>
                  </a:lnTo>
                  <a:lnTo>
                    <a:pt x="241090" y="187262"/>
                  </a:lnTo>
                  <a:cubicBezTo>
                    <a:pt x="244900" y="190024"/>
                    <a:pt x="249282" y="191357"/>
                    <a:pt x="253758" y="191357"/>
                  </a:cubicBezTo>
                  <a:cubicBezTo>
                    <a:pt x="258235" y="191357"/>
                    <a:pt x="262521" y="190024"/>
                    <a:pt x="266331" y="187262"/>
                  </a:cubicBezTo>
                  <a:cubicBezTo>
                    <a:pt x="273951" y="181832"/>
                    <a:pt x="277475" y="172021"/>
                    <a:pt x="275189" y="162687"/>
                  </a:cubicBezTo>
                  <a:close/>
                </a:path>
              </a:pathLst>
            </a:custGeom>
            <a:solidFill>
              <a:srgbClr val="121212"/>
            </a:solidFill>
            <a:ln w="9525" cap="flat">
              <a:noFill/>
              <a:prstDash val="solid"/>
              <a:miter/>
            </a:ln>
          </p:spPr>
          <p:txBody>
            <a:bodyPr rtlCol="0" anchor="ctr"/>
            <a:lstStyle/>
            <a:p>
              <a:endParaRPr lang="zh-CN" altLang="en-US"/>
            </a:p>
          </p:txBody>
        </p:sp>
        <p:sp>
          <p:nvSpPr>
            <p:cNvPr id="604" name="任意多边形: 形状 603">
              <a:extLst>
                <a:ext uri="{FF2B5EF4-FFF2-40B4-BE49-F238E27FC236}">
                  <a16:creationId xmlns:a16="http://schemas.microsoft.com/office/drawing/2014/main" id="{1727581C-452F-1DC3-DFA8-59742DF7D94A}"/>
                </a:ext>
              </a:extLst>
            </p:cNvPr>
            <p:cNvSpPr/>
            <p:nvPr/>
          </p:nvSpPr>
          <p:spPr>
            <a:xfrm>
              <a:off x="9210908" y="4262532"/>
              <a:ext cx="284874" cy="295751"/>
            </a:xfrm>
            <a:custGeom>
              <a:avLst/>
              <a:gdLst>
                <a:gd name="connsiteX0" fmla="*/ 142342 w 284874"/>
                <a:gd name="connsiteY0" fmla="*/ 23050 h 295751"/>
                <a:gd name="connsiteX1" fmla="*/ 241307 w 284874"/>
                <a:gd name="connsiteY1" fmla="*/ 76771 h 295751"/>
                <a:gd name="connsiteX2" fmla="*/ 211017 w 284874"/>
                <a:gd name="connsiteY2" fmla="*/ 250507 h 295751"/>
                <a:gd name="connsiteX3" fmla="*/ 142628 w 284874"/>
                <a:gd name="connsiteY3" fmla="*/ 272796 h 295751"/>
                <a:gd name="connsiteX4" fmla="*/ 43663 w 284874"/>
                <a:gd name="connsiteY4" fmla="*/ 219075 h 295751"/>
                <a:gd name="connsiteX5" fmla="*/ 73952 w 284874"/>
                <a:gd name="connsiteY5" fmla="*/ 45339 h 295751"/>
                <a:gd name="connsiteX6" fmla="*/ 142342 w 284874"/>
                <a:gd name="connsiteY6" fmla="*/ 23050 h 295751"/>
                <a:gd name="connsiteX7" fmla="*/ 142342 w 284874"/>
                <a:gd name="connsiteY7" fmla="*/ 0 h 295751"/>
                <a:gd name="connsiteX8" fmla="*/ 61284 w 284874"/>
                <a:gd name="connsiteY8" fmla="*/ 26384 h 295751"/>
                <a:gd name="connsiteX9" fmla="*/ 25375 w 284874"/>
                <a:gd name="connsiteY9" fmla="*/ 232124 h 295751"/>
                <a:gd name="connsiteX10" fmla="*/ 142532 w 284874"/>
                <a:gd name="connsiteY10" fmla="*/ 295751 h 295751"/>
                <a:gd name="connsiteX11" fmla="*/ 223590 w 284874"/>
                <a:gd name="connsiteY11" fmla="*/ 269367 h 295751"/>
                <a:gd name="connsiteX12" fmla="*/ 259499 w 284874"/>
                <a:gd name="connsiteY12" fmla="*/ 63627 h 295751"/>
                <a:gd name="connsiteX13" fmla="*/ 142342 w 284874"/>
                <a:gd name="connsiteY13" fmla="*/ 0 h 295751"/>
                <a:gd name="connsiteX14" fmla="*/ 142342 w 284874"/>
                <a:gd name="connsiteY14" fmla="*/ 0 h 29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874" h="295751">
                  <a:moveTo>
                    <a:pt x="142342" y="23050"/>
                  </a:moveTo>
                  <a:cubicBezTo>
                    <a:pt x="181871" y="23050"/>
                    <a:pt x="218828" y="43148"/>
                    <a:pt x="241307" y="76771"/>
                  </a:cubicBezTo>
                  <a:cubicBezTo>
                    <a:pt x="279121" y="133350"/>
                    <a:pt x="265500" y="211264"/>
                    <a:pt x="211017" y="250507"/>
                  </a:cubicBezTo>
                  <a:cubicBezTo>
                    <a:pt x="190824" y="265081"/>
                    <a:pt x="167107" y="272796"/>
                    <a:pt x="142628" y="272796"/>
                  </a:cubicBezTo>
                  <a:cubicBezTo>
                    <a:pt x="103099" y="272796"/>
                    <a:pt x="66142" y="252698"/>
                    <a:pt x="43663" y="219075"/>
                  </a:cubicBezTo>
                  <a:cubicBezTo>
                    <a:pt x="5849" y="162496"/>
                    <a:pt x="19469" y="84582"/>
                    <a:pt x="73952" y="45339"/>
                  </a:cubicBezTo>
                  <a:cubicBezTo>
                    <a:pt x="94145" y="30766"/>
                    <a:pt x="117862" y="23050"/>
                    <a:pt x="142342" y="23050"/>
                  </a:cubicBezTo>
                  <a:moveTo>
                    <a:pt x="142342" y="0"/>
                  </a:moveTo>
                  <a:cubicBezTo>
                    <a:pt x="114338" y="0"/>
                    <a:pt x="86049" y="8572"/>
                    <a:pt x="61284" y="26384"/>
                  </a:cubicBezTo>
                  <a:cubicBezTo>
                    <a:pt x="-3391" y="72962"/>
                    <a:pt x="-19393" y="165068"/>
                    <a:pt x="25375" y="232124"/>
                  </a:cubicBezTo>
                  <a:cubicBezTo>
                    <a:pt x="52997" y="273558"/>
                    <a:pt x="97384" y="295751"/>
                    <a:pt x="142532" y="295751"/>
                  </a:cubicBezTo>
                  <a:cubicBezTo>
                    <a:pt x="170536" y="295751"/>
                    <a:pt x="198825" y="287179"/>
                    <a:pt x="223590" y="269367"/>
                  </a:cubicBezTo>
                  <a:cubicBezTo>
                    <a:pt x="288265" y="222790"/>
                    <a:pt x="304267" y="130683"/>
                    <a:pt x="259499" y="63627"/>
                  </a:cubicBezTo>
                  <a:cubicBezTo>
                    <a:pt x="231877" y="22193"/>
                    <a:pt x="187490" y="0"/>
                    <a:pt x="142342" y="0"/>
                  </a:cubicBezTo>
                  <a:lnTo>
                    <a:pt x="142342" y="0"/>
                  </a:lnTo>
                  <a:close/>
                </a:path>
              </a:pathLst>
            </a:custGeom>
            <a:solidFill>
              <a:srgbClr val="121212"/>
            </a:solidFill>
            <a:ln w="9525" cap="flat">
              <a:noFill/>
              <a:prstDash val="solid"/>
              <a:miter/>
            </a:ln>
          </p:spPr>
          <p:txBody>
            <a:bodyPr rtlCol="0" anchor="ctr"/>
            <a:lstStyle/>
            <a:p>
              <a:endParaRPr lang="zh-CN" altLang="en-US"/>
            </a:p>
          </p:txBody>
        </p:sp>
        <p:sp>
          <p:nvSpPr>
            <p:cNvPr id="605" name="任意多边形: 形状 604">
              <a:extLst>
                <a:ext uri="{FF2B5EF4-FFF2-40B4-BE49-F238E27FC236}">
                  <a16:creationId xmlns:a16="http://schemas.microsoft.com/office/drawing/2014/main" id="{EAFC66AD-38CA-259D-0684-E4C5DAB1BAEB}"/>
                </a:ext>
              </a:extLst>
            </p:cNvPr>
            <p:cNvSpPr/>
            <p:nvPr/>
          </p:nvSpPr>
          <p:spPr>
            <a:xfrm>
              <a:off x="9279650" y="4333874"/>
              <a:ext cx="147388" cy="153066"/>
            </a:xfrm>
            <a:custGeom>
              <a:avLst/>
              <a:gdLst>
                <a:gd name="connsiteX0" fmla="*/ 73599 w 147388"/>
                <a:gd name="connsiteY0" fmla="*/ 23051 h 153066"/>
                <a:gd name="connsiteX1" fmla="*/ 115985 w 147388"/>
                <a:gd name="connsiteY1" fmla="*/ 46101 h 153066"/>
                <a:gd name="connsiteX2" fmla="*/ 103031 w 147388"/>
                <a:gd name="connsiteY2" fmla="*/ 120587 h 153066"/>
                <a:gd name="connsiteX3" fmla="*/ 73694 w 147388"/>
                <a:gd name="connsiteY3" fmla="*/ 130112 h 153066"/>
                <a:gd name="connsiteX4" fmla="*/ 31308 w 147388"/>
                <a:gd name="connsiteY4" fmla="*/ 107061 h 153066"/>
                <a:gd name="connsiteX5" fmla="*/ 22926 w 147388"/>
                <a:gd name="connsiteY5" fmla="*/ 67056 h 153066"/>
                <a:gd name="connsiteX6" fmla="*/ 44262 w 147388"/>
                <a:gd name="connsiteY6" fmla="*/ 32576 h 153066"/>
                <a:gd name="connsiteX7" fmla="*/ 73599 w 147388"/>
                <a:gd name="connsiteY7" fmla="*/ 23051 h 153066"/>
                <a:gd name="connsiteX8" fmla="*/ 73599 w 147388"/>
                <a:gd name="connsiteY8" fmla="*/ 0 h 153066"/>
                <a:gd name="connsiteX9" fmla="*/ 31689 w 147388"/>
                <a:gd name="connsiteY9" fmla="*/ 13621 h 153066"/>
                <a:gd name="connsiteX10" fmla="*/ 13115 w 147388"/>
                <a:gd name="connsiteY10" fmla="*/ 120110 h 153066"/>
                <a:gd name="connsiteX11" fmla="*/ 73790 w 147388"/>
                <a:gd name="connsiteY11" fmla="*/ 153067 h 153066"/>
                <a:gd name="connsiteX12" fmla="*/ 115700 w 147388"/>
                <a:gd name="connsiteY12" fmla="*/ 139446 h 153066"/>
                <a:gd name="connsiteX13" fmla="*/ 134273 w 147388"/>
                <a:gd name="connsiteY13" fmla="*/ 32956 h 153066"/>
                <a:gd name="connsiteX14" fmla="*/ 73599 w 147388"/>
                <a:gd name="connsiteY14" fmla="*/ 0 h 153066"/>
                <a:gd name="connsiteX15" fmla="*/ 73599 w 147388"/>
                <a:gd name="connsiteY15" fmla="*/ 0 h 153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7388" h="153066">
                  <a:moveTo>
                    <a:pt x="73599" y="23051"/>
                  </a:moveTo>
                  <a:cubicBezTo>
                    <a:pt x="90554" y="23051"/>
                    <a:pt x="106365" y="31623"/>
                    <a:pt x="115985" y="46101"/>
                  </a:cubicBezTo>
                  <a:cubicBezTo>
                    <a:pt x="132178" y="70390"/>
                    <a:pt x="126367" y="103727"/>
                    <a:pt x="103031" y="120587"/>
                  </a:cubicBezTo>
                  <a:cubicBezTo>
                    <a:pt x="94363" y="126873"/>
                    <a:pt x="84267" y="130112"/>
                    <a:pt x="73694" y="130112"/>
                  </a:cubicBezTo>
                  <a:cubicBezTo>
                    <a:pt x="56740" y="130112"/>
                    <a:pt x="40928" y="121539"/>
                    <a:pt x="31308" y="107061"/>
                  </a:cubicBezTo>
                  <a:cubicBezTo>
                    <a:pt x="23498" y="95345"/>
                    <a:pt x="20449" y="81058"/>
                    <a:pt x="22926" y="67056"/>
                  </a:cubicBezTo>
                  <a:cubicBezTo>
                    <a:pt x="25403" y="52959"/>
                    <a:pt x="32927" y="40767"/>
                    <a:pt x="44262" y="32576"/>
                  </a:cubicBezTo>
                  <a:cubicBezTo>
                    <a:pt x="52930" y="26289"/>
                    <a:pt x="63026" y="23051"/>
                    <a:pt x="73599" y="23051"/>
                  </a:cubicBezTo>
                  <a:moveTo>
                    <a:pt x="73599" y="0"/>
                  </a:moveTo>
                  <a:cubicBezTo>
                    <a:pt x="59121" y="0"/>
                    <a:pt x="44453" y="4381"/>
                    <a:pt x="31689" y="13621"/>
                  </a:cubicBezTo>
                  <a:cubicBezTo>
                    <a:pt x="-1744" y="37719"/>
                    <a:pt x="-10030" y="85344"/>
                    <a:pt x="13115" y="120110"/>
                  </a:cubicBezTo>
                  <a:cubicBezTo>
                    <a:pt x="27403" y="141541"/>
                    <a:pt x="50358" y="153067"/>
                    <a:pt x="73790" y="153067"/>
                  </a:cubicBezTo>
                  <a:cubicBezTo>
                    <a:pt x="88267" y="153067"/>
                    <a:pt x="102936" y="148685"/>
                    <a:pt x="115700" y="139446"/>
                  </a:cubicBezTo>
                  <a:cubicBezTo>
                    <a:pt x="149132" y="115348"/>
                    <a:pt x="157419" y="67723"/>
                    <a:pt x="134273" y="32956"/>
                  </a:cubicBezTo>
                  <a:cubicBezTo>
                    <a:pt x="119986" y="11525"/>
                    <a:pt x="97031" y="0"/>
                    <a:pt x="73599" y="0"/>
                  </a:cubicBezTo>
                  <a:lnTo>
                    <a:pt x="73599" y="0"/>
                  </a:lnTo>
                  <a:close/>
                </a:path>
              </a:pathLst>
            </a:custGeom>
            <a:solidFill>
              <a:srgbClr val="121212"/>
            </a:solidFill>
            <a:ln w="9525" cap="flat">
              <a:noFill/>
              <a:prstDash val="solid"/>
              <a:miter/>
            </a:ln>
          </p:spPr>
          <p:txBody>
            <a:bodyPr rtlCol="0" anchor="ctr"/>
            <a:lstStyle/>
            <a:p>
              <a:endParaRPr lang="zh-CN" altLang="en-US"/>
            </a:p>
          </p:txBody>
        </p:sp>
      </p:grpSp>
      <p:sp>
        <p:nvSpPr>
          <p:cNvPr id="606" name="任意多边形: 形状 605">
            <a:extLst>
              <a:ext uri="{FF2B5EF4-FFF2-40B4-BE49-F238E27FC236}">
                <a16:creationId xmlns:a16="http://schemas.microsoft.com/office/drawing/2014/main" id="{AC37E3CE-E5AF-1B3A-E843-A640D7F524CF}"/>
              </a:ext>
            </a:extLst>
          </p:cNvPr>
          <p:cNvSpPr/>
          <p:nvPr/>
        </p:nvSpPr>
        <p:spPr>
          <a:xfrm>
            <a:off x="11162714" y="4292631"/>
            <a:ext cx="314706" cy="417575"/>
          </a:xfrm>
          <a:custGeom>
            <a:avLst/>
            <a:gdLst>
              <a:gd name="connsiteX0" fmla="*/ 314706 w 314706"/>
              <a:gd name="connsiteY0" fmla="*/ 247555 h 417575"/>
              <a:gd name="connsiteX1" fmla="*/ 282988 w 314706"/>
              <a:gd name="connsiteY1" fmla="*/ 199453 h 417575"/>
              <a:gd name="connsiteX2" fmla="*/ 294799 w 314706"/>
              <a:gd name="connsiteY2" fmla="*/ 142018 h 417575"/>
              <a:gd name="connsiteX3" fmla="*/ 157353 w 314706"/>
              <a:gd name="connsiteY3" fmla="*/ 0 h 417575"/>
              <a:gd name="connsiteX4" fmla="*/ 19907 w 314706"/>
              <a:gd name="connsiteY4" fmla="*/ 142018 h 417575"/>
              <a:gd name="connsiteX5" fmla="*/ 31718 w 314706"/>
              <a:gd name="connsiteY5" fmla="*/ 199453 h 417575"/>
              <a:gd name="connsiteX6" fmla="*/ 0 w 314706"/>
              <a:gd name="connsiteY6" fmla="*/ 247555 h 417575"/>
              <a:gd name="connsiteX7" fmla="*/ 8382 w 314706"/>
              <a:gd name="connsiteY7" fmla="*/ 273463 h 417575"/>
              <a:gd name="connsiteX8" fmla="*/ 9525 w 314706"/>
              <a:gd name="connsiteY8" fmla="*/ 277654 h 417575"/>
              <a:gd name="connsiteX9" fmla="*/ 26289 w 314706"/>
              <a:gd name="connsiteY9" fmla="*/ 322993 h 417575"/>
              <a:gd name="connsiteX10" fmla="*/ 26765 w 314706"/>
              <a:gd name="connsiteY10" fmla="*/ 325374 h 417575"/>
              <a:gd name="connsiteX11" fmla="*/ 24003 w 314706"/>
              <a:gd name="connsiteY11" fmla="*/ 332422 h 417575"/>
              <a:gd name="connsiteX12" fmla="*/ 30671 w 314706"/>
              <a:gd name="connsiteY12" fmla="*/ 349948 h 417575"/>
              <a:gd name="connsiteX13" fmla="*/ 28575 w 314706"/>
              <a:gd name="connsiteY13" fmla="*/ 398526 h 417575"/>
              <a:gd name="connsiteX14" fmla="*/ 36004 w 314706"/>
              <a:gd name="connsiteY14" fmla="*/ 411004 h 417575"/>
              <a:gd name="connsiteX15" fmla="*/ 38290 w 314706"/>
              <a:gd name="connsiteY15" fmla="*/ 411289 h 417575"/>
              <a:gd name="connsiteX16" fmla="*/ 48006 w 314706"/>
              <a:gd name="connsiteY16" fmla="*/ 403288 h 417575"/>
              <a:gd name="connsiteX17" fmla="*/ 51721 w 314706"/>
              <a:gd name="connsiteY17" fmla="*/ 365284 h 417575"/>
              <a:gd name="connsiteX18" fmla="*/ 80677 w 314706"/>
              <a:gd name="connsiteY18" fmla="*/ 375571 h 417575"/>
              <a:gd name="connsiteX19" fmla="*/ 79153 w 314706"/>
              <a:gd name="connsiteY19" fmla="*/ 405289 h 417575"/>
              <a:gd name="connsiteX20" fmla="*/ 87154 w 314706"/>
              <a:gd name="connsiteY20" fmla="*/ 417385 h 417575"/>
              <a:gd name="connsiteX21" fmla="*/ 88963 w 314706"/>
              <a:gd name="connsiteY21" fmla="*/ 417576 h 417575"/>
              <a:gd name="connsiteX22" fmla="*/ 98774 w 314706"/>
              <a:gd name="connsiteY22" fmla="*/ 409099 h 417575"/>
              <a:gd name="connsiteX23" fmla="*/ 100870 w 314706"/>
              <a:gd name="connsiteY23" fmla="*/ 379857 h 417575"/>
              <a:gd name="connsiteX24" fmla="*/ 157353 w 314706"/>
              <a:gd name="connsiteY24" fmla="*/ 384429 h 417575"/>
              <a:gd name="connsiteX25" fmla="*/ 213931 w 314706"/>
              <a:gd name="connsiteY25" fmla="*/ 379857 h 417575"/>
              <a:gd name="connsiteX26" fmla="*/ 215932 w 314706"/>
              <a:gd name="connsiteY26" fmla="*/ 404717 h 417575"/>
              <a:gd name="connsiteX27" fmla="*/ 225743 w 314706"/>
              <a:gd name="connsiteY27" fmla="*/ 413194 h 417575"/>
              <a:gd name="connsiteX28" fmla="*/ 227552 w 314706"/>
              <a:gd name="connsiteY28" fmla="*/ 413004 h 417575"/>
              <a:gd name="connsiteX29" fmla="*/ 235553 w 314706"/>
              <a:gd name="connsiteY29" fmla="*/ 400907 h 417575"/>
              <a:gd name="connsiteX30" fmla="*/ 233744 w 314706"/>
              <a:gd name="connsiteY30" fmla="*/ 375666 h 417575"/>
              <a:gd name="connsiteX31" fmla="*/ 262985 w 314706"/>
              <a:gd name="connsiteY31" fmla="*/ 365284 h 417575"/>
              <a:gd name="connsiteX32" fmla="*/ 266700 w 314706"/>
              <a:gd name="connsiteY32" fmla="*/ 403288 h 417575"/>
              <a:gd name="connsiteX33" fmla="*/ 276415 w 314706"/>
              <a:gd name="connsiteY33" fmla="*/ 411289 h 417575"/>
              <a:gd name="connsiteX34" fmla="*/ 278702 w 314706"/>
              <a:gd name="connsiteY34" fmla="*/ 411004 h 417575"/>
              <a:gd name="connsiteX35" fmla="*/ 286131 w 314706"/>
              <a:gd name="connsiteY35" fmla="*/ 398526 h 417575"/>
              <a:gd name="connsiteX36" fmla="*/ 284036 w 314706"/>
              <a:gd name="connsiteY36" fmla="*/ 349948 h 417575"/>
              <a:gd name="connsiteX37" fmla="*/ 290703 w 314706"/>
              <a:gd name="connsiteY37" fmla="*/ 332422 h 417575"/>
              <a:gd name="connsiteX38" fmla="*/ 287941 w 314706"/>
              <a:gd name="connsiteY38" fmla="*/ 325374 h 417575"/>
              <a:gd name="connsiteX39" fmla="*/ 288417 w 314706"/>
              <a:gd name="connsiteY39" fmla="*/ 322993 h 417575"/>
              <a:gd name="connsiteX40" fmla="*/ 305181 w 314706"/>
              <a:gd name="connsiteY40" fmla="*/ 277654 h 417575"/>
              <a:gd name="connsiteX41" fmla="*/ 306324 w 314706"/>
              <a:gd name="connsiteY41" fmla="*/ 273463 h 417575"/>
              <a:gd name="connsiteX42" fmla="*/ 314706 w 314706"/>
              <a:gd name="connsiteY42" fmla="*/ 247459 h 417575"/>
              <a:gd name="connsiteX43" fmla="*/ 268986 w 314706"/>
              <a:gd name="connsiteY43" fmla="*/ 318135 h 417575"/>
              <a:gd name="connsiteX44" fmla="*/ 264795 w 314706"/>
              <a:gd name="connsiteY44" fmla="*/ 340709 h 417575"/>
              <a:gd name="connsiteX45" fmla="*/ 235744 w 314706"/>
              <a:gd name="connsiteY45" fmla="*/ 353949 h 417575"/>
              <a:gd name="connsiteX46" fmla="*/ 236887 w 314706"/>
              <a:gd name="connsiteY46" fmla="*/ 346424 h 417575"/>
              <a:gd name="connsiteX47" fmla="*/ 246412 w 314706"/>
              <a:gd name="connsiteY47" fmla="*/ 313849 h 417575"/>
              <a:gd name="connsiteX48" fmla="*/ 246602 w 314706"/>
              <a:gd name="connsiteY48" fmla="*/ 312896 h 417575"/>
              <a:gd name="connsiteX49" fmla="*/ 265652 w 314706"/>
              <a:gd name="connsiteY49" fmla="*/ 305467 h 417575"/>
              <a:gd name="connsiteX50" fmla="*/ 273748 w 314706"/>
              <a:gd name="connsiteY50" fmla="*/ 301276 h 417575"/>
              <a:gd name="connsiteX51" fmla="*/ 268986 w 314706"/>
              <a:gd name="connsiteY51" fmla="*/ 318230 h 417575"/>
              <a:gd name="connsiteX52" fmla="*/ 54864 w 314706"/>
              <a:gd name="connsiteY52" fmla="*/ 82963 h 417575"/>
              <a:gd name="connsiteX53" fmla="*/ 66865 w 314706"/>
              <a:gd name="connsiteY53" fmla="*/ 128206 h 417575"/>
              <a:gd name="connsiteX54" fmla="*/ 40196 w 314706"/>
              <a:gd name="connsiteY54" fmla="*/ 135636 h 417575"/>
              <a:gd name="connsiteX55" fmla="*/ 54769 w 314706"/>
              <a:gd name="connsiteY55" fmla="*/ 82963 h 417575"/>
              <a:gd name="connsiteX56" fmla="*/ 43720 w 314706"/>
              <a:gd name="connsiteY56" fmla="*/ 156877 h 417575"/>
              <a:gd name="connsiteX57" fmla="*/ 67246 w 314706"/>
              <a:gd name="connsiteY57" fmla="*/ 149066 h 417575"/>
              <a:gd name="connsiteX58" fmla="*/ 54197 w 314706"/>
              <a:gd name="connsiteY58" fmla="*/ 199930 h 417575"/>
              <a:gd name="connsiteX59" fmla="*/ 41529 w 314706"/>
              <a:gd name="connsiteY59" fmla="*/ 160877 h 417575"/>
              <a:gd name="connsiteX60" fmla="*/ 43720 w 314706"/>
              <a:gd name="connsiteY60" fmla="*/ 156877 h 417575"/>
              <a:gd name="connsiteX61" fmla="*/ 87344 w 314706"/>
              <a:gd name="connsiteY61" fmla="*/ 145732 h 417575"/>
              <a:gd name="connsiteX62" fmla="*/ 147352 w 314706"/>
              <a:gd name="connsiteY62" fmla="*/ 141732 h 417575"/>
              <a:gd name="connsiteX63" fmla="*/ 147352 w 314706"/>
              <a:gd name="connsiteY63" fmla="*/ 262890 h 417575"/>
              <a:gd name="connsiteX64" fmla="*/ 66485 w 314706"/>
              <a:gd name="connsiteY64" fmla="*/ 218980 h 417575"/>
              <a:gd name="connsiteX65" fmla="*/ 87249 w 314706"/>
              <a:gd name="connsiteY65" fmla="*/ 145732 h 417575"/>
              <a:gd name="connsiteX66" fmla="*/ 167354 w 314706"/>
              <a:gd name="connsiteY66" fmla="*/ 141732 h 417575"/>
              <a:gd name="connsiteX67" fmla="*/ 227362 w 314706"/>
              <a:gd name="connsiteY67" fmla="*/ 145732 h 417575"/>
              <a:gd name="connsiteX68" fmla="*/ 248126 w 314706"/>
              <a:gd name="connsiteY68" fmla="*/ 218980 h 417575"/>
              <a:gd name="connsiteX69" fmla="*/ 167259 w 314706"/>
              <a:gd name="connsiteY69" fmla="*/ 262890 h 417575"/>
              <a:gd name="connsiteX70" fmla="*/ 167259 w 314706"/>
              <a:gd name="connsiteY70" fmla="*/ 141732 h 417575"/>
              <a:gd name="connsiteX71" fmla="*/ 274511 w 314706"/>
              <a:gd name="connsiteY71" fmla="*/ 135636 h 417575"/>
              <a:gd name="connsiteX72" fmla="*/ 247840 w 314706"/>
              <a:gd name="connsiteY72" fmla="*/ 128206 h 417575"/>
              <a:gd name="connsiteX73" fmla="*/ 259842 w 314706"/>
              <a:gd name="connsiteY73" fmla="*/ 82963 h 417575"/>
              <a:gd name="connsiteX74" fmla="*/ 274415 w 314706"/>
              <a:gd name="connsiteY74" fmla="*/ 135636 h 417575"/>
              <a:gd name="connsiteX75" fmla="*/ 271081 w 314706"/>
              <a:gd name="connsiteY75" fmla="*/ 156877 h 417575"/>
              <a:gd name="connsiteX76" fmla="*/ 273272 w 314706"/>
              <a:gd name="connsiteY76" fmla="*/ 160877 h 417575"/>
              <a:gd name="connsiteX77" fmla="*/ 260604 w 314706"/>
              <a:gd name="connsiteY77" fmla="*/ 199930 h 417575"/>
              <a:gd name="connsiteX78" fmla="*/ 247555 w 314706"/>
              <a:gd name="connsiteY78" fmla="*/ 149066 h 417575"/>
              <a:gd name="connsiteX79" fmla="*/ 271081 w 314706"/>
              <a:gd name="connsiteY79" fmla="*/ 156877 h 417575"/>
              <a:gd name="connsiteX80" fmla="*/ 247269 w 314706"/>
              <a:gd name="connsiteY80" fmla="*/ 64103 h 417575"/>
              <a:gd name="connsiteX81" fmla="*/ 247079 w 314706"/>
              <a:gd name="connsiteY81" fmla="*/ 64294 h 417575"/>
              <a:gd name="connsiteX82" fmla="*/ 228029 w 314706"/>
              <a:gd name="connsiteY82" fmla="*/ 125063 h 417575"/>
              <a:gd name="connsiteX83" fmla="*/ 167354 w 314706"/>
              <a:gd name="connsiteY83" fmla="*/ 121063 h 417575"/>
              <a:gd name="connsiteX84" fmla="*/ 167354 w 314706"/>
              <a:gd name="connsiteY84" fmla="*/ 21241 h 417575"/>
              <a:gd name="connsiteX85" fmla="*/ 247269 w 314706"/>
              <a:gd name="connsiteY85" fmla="*/ 64103 h 417575"/>
              <a:gd name="connsiteX86" fmla="*/ 147352 w 314706"/>
              <a:gd name="connsiteY86" fmla="*/ 21241 h 417575"/>
              <a:gd name="connsiteX87" fmla="*/ 147352 w 314706"/>
              <a:gd name="connsiteY87" fmla="*/ 121063 h 417575"/>
              <a:gd name="connsiteX88" fmla="*/ 86678 w 314706"/>
              <a:gd name="connsiteY88" fmla="*/ 125063 h 417575"/>
              <a:gd name="connsiteX89" fmla="*/ 67628 w 314706"/>
              <a:gd name="connsiteY89" fmla="*/ 64294 h 417575"/>
              <a:gd name="connsiteX90" fmla="*/ 67437 w 314706"/>
              <a:gd name="connsiteY90" fmla="*/ 64103 h 417575"/>
              <a:gd name="connsiteX91" fmla="*/ 147352 w 314706"/>
              <a:gd name="connsiteY91" fmla="*/ 21241 h 417575"/>
              <a:gd name="connsiteX92" fmla="*/ 41243 w 314706"/>
              <a:gd name="connsiteY92" fmla="*/ 217837 h 417575"/>
              <a:gd name="connsiteX93" fmla="*/ 157353 w 314706"/>
              <a:gd name="connsiteY93" fmla="*/ 284131 h 417575"/>
              <a:gd name="connsiteX94" fmla="*/ 273463 w 314706"/>
              <a:gd name="connsiteY94" fmla="*/ 217837 h 417575"/>
              <a:gd name="connsiteX95" fmla="*/ 294704 w 314706"/>
              <a:gd name="connsiteY95" fmla="*/ 247650 h 417575"/>
              <a:gd name="connsiteX96" fmla="*/ 157353 w 314706"/>
              <a:gd name="connsiteY96" fmla="*/ 305752 h 417575"/>
              <a:gd name="connsiteX97" fmla="*/ 20003 w 314706"/>
              <a:gd name="connsiteY97" fmla="*/ 247650 h 417575"/>
              <a:gd name="connsiteX98" fmla="*/ 41243 w 314706"/>
              <a:gd name="connsiteY98" fmla="*/ 217837 h 417575"/>
              <a:gd name="connsiteX99" fmla="*/ 49911 w 314706"/>
              <a:gd name="connsiteY99" fmla="*/ 340805 h 417575"/>
              <a:gd name="connsiteX100" fmla="*/ 45720 w 314706"/>
              <a:gd name="connsiteY100" fmla="*/ 318230 h 417575"/>
              <a:gd name="connsiteX101" fmla="*/ 40957 w 314706"/>
              <a:gd name="connsiteY101" fmla="*/ 301276 h 417575"/>
              <a:gd name="connsiteX102" fmla="*/ 49054 w 314706"/>
              <a:gd name="connsiteY102" fmla="*/ 305467 h 417575"/>
              <a:gd name="connsiteX103" fmla="*/ 67723 w 314706"/>
              <a:gd name="connsiteY103" fmla="*/ 312801 h 417575"/>
              <a:gd name="connsiteX104" fmla="*/ 68294 w 314706"/>
              <a:gd name="connsiteY104" fmla="*/ 318325 h 417575"/>
              <a:gd name="connsiteX105" fmla="*/ 77819 w 314706"/>
              <a:gd name="connsiteY105" fmla="*/ 350901 h 417575"/>
              <a:gd name="connsiteX106" fmla="*/ 78200 w 314706"/>
              <a:gd name="connsiteY106" fmla="*/ 353758 h 417575"/>
              <a:gd name="connsiteX107" fmla="*/ 49816 w 314706"/>
              <a:gd name="connsiteY107" fmla="*/ 340805 h 417575"/>
              <a:gd name="connsiteX108" fmla="*/ 99155 w 314706"/>
              <a:gd name="connsiteY108" fmla="*/ 358902 h 417575"/>
              <a:gd name="connsiteX109" fmla="*/ 97441 w 314706"/>
              <a:gd name="connsiteY109" fmla="*/ 346996 h 417575"/>
              <a:gd name="connsiteX110" fmla="*/ 89821 w 314706"/>
              <a:gd name="connsiteY110" fmla="*/ 318992 h 417575"/>
              <a:gd name="connsiteX111" fmla="*/ 157353 w 314706"/>
              <a:gd name="connsiteY111" fmla="*/ 326422 h 417575"/>
              <a:gd name="connsiteX112" fmla="*/ 223266 w 314706"/>
              <a:gd name="connsiteY112" fmla="*/ 319373 h 417575"/>
              <a:gd name="connsiteX113" fmla="*/ 217265 w 314706"/>
              <a:gd name="connsiteY113" fmla="*/ 342519 h 417575"/>
              <a:gd name="connsiteX114" fmla="*/ 214884 w 314706"/>
              <a:gd name="connsiteY114" fmla="*/ 358902 h 417575"/>
              <a:gd name="connsiteX115" fmla="*/ 157353 w 314706"/>
              <a:gd name="connsiteY115" fmla="*/ 363759 h 417575"/>
              <a:gd name="connsiteX116" fmla="*/ 99155 w 314706"/>
              <a:gd name="connsiteY116" fmla="*/ 358711 h 417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314706" h="417575">
                <a:moveTo>
                  <a:pt x="314706" y="247555"/>
                </a:moveTo>
                <a:cubicBezTo>
                  <a:pt x="314706" y="229552"/>
                  <a:pt x="303562" y="212884"/>
                  <a:pt x="282988" y="199453"/>
                </a:cubicBezTo>
                <a:cubicBezTo>
                  <a:pt x="290513" y="181832"/>
                  <a:pt x="294799" y="162496"/>
                  <a:pt x="294799" y="142018"/>
                </a:cubicBezTo>
                <a:cubicBezTo>
                  <a:pt x="294799" y="63722"/>
                  <a:pt x="233172" y="0"/>
                  <a:pt x="157353" y="0"/>
                </a:cubicBezTo>
                <a:cubicBezTo>
                  <a:pt x="81534" y="0"/>
                  <a:pt x="19907" y="63722"/>
                  <a:pt x="19907" y="142018"/>
                </a:cubicBezTo>
                <a:cubicBezTo>
                  <a:pt x="19907" y="162496"/>
                  <a:pt x="24194" y="181832"/>
                  <a:pt x="31718" y="199453"/>
                </a:cubicBezTo>
                <a:cubicBezTo>
                  <a:pt x="11239" y="212884"/>
                  <a:pt x="0" y="229552"/>
                  <a:pt x="0" y="247555"/>
                </a:cubicBezTo>
                <a:cubicBezTo>
                  <a:pt x="0" y="256603"/>
                  <a:pt x="2953" y="265366"/>
                  <a:pt x="8382" y="273463"/>
                </a:cubicBezTo>
                <a:cubicBezTo>
                  <a:pt x="8477" y="274891"/>
                  <a:pt x="8858" y="276320"/>
                  <a:pt x="9525" y="277654"/>
                </a:cubicBezTo>
                <a:cubicBezTo>
                  <a:pt x="16764" y="291274"/>
                  <a:pt x="22384" y="306514"/>
                  <a:pt x="26289" y="322993"/>
                </a:cubicBezTo>
                <a:cubicBezTo>
                  <a:pt x="26479" y="323755"/>
                  <a:pt x="26575" y="324612"/>
                  <a:pt x="26765" y="325374"/>
                </a:cubicBezTo>
                <a:cubicBezTo>
                  <a:pt x="25051" y="327184"/>
                  <a:pt x="24003" y="329660"/>
                  <a:pt x="24003" y="332422"/>
                </a:cubicBezTo>
                <a:cubicBezTo>
                  <a:pt x="24003" y="338804"/>
                  <a:pt x="26384" y="344614"/>
                  <a:pt x="30671" y="349948"/>
                </a:cubicBezTo>
                <a:cubicBezTo>
                  <a:pt x="32385" y="367379"/>
                  <a:pt x="31909" y="384143"/>
                  <a:pt x="28575" y="398526"/>
                </a:cubicBezTo>
                <a:cubicBezTo>
                  <a:pt x="27337" y="404050"/>
                  <a:pt x="30671" y="409670"/>
                  <a:pt x="36004" y="411004"/>
                </a:cubicBezTo>
                <a:cubicBezTo>
                  <a:pt x="36766" y="411194"/>
                  <a:pt x="37529" y="411289"/>
                  <a:pt x="38290" y="411289"/>
                </a:cubicBezTo>
                <a:cubicBezTo>
                  <a:pt x="42863" y="411289"/>
                  <a:pt x="46958" y="408051"/>
                  <a:pt x="48006" y="403288"/>
                </a:cubicBezTo>
                <a:cubicBezTo>
                  <a:pt x="50673" y="391668"/>
                  <a:pt x="51816" y="378714"/>
                  <a:pt x="51721" y="365284"/>
                </a:cubicBezTo>
                <a:cubicBezTo>
                  <a:pt x="60007" y="369380"/>
                  <a:pt x="69818" y="372808"/>
                  <a:pt x="80677" y="375571"/>
                </a:cubicBezTo>
                <a:cubicBezTo>
                  <a:pt x="81153" y="386239"/>
                  <a:pt x="80677" y="396430"/>
                  <a:pt x="79153" y="405289"/>
                </a:cubicBezTo>
                <a:cubicBezTo>
                  <a:pt x="78105" y="410908"/>
                  <a:pt x="81724" y="416338"/>
                  <a:pt x="87154" y="417385"/>
                </a:cubicBezTo>
                <a:cubicBezTo>
                  <a:pt x="87821" y="417481"/>
                  <a:pt x="88392" y="417576"/>
                  <a:pt x="88963" y="417576"/>
                </a:cubicBezTo>
                <a:cubicBezTo>
                  <a:pt x="93726" y="417576"/>
                  <a:pt x="97917" y="414147"/>
                  <a:pt x="98774" y="409099"/>
                </a:cubicBezTo>
                <a:cubicBezTo>
                  <a:pt x="100394" y="400145"/>
                  <a:pt x="101060" y="390239"/>
                  <a:pt x="100870" y="379857"/>
                </a:cubicBezTo>
                <a:cubicBezTo>
                  <a:pt x="118681" y="382809"/>
                  <a:pt x="138017" y="384429"/>
                  <a:pt x="157353" y="384429"/>
                </a:cubicBezTo>
                <a:cubicBezTo>
                  <a:pt x="176689" y="384429"/>
                  <a:pt x="196120" y="382905"/>
                  <a:pt x="213931" y="379857"/>
                </a:cubicBezTo>
                <a:cubicBezTo>
                  <a:pt x="213931" y="388620"/>
                  <a:pt x="214598" y="397097"/>
                  <a:pt x="215932" y="404717"/>
                </a:cubicBezTo>
                <a:cubicBezTo>
                  <a:pt x="216789" y="409670"/>
                  <a:pt x="221075" y="413194"/>
                  <a:pt x="225743" y="413194"/>
                </a:cubicBezTo>
                <a:cubicBezTo>
                  <a:pt x="226314" y="413194"/>
                  <a:pt x="226981" y="413194"/>
                  <a:pt x="227552" y="413004"/>
                </a:cubicBezTo>
                <a:cubicBezTo>
                  <a:pt x="232981" y="411956"/>
                  <a:pt x="236601" y="406527"/>
                  <a:pt x="235553" y="400907"/>
                </a:cubicBezTo>
                <a:cubicBezTo>
                  <a:pt x="234124" y="393192"/>
                  <a:pt x="233553" y="384619"/>
                  <a:pt x="233744" y="375666"/>
                </a:cubicBezTo>
                <a:cubicBezTo>
                  <a:pt x="244697" y="372904"/>
                  <a:pt x="254603" y="369380"/>
                  <a:pt x="262985" y="365284"/>
                </a:cubicBezTo>
                <a:cubicBezTo>
                  <a:pt x="262795" y="378714"/>
                  <a:pt x="264033" y="391668"/>
                  <a:pt x="266700" y="403288"/>
                </a:cubicBezTo>
                <a:cubicBezTo>
                  <a:pt x="267748" y="408051"/>
                  <a:pt x="271939" y="411289"/>
                  <a:pt x="276415" y="411289"/>
                </a:cubicBezTo>
                <a:cubicBezTo>
                  <a:pt x="277178" y="411289"/>
                  <a:pt x="277939" y="411289"/>
                  <a:pt x="278702" y="411004"/>
                </a:cubicBezTo>
                <a:cubicBezTo>
                  <a:pt x="284036" y="409670"/>
                  <a:pt x="287369" y="404146"/>
                  <a:pt x="286131" y="398526"/>
                </a:cubicBezTo>
                <a:cubicBezTo>
                  <a:pt x="282797" y="384143"/>
                  <a:pt x="282321" y="367379"/>
                  <a:pt x="284036" y="349948"/>
                </a:cubicBezTo>
                <a:cubicBezTo>
                  <a:pt x="288322" y="344709"/>
                  <a:pt x="290703" y="338899"/>
                  <a:pt x="290703" y="332422"/>
                </a:cubicBezTo>
                <a:cubicBezTo>
                  <a:pt x="290703" y="329660"/>
                  <a:pt x="289655" y="327184"/>
                  <a:pt x="287941" y="325374"/>
                </a:cubicBezTo>
                <a:cubicBezTo>
                  <a:pt x="288131" y="324612"/>
                  <a:pt x="288227" y="323755"/>
                  <a:pt x="288417" y="322993"/>
                </a:cubicBezTo>
                <a:cubicBezTo>
                  <a:pt x="292322" y="306514"/>
                  <a:pt x="297942" y="291274"/>
                  <a:pt x="305181" y="277654"/>
                </a:cubicBezTo>
                <a:cubicBezTo>
                  <a:pt x="305848" y="276320"/>
                  <a:pt x="306229" y="274891"/>
                  <a:pt x="306324" y="273463"/>
                </a:cubicBezTo>
                <a:cubicBezTo>
                  <a:pt x="311753" y="265271"/>
                  <a:pt x="314706" y="256603"/>
                  <a:pt x="314706" y="247459"/>
                </a:cubicBezTo>
                <a:close/>
                <a:moveTo>
                  <a:pt x="268986" y="318135"/>
                </a:moveTo>
                <a:cubicBezTo>
                  <a:pt x="267176" y="325659"/>
                  <a:pt x="265843" y="333280"/>
                  <a:pt x="264795" y="340709"/>
                </a:cubicBezTo>
                <a:cubicBezTo>
                  <a:pt x="259080" y="345091"/>
                  <a:pt x="249364" y="349853"/>
                  <a:pt x="235744" y="353949"/>
                </a:cubicBezTo>
                <a:cubicBezTo>
                  <a:pt x="236125" y="351472"/>
                  <a:pt x="236411" y="348996"/>
                  <a:pt x="236887" y="346424"/>
                </a:cubicBezTo>
                <a:cubicBezTo>
                  <a:pt x="239078" y="334613"/>
                  <a:pt x="242316" y="323564"/>
                  <a:pt x="246412" y="313849"/>
                </a:cubicBezTo>
                <a:cubicBezTo>
                  <a:pt x="246507" y="313563"/>
                  <a:pt x="246507" y="313182"/>
                  <a:pt x="246602" y="312896"/>
                </a:cubicBezTo>
                <a:cubicBezTo>
                  <a:pt x="253270" y="310610"/>
                  <a:pt x="259652" y="308229"/>
                  <a:pt x="265652" y="305467"/>
                </a:cubicBezTo>
                <a:cubicBezTo>
                  <a:pt x="268510" y="304133"/>
                  <a:pt x="271177" y="302705"/>
                  <a:pt x="273748" y="301276"/>
                </a:cubicBezTo>
                <a:cubicBezTo>
                  <a:pt x="271939" y="306800"/>
                  <a:pt x="270320" y="312420"/>
                  <a:pt x="268986" y="318230"/>
                </a:cubicBezTo>
                <a:close/>
                <a:moveTo>
                  <a:pt x="54864" y="82963"/>
                </a:moveTo>
                <a:cubicBezTo>
                  <a:pt x="61436" y="96298"/>
                  <a:pt x="65532" y="111823"/>
                  <a:pt x="66865" y="128206"/>
                </a:cubicBezTo>
                <a:cubicBezTo>
                  <a:pt x="55721" y="130397"/>
                  <a:pt x="46863" y="132778"/>
                  <a:pt x="40196" y="135636"/>
                </a:cubicBezTo>
                <a:cubicBezTo>
                  <a:pt x="41148" y="116586"/>
                  <a:pt x="46291" y="98679"/>
                  <a:pt x="54769" y="82963"/>
                </a:cubicBezTo>
                <a:close/>
                <a:moveTo>
                  <a:pt x="43720" y="156877"/>
                </a:moveTo>
                <a:cubicBezTo>
                  <a:pt x="46577" y="154591"/>
                  <a:pt x="54483" y="151733"/>
                  <a:pt x="67246" y="149066"/>
                </a:cubicBezTo>
                <a:cubicBezTo>
                  <a:pt x="66199" y="167640"/>
                  <a:pt x="61627" y="185166"/>
                  <a:pt x="54197" y="199930"/>
                </a:cubicBezTo>
                <a:cubicBezTo>
                  <a:pt x="47911" y="188023"/>
                  <a:pt x="43624" y="174784"/>
                  <a:pt x="41529" y="160877"/>
                </a:cubicBezTo>
                <a:cubicBezTo>
                  <a:pt x="42481" y="159734"/>
                  <a:pt x="43339" y="158401"/>
                  <a:pt x="43720" y="156877"/>
                </a:cubicBezTo>
                <a:close/>
                <a:moveTo>
                  <a:pt x="87344" y="145732"/>
                </a:moveTo>
                <a:cubicBezTo>
                  <a:pt x="103251" y="143637"/>
                  <a:pt x="123254" y="142018"/>
                  <a:pt x="147352" y="141732"/>
                </a:cubicBezTo>
                <a:lnTo>
                  <a:pt x="147352" y="262890"/>
                </a:lnTo>
                <a:cubicBezTo>
                  <a:pt x="114776" y="260032"/>
                  <a:pt x="86011" y="243554"/>
                  <a:pt x="66485" y="218980"/>
                </a:cubicBezTo>
                <a:cubicBezTo>
                  <a:pt x="79248" y="198691"/>
                  <a:pt x="86487" y="172974"/>
                  <a:pt x="87249" y="145732"/>
                </a:cubicBezTo>
                <a:close/>
                <a:moveTo>
                  <a:pt x="167354" y="141732"/>
                </a:moveTo>
                <a:cubicBezTo>
                  <a:pt x="191453" y="142113"/>
                  <a:pt x="211550" y="143637"/>
                  <a:pt x="227362" y="145732"/>
                </a:cubicBezTo>
                <a:cubicBezTo>
                  <a:pt x="228124" y="172879"/>
                  <a:pt x="235458" y="198691"/>
                  <a:pt x="248126" y="218980"/>
                </a:cubicBezTo>
                <a:cubicBezTo>
                  <a:pt x="228600" y="243649"/>
                  <a:pt x="199835" y="260128"/>
                  <a:pt x="167259" y="262890"/>
                </a:cubicBezTo>
                <a:lnTo>
                  <a:pt x="167259" y="141732"/>
                </a:lnTo>
                <a:close/>
                <a:moveTo>
                  <a:pt x="274511" y="135636"/>
                </a:moveTo>
                <a:cubicBezTo>
                  <a:pt x="267843" y="132778"/>
                  <a:pt x="259080" y="130302"/>
                  <a:pt x="247840" y="128206"/>
                </a:cubicBezTo>
                <a:cubicBezTo>
                  <a:pt x="249269" y="111823"/>
                  <a:pt x="253365" y="96298"/>
                  <a:pt x="259842" y="82963"/>
                </a:cubicBezTo>
                <a:cubicBezTo>
                  <a:pt x="268319" y="98679"/>
                  <a:pt x="273463" y="116586"/>
                  <a:pt x="274415" y="135636"/>
                </a:cubicBezTo>
                <a:close/>
                <a:moveTo>
                  <a:pt x="271081" y="156877"/>
                </a:moveTo>
                <a:cubicBezTo>
                  <a:pt x="271463" y="158401"/>
                  <a:pt x="272320" y="159734"/>
                  <a:pt x="273272" y="160877"/>
                </a:cubicBezTo>
                <a:cubicBezTo>
                  <a:pt x="271177" y="174784"/>
                  <a:pt x="266890" y="188023"/>
                  <a:pt x="260604" y="199930"/>
                </a:cubicBezTo>
                <a:cubicBezTo>
                  <a:pt x="253079" y="185166"/>
                  <a:pt x="248603" y="167640"/>
                  <a:pt x="247555" y="149066"/>
                </a:cubicBezTo>
                <a:cubicBezTo>
                  <a:pt x="260318" y="151733"/>
                  <a:pt x="268224" y="154591"/>
                  <a:pt x="271081" y="156877"/>
                </a:cubicBezTo>
                <a:close/>
                <a:moveTo>
                  <a:pt x="247269" y="64103"/>
                </a:moveTo>
                <a:cubicBezTo>
                  <a:pt x="247269" y="64103"/>
                  <a:pt x="247079" y="64198"/>
                  <a:pt x="247079" y="64294"/>
                </a:cubicBezTo>
                <a:cubicBezTo>
                  <a:pt x="236696" y="81534"/>
                  <a:pt x="230124" y="102679"/>
                  <a:pt x="228029" y="125063"/>
                </a:cubicBezTo>
                <a:cubicBezTo>
                  <a:pt x="210026" y="122777"/>
                  <a:pt x="189262" y="121444"/>
                  <a:pt x="167354" y="121063"/>
                </a:cubicBezTo>
                <a:lnTo>
                  <a:pt x="167354" y="21241"/>
                </a:lnTo>
                <a:cubicBezTo>
                  <a:pt x="199358" y="24003"/>
                  <a:pt x="227743" y="40100"/>
                  <a:pt x="247269" y="64103"/>
                </a:cubicBezTo>
                <a:close/>
                <a:moveTo>
                  <a:pt x="147352" y="21241"/>
                </a:moveTo>
                <a:lnTo>
                  <a:pt x="147352" y="121063"/>
                </a:lnTo>
                <a:cubicBezTo>
                  <a:pt x="125444" y="121348"/>
                  <a:pt x="104680" y="122777"/>
                  <a:pt x="86678" y="125063"/>
                </a:cubicBezTo>
                <a:cubicBezTo>
                  <a:pt x="84582" y="102679"/>
                  <a:pt x="78010" y="81534"/>
                  <a:pt x="67628" y="64294"/>
                </a:cubicBezTo>
                <a:cubicBezTo>
                  <a:pt x="67628" y="64294"/>
                  <a:pt x="67532" y="64198"/>
                  <a:pt x="67437" y="64103"/>
                </a:cubicBezTo>
                <a:cubicBezTo>
                  <a:pt x="86963" y="40100"/>
                  <a:pt x="115348" y="24003"/>
                  <a:pt x="147352" y="21241"/>
                </a:cubicBezTo>
                <a:close/>
                <a:moveTo>
                  <a:pt x="41243" y="217837"/>
                </a:moveTo>
                <a:cubicBezTo>
                  <a:pt x="65627" y="257556"/>
                  <a:pt x="108490" y="284131"/>
                  <a:pt x="157353" y="284131"/>
                </a:cubicBezTo>
                <a:cubicBezTo>
                  <a:pt x="206216" y="284131"/>
                  <a:pt x="249079" y="257556"/>
                  <a:pt x="273463" y="217837"/>
                </a:cubicBezTo>
                <a:cubicBezTo>
                  <a:pt x="287083" y="227076"/>
                  <a:pt x="294704" y="237553"/>
                  <a:pt x="294704" y="247650"/>
                </a:cubicBezTo>
                <a:cubicBezTo>
                  <a:pt x="294704" y="275177"/>
                  <a:pt x="238315" y="305752"/>
                  <a:pt x="157353" y="305752"/>
                </a:cubicBezTo>
                <a:cubicBezTo>
                  <a:pt x="76390" y="305752"/>
                  <a:pt x="20003" y="275082"/>
                  <a:pt x="20003" y="247650"/>
                </a:cubicBezTo>
                <a:cubicBezTo>
                  <a:pt x="20003" y="237553"/>
                  <a:pt x="27622" y="227076"/>
                  <a:pt x="41243" y="217837"/>
                </a:cubicBezTo>
                <a:close/>
                <a:moveTo>
                  <a:pt x="49911" y="340805"/>
                </a:moveTo>
                <a:cubicBezTo>
                  <a:pt x="48958" y="333280"/>
                  <a:pt x="47530" y="325755"/>
                  <a:pt x="45720" y="318230"/>
                </a:cubicBezTo>
                <a:cubicBezTo>
                  <a:pt x="44387" y="312420"/>
                  <a:pt x="42672" y="306800"/>
                  <a:pt x="40957" y="301276"/>
                </a:cubicBezTo>
                <a:cubicBezTo>
                  <a:pt x="43624" y="302705"/>
                  <a:pt x="46196" y="304133"/>
                  <a:pt x="49054" y="305467"/>
                </a:cubicBezTo>
                <a:cubicBezTo>
                  <a:pt x="54864" y="308134"/>
                  <a:pt x="61151" y="310610"/>
                  <a:pt x="67723" y="312801"/>
                </a:cubicBezTo>
                <a:cubicBezTo>
                  <a:pt x="67437" y="314611"/>
                  <a:pt x="67532" y="316516"/>
                  <a:pt x="68294" y="318325"/>
                </a:cubicBezTo>
                <a:cubicBezTo>
                  <a:pt x="72390" y="328136"/>
                  <a:pt x="75629" y="339090"/>
                  <a:pt x="77819" y="350901"/>
                </a:cubicBezTo>
                <a:cubicBezTo>
                  <a:pt x="78010" y="351853"/>
                  <a:pt x="78105" y="352806"/>
                  <a:pt x="78200" y="353758"/>
                </a:cubicBezTo>
                <a:cubicBezTo>
                  <a:pt x="64961" y="349758"/>
                  <a:pt x="55436" y="345091"/>
                  <a:pt x="49816" y="340805"/>
                </a:cubicBezTo>
                <a:close/>
                <a:moveTo>
                  <a:pt x="99155" y="358902"/>
                </a:moveTo>
                <a:cubicBezTo>
                  <a:pt x="98679" y="354901"/>
                  <a:pt x="98203" y="350996"/>
                  <a:pt x="97441" y="346996"/>
                </a:cubicBezTo>
                <a:cubicBezTo>
                  <a:pt x="95536" y="337090"/>
                  <a:pt x="92869" y="327850"/>
                  <a:pt x="89821" y="318992"/>
                </a:cubicBezTo>
                <a:cubicBezTo>
                  <a:pt x="110680" y="323755"/>
                  <a:pt x="133636" y="326422"/>
                  <a:pt x="157353" y="326422"/>
                </a:cubicBezTo>
                <a:cubicBezTo>
                  <a:pt x="181070" y="326422"/>
                  <a:pt x="202882" y="323945"/>
                  <a:pt x="223266" y="319373"/>
                </a:cubicBezTo>
                <a:cubicBezTo>
                  <a:pt x="220885" y="326803"/>
                  <a:pt x="218789" y="334423"/>
                  <a:pt x="217265" y="342519"/>
                </a:cubicBezTo>
                <a:cubicBezTo>
                  <a:pt x="216218" y="348043"/>
                  <a:pt x="215455" y="353473"/>
                  <a:pt x="214884" y="358902"/>
                </a:cubicBezTo>
                <a:cubicBezTo>
                  <a:pt x="198882" y="361855"/>
                  <a:pt x="179737" y="363759"/>
                  <a:pt x="157353" y="363759"/>
                </a:cubicBezTo>
                <a:cubicBezTo>
                  <a:pt x="134969" y="363759"/>
                  <a:pt x="115253" y="361759"/>
                  <a:pt x="99155" y="358711"/>
                </a:cubicBezTo>
                <a:close/>
              </a:path>
            </a:pathLst>
          </a:custGeom>
          <a:solidFill>
            <a:srgbClr val="121212"/>
          </a:solidFill>
          <a:ln w="9525" cap="flat">
            <a:noFill/>
            <a:prstDash val="solid"/>
            <a:miter/>
          </a:ln>
        </p:spPr>
        <p:txBody>
          <a:bodyPr rtlCol="0" anchor="ctr"/>
          <a:lstStyle/>
          <a:p>
            <a:endParaRPr lang="zh-CN" altLang="en-US"/>
          </a:p>
        </p:txBody>
      </p:sp>
      <p:grpSp>
        <p:nvGrpSpPr>
          <p:cNvPr id="607" name="图形 499">
            <a:extLst>
              <a:ext uri="{FF2B5EF4-FFF2-40B4-BE49-F238E27FC236}">
                <a16:creationId xmlns:a16="http://schemas.microsoft.com/office/drawing/2014/main" id="{84FDB492-D8EC-A178-F7C1-2CA68ACB7424}"/>
              </a:ext>
            </a:extLst>
          </p:cNvPr>
          <p:cNvGrpSpPr/>
          <p:nvPr/>
        </p:nvGrpSpPr>
        <p:grpSpPr>
          <a:xfrm>
            <a:off x="10239456" y="4262437"/>
            <a:ext cx="199453" cy="447675"/>
            <a:chOff x="10239456" y="4262437"/>
            <a:chExt cx="199453" cy="447675"/>
          </a:xfrm>
          <a:solidFill>
            <a:srgbClr val="121212"/>
          </a:solidFill>
        </p:grpSpPr>
        <p:sp>
          <p:nvSpPr>
            <p:cNvPr id="608" name="任意多边形: 形状 607">
              <a:extLst>
                <a:ext uri="{FF2B5EF4-FFF2-40B4-BE49-F238E27FC236}">
                  <a16:creationId xmlns:a16="http://schemas.microsoft.com/office/drawing/2014/main" id="{20E2613B-0493-C203-B4C2-A8317FCA76DF}"/>
                </a:ext>
              </a:extLst>
            </p:cNvPr>
            <p:cNvSpPr/>
            <p:nvPr/>
          </p:nvSpPr>
          <p:spPr>
            <a:xfrm>
              <a:off x="10239456" y="4262437"/>
              <a:ext cx="199453" cy="447675"/>
            </a:xfrm>
            <a:custGeom>
              <a:avLst/>
              <a:gdLst>
                <a:gd name="connsiteX0" fmla="*/ 176879 w 199453"/>
                <a:gd name="connsiteY0" fmla="*/ 0 h 447675"/>
                <a:gd name="connsiteX1" fmla="*/ 22574 w 199453"/>
                <a:gd name="connsiteY1" fmla="*/ 0 h 447675"/>
                <a:gd name="connsiteX2" fmla="*/ 0 w 199453"/>
                <a:gd name="connsiteY2" fmla="*/ 22288 h 447675"/>
                <a:gd name="connsiteX3" fmla="*/ 0 w 199453"/>
                <a:gd name="connsiteY3" fmla="*/ 425387 h 447675"/>
                <a:gd name="connsiteX4" fmla="*/ 22574 w 199453"/>
                <a:gd name="connsiteY4" fmla="*/ 447675 h 447675"/>
                <a:gd name="connsiteX5" fmla="*/ 176879 w 199453"/>
                <a:gd name="connsiteY5" fmla="*/ 447675 h 447675"/>
                <a:gd name="connsiteX6" fmla="*/ 199454 w 199453"/>
                <a:gd name="connsiteY6" fmla="*/ 425387 h 447675"/>
                <a:gd name="connsiteX7" fmla="*/ 199454 w 199453"/>
                <a:gd name="connsiteY7" fmla="*/ 22288 h 447675"/>
                <a:gd name="connsiteX8" fmla="*/ 176879 w 199453"/>
                <a:gd name="connsiteY8" fmla="*/ 0 h 447675"/>
                <a:gd name="connsiteX9" fmla="*/ 23717 w 199453"/>
                <a:gd name="connsiteY9" fmla="*/ 425482 h 447675"/>
                <a:gd name="connsiteX10" fmla="*/ 23717 w 199453"/>
                <a:gd name="connsiteY10" fmla="*/ 22384 h 447675"/>
                <a:gd name="connsiteX11" fmla="*/ 60674 w 199453"/>
                <a:gd name="connsiteY11" fmla="*/ 22384 h 447675"/>
                <a:gd name="connsiteX12" fmla="*/ 60674 w 199453"/>
                <a:gd name="connsiteY12" fmla="*/ 425482 h 447675"/>
                <a:gd name="connsiteX13" fmla="*/ 23717 w 199453"/>
                <a:gd name="connsiteY13" fmla="*/ 425482 h 447675"/>
                <a:gd name="connsiteX14" fmla="*/ 83248 w 199453"/>
                <a:gd name="connsiteY14" fmla="*/ 425482 h 447675"/>
                <a:gd name="connsiteX15" fmla="*/ 83248 w 199453"/>
                <a:gd name="connsiteY15" fmla="*/ 22384 h 447675"/>
                <a:gd name="connsiteX16" fmla="*/ 176879 w 199453"/>
                <a:gd name="connsiteY16" fmla="*/ 22384 h 447675"/>
                <a:gd name="connsiteX17" fmla="*/ 176879 w 199453"/>
                <a:gd name="connsiteY17" fmla="*/ 104299 h 447675"/>
                <a:gd name="connsiteX18" fmla="*/ 139922 w 199453"/>
                <a:gd name="connsiteY18" fmla="*/ 104299 h 447675"/>
                <a:gd name="connsiteX19" fmla="*/ 128588 w 199453"/>
                <a:gd name="connsiteY19" fmla="*/ 115443 h 447675"/>
                <a:gd name="connsiteX20" fmla="*/ 139922 w 199453"/>
                <a:gd name="connsiteY20" fmla="*/ 126587 h 447675"/>
                <a:gd name="connsiteX21" fmla="*/ 176879 w 199453"/>
                <a:gd name="connsiteY21" fmla="*/ 126587 h 447675"/>
                <a:gd name="connsiteX22" fmla="*/ 176879 w 199453"/>
                <a:gd name="connsiteY22" fmla="*/ 158591 h 447675"/>
                <a:gd name="connsiteX23" fmla="*/ 140017 w 199453"/>
                <a:gd name="connsiteY23" fmla="*/ 158591 h 447675"/>
                <a:gd name="connsiteX24" fmla="*/ 128683 w 199453"/>
                <a:gd name="connsiteY24" fmla="*/ 169736 h 447675"/>
                <a:gd name="connsiteX25" fmla="*/ 140017 w 199453"/>
                <a:gd name="connsiteY25" fmla="*/ 180880 h 447675"/>
                <a:gd name="connsiteX26" fmla="*/ 176879 w 199453"/>
                <a:gd name="connsiteY26" fmla="*/ 180880 h 447675"/>
                <a:gd name="connsiteX27" fmla="*/ 176879 w 199453"/>
                <a:gd name="connsiteY27" fmla="*/ 212884 h 447675"/>
                <a:gd name="connsiteX28" fmla="*/ 139922 w 199453"/>
                <a:gd name="connsiteY28" fmla="*/ 212884 h 447675"/>
                <a:gd name="connsiteX29" fmla="*/ 128588 w 199453"/>
                <a:gd name="connsiteY29" fmla="*/ 224028 h 447675"/>
                <a:gd name="connsiteX30" fmla="*/ 139922 w 199453"/>
                <a:gd name="connsiteY30" fmla="*/ 235172 h 447675"/>
                <a:gd name="connsiteX31" fmla="*/ 176879 w 199453"/>
                <a:gd name="connsiteY31" fmla="*/ 235172 h 447675"/>
                <a:gd name="connsiteX32" fmla="*/ 176879 w 199453"/>
                <a:gd name="connsiteY32" fmla="*/ 267176 h 447675"/>
                <a:gd name="connsiteX33" fmla="*/ 139922 w 199453"/>
                <a:gd name="connsiteY33" fmla="*/ 267176 h 447675"/>
                <a:gd name="connsiteX34" fmla="*/ 128588 w 199453"/>
                <a:gd name="connsiteY34" fmla="*/ 278321 h 447675"/>
                <a:gd name="connsiteX35" fmla="*/ 139922 w 199453"/>
                <a:gd name="connsiteY35" fmla="*/ 289465 h 447675"/>
                <a:gd name="connsiteX36" fmla="*/ 176879 w 199453"/>
                <a:gd name="connsiteY36" fmla="*/ 289465 h 447675"/>
                <a:gd name="connsiteX37" fmla="*/ 176879 w 199453"/>
                <a:gd name="connsiteY37" fmla="*/ 321469 h 447675"/>
                <a:gd name="connsiteX38" fmla="*/ 99727 w 199453"/>
                <a:gd name="connsiteY38" fmla="*/ 321469 h 447675"/>
                <a:gd name="connsiteX39" fmla="*/ 88392 w 199453"/>
                <a:gd name="connsiteY39" fmla="*/ 332613 h 447675"/>
                <a:gd name="connsiteX40" fmla="*/ 99727 w 199453"/>
                <a:gd name="connsiteY40" fmla="*/ 343757 h 447675"/>
                <a:gd name="connsiteX41" fmla="*/ 176879 w 199453"/>
                <a:gd name="connsiteY41" fmla="*/ 343757 h 447675"/>
                <a:gd name="connsiteX42" fmla="*/ 176879 w 199453"/>
                <a:gd name="connsiteY42" fmla="*/ 425672 h 447675"/>
                <a:gd name="connsiteX43" fmla="*/ 83248 w 199453"/>
                <a:gd name="connsiteY43" fmla="*/ 425672 h 44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9453" h="447675">
                  <a:moveTo>
                    <a:pt x="176879" y="0"/>
                  </a:moveTo>
                  <a:lnTo>
                    <a:pt x="22574" y="0"/>
                  </a:lnTo>
                  <a:cubicBezTo>
                    <a:pt x="10096" y="0"/>
                    <a:pt x="0" y="10001"/>
                    <a:pt x="0" y="22288"/>
                  </a:cubicBezTo>
                  <a:lnTo>
                    <a:pt x="0" y="425387"/>
                  </a:lnTo>
                  <a:cubicBezTo>
                    <a:pt x="0" y="437674"/>
                    <a:pt x="10096" y="447675"/>
                    <a:pt x="22574" y="447675"/>
                  </a:cubicBezTo>
                  <a:lnTo>
                    <a:pt x="176879" y="447675"/>
                  </a:lnTo>
                  <a:cubicBezTo>
                    <a:pt x="189357" y="447675"/>
                    <a:pt x="199454" y="437674"/>
                    <a:pt x="199454" y="425387"/>
                  </a:cubicBezTo>
                  <a:lnTo>
                    <a:pt x="199454" y="22288"/>
                  </a:lnTo>
                  <a:cubicBezTo>
                    <a:pt x="199454" y="10001"/>
                    <a:pt x="189357" y="0"/>
                    <a:pt x="176879" y="0"/>
                  </a:cubicBezTo>
                  <a:close/>
                  <a:moveTo>
                    <a:pt x="23717" y="425482"/>
                  </a:moveTo>
                  <a:lnTo>
                    <a:pt x="23717" y="22384"/>
                  </a:lnTo>
                  <a:lnTo>
                    <a:pt x="60674" y="22384"/>
                  </a:lnTo>
                  <a:lnTo>
                    <a:pt x="60674" y="425482"/>
                  </a:lnTo>
                  <a:lnTo>
                    <a:pt x="23717" y="425482"/>
                  </a:lnTo>
                  <a:close/>
                  <a:moveTo>
                    <a:pt x="83248" y="425482"/>
                  </a:moveTo>
                  <a:lnTo>
                    <a:pt x="83248" y="22384"/>
                  </a:lnTo>
                  <a:lnTo>
                    <a:pt x="176879" y="22384"/>
                  </a:lnTo>
                  <a:lnTo>
                    <a:pt x="176879" y="104299"/>
                  </a:lnTo>
                  <a:lnTo>
                    <a:pt x="139922" y="104299"/>
                  </a:lnTo>
                  <a:cubicBezTo>
                    <a:pt x="133636" y="104299"/>
                    <a:pt x="128588" y="109252"/>
                    <a:pt x="128588" y="115443"/>
                  </a:cubicBezTo>
                  <a:cubicBezTo>
                    <a:pt x="128588" y="121634"/>
                    <a:pt x="133636" y="126587"/>
                    <a:pt x="139922" y="126587"/>
                  </a:cubicBezTo>
                  <a:lnTo>
                    <a:pt x="176879" y="126587"/>
                  </a:lnTo>
                  <a:lnTo>
                    <a:pt x="176879" y="158591"/>
                  </a:lnTo>
                  <a:lnTo>
                    <a:pt x="140017" y="158591"/>
                  </a:lnTo>
                  <a:cubicBezTo>
                    <a:pt x="133731" y="158591"/>
                    <a:pt x="128683" y="163544"/>
                    <a:pt x="128683" y="169736"/>
                  </a:cubicBezTo>
                  <a:cubicBezTo>
                    <a:pt x="128683" y="175927"/>
                    <a:pt x="133731" y="180880"/>
                    <a:pt x="140017" y="180880"/>
                  </a:cubicBezTo>
                  <a:lnTo>
                    <a:pt x="176879" y="180880"/>
                  </a:lnTo>
                  <a:lnTo>
                    <a:pt x="176879" y="212884"/>
                  </a:lnTo>
                  <a:lnTo>
                    <a:pt x="139922" y="212884"/>
                  </a:lnTo>
                  <a:cubicBezTo>
                    <a:pt x="133636" y="212884"/>
                    <a:pt x="128588" y="217837"/>
                    <a:pt x="128588" y="224028"/>
                  </a:cubicBezTo>
                  <a:cubicBezTo>
                    <a:pt x="128588" y="230219"/>
                    <a:pt x="133636" y="235172"/>
                    <a:pt x="139922" y="235172"/>
                  </a:cubicBezTo>
                  <a:lnTo>
                    <a:pt x="176879" y="235172"/>
                  </a:lnTo>
                  <a:lnTo>
                    <a:pt x="176879" y="267176"/>
                  </a:lnTo>
                  <a:lnTo>
                    <a:pt x="139922" y="267176"/>
                  </a:lnTo>
                  <a:cubicBezTo>
                    <a:pt x="133636" y="267176"/>
                    <a:pt x="128588" y="272129"/>
                    <a:pt x="128588" y="278321"/>
                  </a:cubicBezTo>
                  <a:cubicBezTo>
                    <a:pt x="128588" y="284512"/>
                    <a:pt x="133636" y="289465"/>
                    <a:pt x="139922" y="289465"/>
                  </a:cubicBezTo>
                  <a:lnTo>
                    <a:pt x="176879" y="289465"/>
                  </a:lnTo>
                  <a:lnTo>
                    <a:pt x="176879" y="321469"/>
                  </a:lnTo>
                  <a:lnTo>
                    <a:pt x="99727" y="321469"/>
                  </a:lnTo>
                  <a:cubicBezTo>
                    <a:pt x="93440" y="321469"/>
                    <a:pt x="88392" y="326422"/>
                    <a:pt x="88392" y="332613"/>
                  </a:cubicBezTo>
                  <a:cubicBezTo>
                    <a:pt x="88392" y="338804"/>
                    <a:pt x="93440" y="343757"/>
                    <a:pt x="99727" y="343757"/>
                  </a:cubicBezTo>
                  <a:lnTo>
                    <a:pt x="176879" y="343757"/>
                  </a:lnTo>
                  <a:lnTo>
                    <a:pt x="176879" y="425672"/>
                  </a:lnTo>
                  <a:lnTo>
                    <a:pt x="83248" y="425672"/>
                  </a:lnTo>
                  <a:close/>
                </a:path>
              </a:pathLst>
            </a:custGeom>
            <a:solidFill>
              <a:srgbClr val="121212"/>
            </a:solidFill>
            <a:ln w="9525" cap="flat">
              <a:noFill/>
              <a:prstDash val="solid"/>
              <a:miter/>
            </a:ln>
          </p:spPr>
          <p:txBody>
            <a:bodyPr rtlCol="0" anchor="ctr"/>
            <a:lstStyle/>
            <a:p>
              <a:endParaRPr lang="zh-CN" altLang="en-US"/>
            </a:p>
          </p:txBody>
        </p:sp>
        <p:sp>
          <p:nvSpPr>
            <p:cNvPr id="609" name="任意多边形: 形状 608">
              <a:extLst>
                <a:ext uri="{FF2B5EF4-FFF2-40B4-BE49-F238E27FC236}">
                  <a16:creationId xmlns:a16="http://schemas.microsoft.com/office/drawing/2014/main" id="{E3E9A90A-6E92-6B96-CE14-2199F0A5C31B}"/>
                </a:ext>
              </a:extLst>
            </p:cNvPr>
            <p:cNvSpPr/>
            <p:nvPr/>
          </p:nvSpPr>
          <p:spPr>
            <a:xfrm>
              <a:off x="10269364" y="4295203"/>
              <a:ext cx="24574" cy="24193"/>
            </a:xfrm>
            <a:custGeom>
              <a:avLst/>
              <a:gdLst>
                <a:gd name="connsiteX0" fmla="*/ 12287 w 24574"/>
                <a:gd name="connsiteY0" fmla="*/ 0 h 24193"/>
                <a:gd name="connsiteX1" fmla="*/ 0 w 24574"/>
                <a:gd name="connsiteY1" fmla="*/ 12097 h 24193"/>
                <a:gd name="connsiteX2" fmla="*/ 12287 w 24574"/>
                <a:gd name="connsiteY2" fmla="*/ 24194 h 24193"/>
                <a:gd name="connsiteX3" fmla="*/ 24575 w 24574"/>
                <a:gd name="connsiteY3" fmla="*/ 12097 h 24193"/>
                <a:gd name="connsiteX4" fmla="*/ 12287 w 24574"/>
                <a:gd name="connsiteY4" fmla="*/ 0 h 24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74" h="24193">
                  <a:moveTo>
                    <a:pt x="12287" y="0"/>
                  </a:moveTo>
                  <a:cubicBezTo>
                    <a:pt x="5525" y="0"/>
                    <a:pt x="0" y="5429"/>
                    <a:pt x="0" y="12097"/>
                  </a:cubicBezTo>
                  <a:cubicBezTo>
                    <a:pt x="0" y="18764"/>
                    <a:pt x="5525" y="24194"/>
                    <a:pt x="12287" y="24194"/>
                  </a:cubicBezTo>
                  <a:cubicBezTo>
                    <a:pt x="19050" y="24194"/>
                    <a:pt x="24575" y="18764"/>
                    <a:pt x="24575" y="12097"/>
                  </a:cubicBezTo>
                  <a:cubicBezTo>
                    <a:pt x="24575" y="5429"/>
                    <a:pt x="19050" y="0"/>
                    <a:pt x="12287" y="0"/>
                  </a:cubicBezTo>
                  <a:close/>
                </a:path>
              </a:pathLst>
            </a:custGeom>
            <a:solidFill>
              <a:srgbClr val="121212"/>
            </a:solidFill>
            <a:ln w="9525" cap="flat">
              <a:noFill/>
              <a:prstDash val="solid"/>
              <a:miter/>
            </a:ln>
          </p:spPr>
          <p:txBody>
            <a:bodyPr rtlCol="0" anchor="ctr"/>
            <a:lstStyle/>
            <a:p>
              <a:endParaRPr lang="zh-CN" altLang="en-US"/>
            </a:p>
          </p:txBody>
        </p:sp>
      </p:grpSp>
      <p:sp>
        <p:nvSpPr>
          <p:cNvPr id="610" name="任意多边形: 形状 609">
            <a:extLst>
              <a:ext uri="{FF2B5EF4-FFF2-40B4-BE49-F238E27FC236}">
                <a16:creationId xmlns:a16="http://schemas.microsoft.com/office/drawing/2014/main" id="{A1AC4677-266B-4793-9C62-0D03BEA094AF}"/>
              </a:ext>
            </a:extLst>
          </p:cNvPr>
          <p:cNvSpPr/>
          <p:nvPr/>
        </p:nvSpPr>
        <p:spPr>
          <a:xfrm>
            <a:off x="7240720" y="3243547"/>
            <a:ext cx="390480" cy="380904"/>
          </a:xfrm>
          <a:custGeom>
            <a:avLst/>
            <a:gdLst>
              <a:gd name="connsiteX0" fmla="*/ 225722 w 390480"/>
              <a:gd name="connsiteY0" fmla="*/ 237363 h 380904"/>
              <a:gd name="connsiteX1" fmla="*/ 236676 w 390480"/>
              <a:gd name="connsiteY1" fmla="*/ 240506 h 380904"/>
              <a:gd name="connsiteX2" fmla="*/ 250868 w 390480"/>
              <a:gd name="connsiteY2" fmla="*/ 235077 h 380904"/>
              <a:gd name="connsiteX3" fmla="*/ 251058 w 390480"/>
              <a:gd name="connsiteY3" fmla="*/ 234887 h 380904"/>
              <a:gd name="connsiteX4" fmla="*/ 252487 w 390480"/>
              <a:gd name="connsiteY4" fmla="*/ 233553 h 380904"/>
              <a:gd name="connsiteX5" fmla="*/ 359072 w 390480"/>
              <a:gd name="connsiteY5" fmla="*/ 129540 h 380904"/>
              <a:gd name="connsiteX6" fmla="*/ 369549 w 390480"/>
              <a:gd name="connsiteY6" fmla="*/ 119348 h 380904"/>
              <a:gd name="connsiteX7" fmla="*/ 369549 w 390480"/>
              <a:gd name="connsiteY7" fmla="*/ 20479 h 380904"/>
              <a:gd name="connsiteX8" fmla="*/ 318876 w 390480"/>
              <a:gd name="connsiteY8" fmla="*/ 0 h 380904"/>
              <a:gd name="connsiteX9" fmla="*/ 268203 w 390480"/>
              <a:gd name="connsiteY9" fmla="*/ 20479 h 380904"/>
              <a:gd name="connsiteX10" fmla="*/ 247439 w 390480"/>
              <a:gd name="connsiteY10" fmla="*/ 40767 h 380904"/>
              <a:gd name="connsiteX11" fmla="*/ 247439 w 390480"/>
              <a:gd name="connsiteY11" fmla="*/ 40767 h 380904"/>
              <a:gd name="connsiteX12" fmla="*/ 151141 w 390480"/>
              <a:gd name="connsiteY12" fmla="*/ 134684 h 380904"/>
              <a:gd name="connsiteX13" fmla="*/ 149712 w 390480"/>
              <a:gd name="connsiteY13" fmla="*/ 136112 h 380904"/>
              <a:gd name="connsiteX14" fmla="*/ 149522 w 390480"/>
              <a:gd name="connsiteY14" fmla="*/ 136303 h 380904"/>
              <a:gd name="connsiteX15" fmla="*/ 147141 w 390480"/>
              <a:gd name="connsiteY15" fmla="*/ 160782 h 380904"/>
              <a:gd name="connsiteX16" fmla="*/ 112089 w 390480"/>
              <a:gd name="connsiteY16" fmla="*/ 194977 h 380904"/>
              <a:gd name="connsiteX17" fmla="*/ 111612 w 390480"/>
              <a:gd name="connsiteY17" fmla="*/ 195453 h 380904"/>
              <a:gd name="connsiteX18" fmla="*/ 98563 w 390480"/>
              <a:gd name="connsiteY18" fmla="*/ 193262 h 380904"/>
              <a:gd name="connsiteX19" fmla="*/ 49605 w 390480"/>
              <a:gd name="connsiteY19" fmla="*/ 227552 h 380904"/>
              <a:gd name="connsiteX20" fmla="*/ 1313 w 390480"/>
              <a:gd name="connsiteY20" fmla="*/ 353663 h 380904"/>
              <a:gd name="connsiteX21" fmla="*/ 6075 w 390480"/>
              <a:gd name="connsiteY21" fmla="*/ 374999 h 380904"/>
              <a:gd name="connsiteX22" fmla="*/ 20649 w 390480"/>
              <a:gd name="connsiteY22" fmla="*/ 380905 h 380904"/>
              <a:gd name="connsiteX23" fmla="*/ 20744 w 390480"/>
              <a:gd name="connsiteY23" fmla="*/ 380905 h 380904"/>
              <a:gd name="connsiteX24" fmla="*/ 286396 w 390480"/>
              <a:gd name="connsiteY24" fmla="*/ 380905 h 380904"/>
              <a:gd name="connsiteX25" fmla="*/ 296778 w 390480"/>
              <a:gd name="connsiteY25" fmla="*/ 370808 h 380904"/>
              <a:gd name="connsiteX26" fmla="*/ 286396 w 390480"/>
              <a:gd name="connsiteY26" fmla="*/ 360712 h 380904"/>
              <a:gd name="connsiteX27" fmla="*/ 79894 w 390480"/>
              <a:gd name="connsiteY27" fmla="*/ 360712 h 380904"/>
              <a:gd name="connsiteX28" fmla="*/ 157809 w 390480"/>
              <a:gd name="connsiteY28" fmla="*/ 332327 h 380904"/>
              <a:gd name="connsiteX29" fmla="*/ 191622 w 390480"/>
              <a:gd name="connsiteY29" fmla="*/ 294513 h 380904"/>
              <a:gd name="connsiteX30" fmla="*/ 190479 w 390480"/>
              <a:gd name="connsiteY30" fmla="*/ 271748 h 380904"/>
              <a:gd name="connsiteX31" fmla="*/ 190765 w 390480"/>
              <a:gd name="connsiteY31" fmla="*/ 271463 h 380904"/>
              <a:gd name="connsiteX32" fmla="*/ 225817 w 390480"/>
              <a:gd name="connsiteY32" fmla="*/ 237268 h 380904"/>
              <a:gd name="connsiteX33" fmla="*/ 129424 w 390480"/>
              <a:gd name="connsiteY33" fmla="*/ 206597 h 380904"/>
              <a:gd name="connsiteX34" fmla="*/ 161428 w 390480"/>
              <a:gd name="connsiteY34" fmla="*/ 175355 h 380904"/>
              <a:gd name="connsiteX35" fmla="*/ 210768 w 390480"/>
              <a:gd name="connsiteY35" fmla="*/ 223457 h 380904"/>
              <a:gd name="connsiteX36" fmla="*/ 178764 w 390480"/>
              <a:gd name="connsiteY36" fmla="*/ 254699 h 380904"/>
              <a:gd name="connsiteX37" fmla="*/ 129424 w 390480"/>
              <a:gd name="connsiteY37" fmla="*/ 206597 h 380904"/>
              <a:gd name="connsiteX38" fmla="*/ 354881 w 390480"/>
              <a:gd name="connsiteY38" fmla="*/ 34671 h 380904"/>
              <a:gd name="connsiteX39" fmla="*/ 354881 w 390480"/>
              <a:gd name="connsiteY39" fmla="*/ 104966 h 380904"/>
              <a:gd name="connsiteX40" fmla="*/ 334116 w 390480"/>
              <a:gd name="connsiteY40" fmla="*/ 125254 h 380904"/>
              <a:gd name="connsiteX41" fmla="*/ 262012 w 390480"/>
              <a:gd name="connsiteY41" fmla="*/ 54959 h 380904"/>
              <a:gd name="connsiteX42" fmla="*/ 282777 w 390480"/>
              <a:gd name="connsiteY42" fmla="*/ 34671 h 380904"/>
              <a:gd name="connsiteX43" fmla="*/ 318781 w 390480"/>
              <a:gd name="connsiteY43" fmla="*/ 20098 h 380904"/>
              <a:gd name="connsiteX44" fmla="*/ 354786 w 390480"/>
              <a:gd name="connsiteY44" fmla="*/ 34671 h 380904"/>
              <a:gd name="connsiteX45" fmla="*/ 165810 w 390480"/>
              <a:gd name="connsiteY45" fmla="*/ 148876 h 380904"/>
              <a:gd name="connsiteX46" fmla="*/ 247439 w 390480"/>
              <a:gd name="connsiteY46" fmla="*/ 69247 h 380904"/>
              <a:gd name="connsiteX47" fmla="*/ 247439 w 390480"/>
              <a:gd name="connsiteY47" fmla="*/ 69247 h 380904"/>
              <a:gd name="connsiteX48" fmla="*/ 319543 w 390480"/>
              <a:gd name="connsiteY48" fmla="*/ 139541 h 380904"/>
              <a:gd name="connsiteX49" fmla="*/ 319543 w 390480"/>
              <a:gd name="connsiteY49" fmla="*/ 139541 h 380904"/>
              <a:gd name="connsiteX50" fmla="*/ 237914 w 390480"/>
              <a:gd name="connsiteY50" fmla="*/ 219170 h 380904"/>
              <a:gd name="connsiteX51" fmla="*/ 236676 w 390480"/>
              <a:gd name="connsiteY51" fmla="*/ 220313 h 380904"/>
              <a:gd name="connsiteX52" fmla="*/ 235914 w 390480"/>
              <a:gd name="connsiteY52" fmla="*/ 219551 h 380904"/>
              <a:gd name="connsiteX53" fmla="*/ 235914 w 390480"/>
              <a:gd name="connsiteY53" fmla="*/ 218980 h 380904"/>
              <a:gd name="connsiteX54" fmla="*/ 229818 w 390480"/>
              <a:gd name="connsiteY54" fmla="*/ 204692 h 380904"/>
              <a:gd name="connsiteX55" fmla="*/ 180478 w 390480"/>
              <a:gd name="connsiteY55" fmla="*/ 156591 h 380904"/>
              <a:gd name="connsiteX56" fmla="*/ 165810 w 390480"/>
              <a:gd name="connsiteY56" fmla="*/ 150686 h 380904"/>
              <a:gd name="connsiteX57" fmla="*/ 165238 w 390480"/>
              <a:gd name="connsiteY57" fmla="*/ 150686 h 380904"/>
              <a:gd name="connsiteX58" fmla="*/ 164476 w 390480"/>
              <a:gd name="connsiteY58" fmla="*/ 149924 h 380904"/>
              <a:gd name="connsiteX59" fmla="*/ 165619 w 390480"/>
              <a:gd name="connsiteY59" fmla="*/ 148780 h 380904"/>
              <a:gd name="connsiteX60" fmla="*/ 150474 w 390480"/>
              <a:gd name="connsiteY60" fmla="*/ 313468 h 380904"/>
              <a:gd name="connsiteX61" fmla="*/ 44080 w 390480"/>
              <a:gd name="connsiteY61" fmla="*/ 352235 h 380904"/>
              <a:gd name="connsiteX62" fmla="*/ 104850 w 390480"/>
              <a:gd name="connsiteY62" fmla="*/ 292989 h 380904"/>
              <a:gd name="connsiteX63" fmla="*/ 104850 w 390480"/>
              <a:gd name="connsiteY63" fmla="*/ 278701 h 380904"/>
              <a:gd name="connsiteX64" fmla="*/ 90181 w 390480"/>
              <a:gd name="connsiteY64" fmla="*/ 278701 h 380904"/>
              <a:gd name="connsiteX65" fmla="*/ 29316 w 390480"/>
              <a:gd name="connsiteY65" fmla="*/ 338042 h 380904"/>
              <a:gd name="connsiteX66" fmla="*/ 68845 w 390480"/>
              <a:gd name="connsiteY66" fmla="*/ 234696 h 380904"/>
              <a:gd name="connsiteX67" fmla="*/ 98468 w 390480"/>
              <a:gd name="connsiteY67" fmla="*/ 213455 h 380904"/>
              <a:gd name="connsiteX68" fmla="*/ 105802 w 390480"/>
              <a:gd name="connsiteY68" fmla="*/ 214694 h 380904"/>
              <a:gd name="connsiteX69" fmla="*/ 111231 w 390480"/>
              <a:gd name="connsiteY69" fmla="*/ 224314 h 380904"/>
              <a:gd name="connsiteX70" fmla="*/ 160476 w 390480"/>
              <a:gd name="connsiteY70" fmla="*/ 272415 h 380904"/>
              <a:gd name="connsiteX71" fmla="*/ 170286 w 390480"/>
              <a:gd name="connsiteY71" fmla="*/ 277749 h 380904"/>
              <a:gd name="connsiteX72" fmla="*/ 150379 w 390480"/>
              <a:gd name="connsiteY72" fmla="*/ 313563 h 380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90480" h="380904">
                <a:moveTo>
                  <a:pt x="225722" y="237363"/>
                </a:moveTo>
                <a:cubicBezTo>
                  <a:pt x="229056" y="239363"/>
                  <a:pt x="232866" y="240506"/>
                  <a:pt x="236676" y="240506"/>
                </a:cubicBezTo>
                <a:cubicBezTo>
                  <a:pt x="241724" y="240506"/>
                  <a:pt x="246867" y="238696"/>
                  <a:pt x="250868" y="235077"/>
                </a:cubicBezTo>
                <a:lnTo>
                  <a:pt x="251058" y="234887"/>
                </a:lnTo>
                <a:cubicBezTo>
                  <a:pt x="251535" y="234410"/>
                  <a:pt x="252011" y="234029"/>
                  <a:pt x="252487" y="233553"/>
                </a:cubicBezTo>
                <a:lnTo>
                  <a:pt x="359072" y="129540"/>
                </a:lnTo>
                <a:lnTo>
                  <a:pt x="369549" y="119348"/>
                </a:lnTo>
                <a:cubicBezTo>
                  <a:pt x="397458" y="92107"/>
                  <a:pt x="397458" y="47720"/>
                  <a:pt x="369549" y="20479"/>
                </a:cubicBezTo>
                <a:cubicBezTo>
                  <a:pt x="356024" y="7239"/>
                  <a:pt x="338022" y="0"/>
                  <a:pt x="318876" y="0"/>
                </a:cubicBezTo>
                <a:cubicBezTo>
                  <a:pt x="299731" y="0"/>
                  <a:pt x="281729" y="7239"/>
                  <a:pt x="268203" y="20479"/>
                </a:cubicBezTo>
                <a:lnTo>
                  <a:pt x="247439" y="40767"/>
                </a:lnTo>
                <a:lnTo>
                  <a:pt x="247439" y="40767"/>
                </a:lnTo>
                <a:cubicBezTo>
                  <a:pt x="247439" y="40767"/>
                  <a:pt x="151141" y="134684"/>
                  <a:pt x="151141" y="134684"/>
                </a:cubicBezTo>
                <a:cubicBezTo>
                  <a:pt x="150665" y="135160"/>
                  <a:pt x="150189" y="135636"/>
                  <a:pt x="149712" y="136112"/>
                </a:cubicBezTo>
                <a:lnTo>
                  <a:pt x="149522" y="136303"/>
                </a:lnTo>
                <a:cubicBezTo>
                  <a:pt x="142950" y="143161"/>
                  <a:pt x="142188" y="153162"/>
                  <a:pt x="147141" y="160782"/>
                </a:cubicBezTo>
                <a:lnTo>
                  <a:pt x="112089" y="194977"/>
                </a:lnTo>
                <a:cubicBezTo>
                  <a:pt x="112089" y="194977"/>
                  <a:pt x="111803" y="195263"/>
                  <a:pt x="111612" y="195453"/>
                </a:cubicBezTo>
                <a:cubicBezTo>
                  <a:pt x="107421" y="194120"/>
                  <a:pt x="103135" y="193262"/>
                  <a:pt x="98563" y="193262"/>
                </a:cubicBezTo>
                <a:cubicBezTo>
                  <a:pt x="77418" y="193262"/>
                  <a:pt x="57320" y="207359"/>
                  <a:pt x="49605" y="227552"/>
                </a:cubicBezTo>
                <a:lnTo>
                  <a:pt x="1313" y="353663"/>
                </a:lnTo>
                <a:cubicBezTo>
                  <a:pt x="-1545" y="361093"/>
                  <a:pt x="360" y="369380"/>
                  <a:pt x="6075" y="374999"/>
                </a:cubicBezTo>
                <a:cubicBezTo>
                  <a:pt x="9981" y="378809"/>
                  <a:pt x="15219" y="380905"/>
                  <a:pt x="20649" y="380905"/>
                </a:cubicBezTo>
                <a:cubicBezTo>
                  <a:pt x="20649" y="380905"/>
                  <a:pt x="20649" y="380905"/>
                  <a:pt x="20744" y="380905"/>
                </a:cubicBezTo>
                <a:lnTo>
                  <a:pt x="286396" y="380905"/>
                </a:lnTo>
                <a:cubicBezTo>
                  <a:pt x="292111" y="380905"/>
                  <a:pt x="296778" y="376428"/>
                  <a:pt x="296778" y="370808"/>
                </a:cubicBezTo>
                <a:cubicBezTo>
                  <a:pt x="296778" y="365188"/>
                  <a:pt x="292111" y="360712"/>
                  <a:pt x="286396" y="360712"/>
                </a:cubicBezTo>
                <a:lnTo>
                  <a:pt x="79894" y="360712"/>
                </a:lnTo>
                <a:lnTo>
                  <a:pt x="157809" y="332327"/>
                </a:lnTo>
                <a:cubicBezTo>
                  <a:pt x="174858" y="326136"/>
                  <a:pt x="187812" y="311658"/>
                  <a:pt x="191622" y="294513"/>
                </a:cubicBezTo>
                <a:cubicBezTo>
                  <a:pt x="193432" y="286512"/>
                  <a:pt x="192956" y="278797"/>
                  <a:pt x="190479" y="271748"/>
                </a:cubicBezTo>
                <a:cubicBezTo>
                  <a:pt x="190479" y="271748"/>
                  <a:pt x="190670" y="271558"/>
                  <a:pt x="190765" y="271463"/>
                </a:cubicBezTo>
                <a:lnTo>
                  <a:pt x="225817" y="237268"/>
                </a:lnTo>
                <a:close/>
                <a:moveTo>
                  <a:pt x="129424" y="206597"/>
                </a:moveTo>
                <a:lnTo>
                  <a:pt x="161428" y="175355"/>
                </a:lnTo>
                <a:lnTo>
                  <a:pt x="210768" y="223457"/>
                </a:lnTo>
                <a:lnTo>
                  <a:pt x="178764" y="254699"/>
                </a:lnTo>
                <a:lnTo>
                  <a:pt x="129424" y="206597"/>
                </a:lnTo>
                <a:close/>
                <a:moveTo>
                  <a:pt x="354881" y="34671"/>
                </a:moveTo>
                <a:cubicBezTo>
                  <a:pt x="374788" y="54102"/>
                  <a:pt x="374788" y="85534"/>
                  <a:pt x="354881" y="104966"/>
                </a:cubicBezTo>
                <a:lnTo>
                  <a:pt x="334116" y="125254"/>
                </a:lnTo>
                <a:lnTo>
                  <a:pt x="262012" y="54959"/>
                </a:lnTo>
                <a:lnTo>
                  <a:pt x="282777" y="34671"/>
                </a:lnTo>
                <a:cubicBezTo>
                  <a:pt x="292683" y="24955"/>
                  <a:pt x="305732" y="20098"/>
                  <a:pt x="318781" y="20098"/>
                </a:cubicBezTo>
                <a:cubicBezTo>
                  <a:pt x="331830" y="20098"/>
                  <a:pt x="344880" y="24955"/>
                  <a:pt x="354786" y="34671"/>
                </a:cubicBezTo>
                <a:close/>
                <a:moveTo>
                  <a:pt x="165810" y="148876"/>
                </a:moveTo>
                <a:lnTo>
                  <a:pt x="247439" y="69247"/>
                </a:lnTo>
                <a:cubicBezTo>
                  <a:pt x="247439" y="69247"/>
                  <a:pt x="247439" y="69247"/>
                  <a:pt x="247439" y="69247"/>
                </a:cubicBezTo>
                <a:lnTo>
                  <a:pt x="319543" y="139541"/>
                </a:lnTo>
                <a:lnTo>
                  <a:pt x="319543" y="139541"/>
                </a:lnTo>
                <a:lnTo>
                  <a:pt x="237914" y="219170"/>
                </a:lnTo>
                <a:cubicBezTo>
                  <a:pt x="237914" y="219170"/>
                  <a:pt x="237152" y="219932"/>
                  <a:pt x="236676" y="220313"/>
                </a:cubicBezTo>
                <a:lnTo>
                  <a:pt x="235914" y="219551"/>
                </a:lnTo>
                <a:cubicBezTo>
                  <a:pt x="235914" y="219551"/>
                  <a:pt x="235914" y="219170"/>
                  <a:pt x="235914" y="218980"/>
                </a:cubicBezTo>
                <a:cubicBezTo>
                  <a:pt x="235914" y="213646"/>
                  <a:pt x="233723" y="208502"/>
                  <a:pt x="229818" y="204692"/>
                </a:cubicBezTo>
                <a:lnTo>
                  <a:pt x="180478" y="156591"/>
                </a:lnTo>
                <a:cubicBezTo>
                  <a:pt x="176478" y="152686"/>
                  <a:pt x="171144" y="150686"/>
                  <a:pt x="165810" y="150686"/>
                </a:cubicBezTo>
                <a:cubicBezTo>
                  <a:pt x="165619" y="150686"/>
                  <a:pt x="165429" y="150686"/>
                  <a:pt x="165238" y="150686"/>
                </a:cubicBezTo>
                <a:lnTo>
                  <a:pt x="164476" y="149924"/>
                </a:lnTo>
                <a:cubicBezTo>
                  <a:pt x="164476" y="149924"/>
                  <a:pt x="165238" y="149162"/>
                  <a:pt x="165619" y="148780"/>
                </a:cubicBezTo>
                <a:close/>
                <a:moveTo>
                  <a:pt x="150474" y="313468"/>
                </a:moveTo>
                <a:lnTo>
                  <a:pt x="44080" y="352235"/>
                </a:lnTo>
                <a:lnTo>
                  <a:pt x="104850" y="292989"/>
                </a:lnTo>
                <a:cubicBezTo>
                  <a:pt x="108850" y="289084"/>
                  <a:pt x="108850" y="282607"/>
                  <a:pt x="104850" y="278701"/>
                </a:cubicBezTo>
                <a:cubicBezTo>
                  <a:pt x="100849" y="274796"/>
                  <a:pt x="94277" y="274796"/>
                  <a:pt x="90181" y="278701"/>
                </a:cubicBezTo>
                <a:lnTo>
                  <a:pt x="29316" y="338042"/>
                </a:lnTo>
                <a:lnTo>
                  <a:pt x="68845" y="234696"/>
                </a:lnTo>
                <a:cubicBezTo>
                  <a:pt x="73798" y="221647"/>
                  <a:pt x="86847" y="213455"/>
                  <a:pt x="98468" y="213455"/>
                </a:cubicBezTo>
                <a:cubicBezTo>
                  <a:pt x="101040" y="213455"/>
                  <a:pt x="103421" y="213836"/>
                  <a:pt x="105802" y="214694"/>
                </a:cubicBezTo>
                <a:cubicBezTo>
                  <a:pt x="106659" y="218218"/>
                  <a:pt x="108469" y="221551"/>
                  <a:pt x="111231" y="224314"/>
                </a:cubicBezTo>
                <a:lnTo>
                  <a:pt x="160476" y="272415"/>
                </a:lnTo>
                <a:cubicBezTo>
                  <a:pt x="163238" y="275177"/>
                  <a:pt x="166762" y="276892"/>
                  <a:pt x="170286" y="277749"/>
                </a:cubicBezTo>
                <a:cubicBezTo>
                  <a:pt x="175144" y="290132"/>
                  <a:pt x="166476" y="307657"/>
                  <a:pt x="150379" y="313563"/>
                </a:cubicBezTo>
                <a:close/>
              </a:path>
            </a:pathLst>
          </a:custGeom>
          <a:solidFill>
            <a:srgbClr val="121212"/>
          </a:solidFill>
          <a:ln w="9525" cap="flat">
            <a:noFill/>
            <a:prstDash val="solid"/>
            <a:miter/>
          </a:ln>
        </p:spPr>
        <p:txBody>
          <a:bodyPr rtlCol="0" anchor="ctr"/>
          <a:lstStyle/>
          <a:p>
            <a:endParaRPr lang="zh-CN" altLang="en-US"/>
          </a:p>
        </p:txBody>
      </p:sp>
      <p:sp>
        <p:nvSpPr>
          <p:cNvPr id="611" name="任意多边形: 形状 610">
            <a:extLst>
              <a:ext uri="{FF2B5EF4-FFF2-40B4-BE49-F238E27FC236}">
                <a16:creationId xmlns:a16="http://schemas.microsoft.com/office/drawing/2014/main" id="{373A3CEF-D4BA-FFBE-B5DB-A437E8E2FEBF}"/>
              </a:ext>
            </a:extLst>
          </p:cNvPr>
          <p:cNvSpPr/>
          <p:nvPr/>
        </p:nvSpPr>
        <p:spPr>
          <a:xfrm>
            <a:off x="11144140" y="3214782"/>
            <a:ext cx="342709" cy="438340"/>
          </a:xfrm>
          <a:custGeom>
            <a:avLst/>
            <a:gdLst>
              <a:gd name="connsiteX0" fmla="*/ 304514 w 342709"/>
              <a:gd name="connsiteY0" fmla="*/ 293846 h 438340"/>
              <a:gd name="connsiteX1" fmla="*/ 342710 w 342709"/>
              <a:gd name="connsiteY1" fmla="*/ 246126 h 438340"/>
              <a:gd name="connsiteX2" fmla="*/ 309658 w 342709"/>
              <a:gd name="connsiteY2" fmla="*/ 200025 h 438340"/>
              <a:gd name="connsiteX3" fmla="*/ 271177 w 342709"/>
              <a:gd name="connsiteY3" fmla="*/ 108204 h 438340"/>
              <a:gd name="connsiteX4" fmla="*/ 158210 w 342709"/>
              <a:gd name="connsiteY4" fmla="*/ 49244 h 438340"/>
              <a:gd name="connsiteX5" fmla="*/ 153829 w 342709"/>
              <a:gd name="connsiteY5" fmla="*/ 45149 h 438340"/>
              <a:gd name="connsiteX6" fmla="*/ 154400 w 342709"/>
              <a:gd name="connsiteY6" fmla="*/ 38862 h 438340"/>
              <a:gd name="connsiteX7" fmla="*/ 115443 w 342709"/>
              <a:gd name="connsiteY7" fmla="*/ 0 h 438340"/>
              <a:gd name="connsiteX8" fmla="*/ 76486 w 342709"/>
              <a:gd name="connsiteY8" fmla="*/ 38862 h 438340"/>
              <a:gd name="connsiteX9" fmla="*/ 77057 w 342709"/>
              <a:gd name="connsiteY9" fmla="*/ 45149 h 438340"/>
              <a:gd name="connsiteX10" fmla="*/ 64294 w 342709"/>
              <a:gd name="connsiteY10" fmla="*/ 71057 h 438340"/>
              <a:gd name="connsiteX11" fmla="*/ 68009 w 342709"/>
              <a:gd name="connsiteY11" fmla="*/ 85916 h 438340"/>
              <a:gd name="connsiteX12" fmla="*/ 46387 w 342709"/>
              <a:gd name="connsiteY12" fmla="*/ 121729 h 438340"/>
              <a:gd name="connsiteX13" fmla="*/ 46196 w 342709"/>
              <a:gd name="connsiteY13" fmla="*/ 124968 h 438340"/>
              <a:gd name="connsiteX14" fmla="*/ 46196 w 342709"/>
              <a:gd name="connsiteY14" fmla="*/ 125349 h 438340"/>
              <a:gd name="connsiteX15" fmla="*/ 54102 w 342709"/>
              <a:gd name="connsiteY15" fmla="*/ 150686 h 438340"/>
              <a:gd name="connsiteX16" fmla="*/ 58293 w 342709"/>
              <a:gd name="connsiteY16" fmla="*/ 181261 h 438340"/>
              <a:gd name="connsiteX17" fmla="*/ 50483 w 342709"/>
              <a:gd name="connsiteY17" fmla="*/ 222790 h 438340"/>
              <a:gd name="connsiteX18" fmla="*/ 46958 w 342709"/>
              <a:gd name="connsiteY18" fmla="*/ 232791 h 438340"/>
              <a:gd name="connsiteX19" fmla="*/ 46387 w 342709"/>
              <a:gd name="connsiteY19" fmla="*/ 238697 h 438340"/>
              <a:gd name="connsiteX20" fmla="*/ 46387 w 342709"/>
              <a:gd name="connsiteY20" fmla="*/ 239268 h 438340"/>
              <a:gd name="connsiteX21" fmla="*/ 46577 w 342709"/>
              <a:gd name="connsiteY21" fmla="*/ 240983 h 438340"/>
              <a:gd name="connsiteX22" fmla="*/ 46577 w 342709"/>
              <a:gd name="connsiteY22" fmla="*/ 240983 h 438340"/>
              <a:gd name="connsiteX23" fmla="*/ 82201 w 342709"/>
              <a:gd name="connsiteY23" fmla="*/ 275082 h 438340"/>
              <a:gd name="connsiteX24" fmla="*/ 148971 w 342709"/>
              <a:gd name="connsiteY24" fmla="*/ 275082 h 438340"/>
              <a:gd name="connsiteX25" fmla="*/ 184785 w 342709"/>
              <a:gd name="connsiteY25" fmla="*/ 239268 h 438340"/>
              <a:gd name="connsiteX26" fmla="*/ 184785 w 342709"/>
              <a:gd name="connsiteY26" fmla="*/ 238506 h 438340"/>
              <a:gd name="connsiteX27" fmla="*/ 184213 w 342709"/>
              <a:gd name="connsiteY27" fmla="*/ 232982 h 438340"/>
              <a:gd name="connsiteX28" fmla="*/ 180594 w 342709"/>
              <a:gd name="connsiteY28" fmla="*/ 222695 h 438340"/>
              <a:gd name="connsiteX29" fmla="*/ 172784 w 342709"/>
              <a:gd name="connsiteY29" fmla="*/ 181261 h 438340"/>
              <a:gd name="connsiteX30" fmla="*/ 176403 w 342709"/>
              <a:gd name="connsiteY30" fmla="*/ 153162 h 438340"/>
              <a:gd name="connsiteX31" fmla="*/ 193643 w 342709"/>
              <a:gd name="connsiteY31" fmla="*/ 168497 h 438340"/>
              <a:gd name="connsiteX32" fmla="*/ 214408 w 342709"/>
              <a:gd name="connsiteY32" fmla="*/ 235077 h 438340"/>
              <a:gd name="connsiteX33" fmla="*/ 193643 w 342709"/>
              <a:gd name="connsiteY33" fmla="*/ 301657 h 438340"/>
              <a:gd name="connsiteX34" fmla="*/ 177451 w 342709"/>
              <a:gd name="connsiteY34" fmla="*/ 316611 h 438340"/>
              <a:gd name="connsiteX35" fmla="*/ 87535 w 342709"/>
              <a:gd name="connsiteY35" fmla="*/ 316611 h 438340"/>
              <a:gd name="connsiteX36" fmla="*/ 51721 w 342709"/>
              <a:gd name="connsiteY36" fmla="*/ 352425 h 438340"/>
              <a:gd name="connsiteX37" fmla="*/ 54769 w 342709"/>
              <a:gd name="connsiteY37" fmla="*/ 366713 h 438340"/>
              <a:gd name="connsiteX38" fmla="*/ 35814 w 342709"/>
              <a:gd name="connsiteY38" fmla="*/ 366713 h 438340"/>
              <a:gd name="connsiteX39" fmla="*/ 0 w 342709"/>
              <a:gd name="connsiteY39" fmla="*/ 402526 h 438340"/>
              <a:gd name="connsiteX40" fmla="*/ 35814 w 342709"/>
              <a:gd name="connsiteY40" fmla="*/ 438341 h 438340"/>
              <a:gd name="connsiteX41" fmla="*/ 270986 w 342709"/>
              <a:gd name="connsiteY41" fmla="*/ 438341 h 438340"/>
              <a:gd name="connsiteX42" fmla="*/ 306800 w 342709"/>
              <a:gd name="connsiteY42" fmla="*/ 402526 h 438340"/>
              <a:gd name="connsiteX43" fmla="*/ 270986 w 342709"/>
              <a:gd name="connsiteY43" fmla="*/ 366713 h 438340"/>
              <a:gd name="connsiteX44" fmla="*/ 267271 w 342709"/>
              <a:gd name="connsiteY44" fmla="*/ 366713 h 438340"/>
              <a:gd name="connsiteX45" fmla="*/ 271272 w 342709"/>
              <a:gd name="connsiteY45" fmla="*/ 361855 h 438340"/>
              <a:gd name="connsiteX46" fmla="*/ 304610 w 342709"/>
              <a:gd name="connsiteY46" fmla="*/ 294037 h 438340"/>
              <a:gd name="connsiteX47" fmla="*/ 320897 w 342709"/>
              <a:gd name="connsiteY47" fmla="*/ 246126 h 438340"/>
              <a:gd name="connsiteX48" fmla="*/ 293656 w 342709"/>
              <a:gd name="connsiteY48" fmla="*/ 273368 h 438340"/>
              <a:gd name="connsiteX49" fmla="*/ 266414 w 342709"/>
              <a:gd name="connsiteY49" fmla="*/ 246126 h 438340"/>
              <a:gd name="connsiteX50" fmla="*/ 293656 w 342709"/>
              <a:gd name="connsiteY50" fmla="*/ 218885 h 438340"/>
              <a:gd name="connsiteX51" fmla="*/ 320897 w 342709"/>
              <a:gd name="connsiteY51" fmla="*/ 246126 h 438340"/>
              <a:gd name="connsiteX52" fmla="*/ 162878 w 342709"/>
              <a:gd name="connsiteY52" fmla="*/ 239173 h 438340"/>
              <a:gd name="connsiteX53" fmla="*/ 148876 w 342709"/>
              <a:gd name="connsiteY53" fmla="*/ 253175 h 438340"/>
              <a:gd name="connsiteX54" fmla="*/ 82106 w 342709"/>
              <a:gd name="connsiteY54" fmla="*/ 253175 h 438340"/>
              <a:gd name="connsiteX55" fmla="*/ 68104 w 342709"/>
              <a:gd name="connsiteY55" fmla="*/ 239173 h 438340"/>
              <a:gd name="connsiteX56" fmla="*/ 82106 w 342709"/>
              <a:gd name="connsiteY56" fmla="*/ 225171 h 438340"/>
              <a:gd name="connsiteX57" fmla="*/ 148876 w 342709"/>
              <a:gd name="connsiteY57" fmla="*/ 225171 h 438340"/>
              <a:gd name="connsiteX58" fmla="*/ 162878 w 342709"/>
              <a:gd name="connsiteY58" fmla="*/ 239173 h 438340"/>
              <a:gd name="connsiteX59" fmla="*/ 162878 w 342709"/>
              <a:gd name="connsiteY59" fmla="*/ 125254 h 438340"/>
              <a:gd name="connsiteX60" fmla="*/ 156877 w 342709"/>
              <a:gd name="connsiteY60" fmla="*/ 140779 h 438340"/>
              <a:gd name="connsiteX61" fmla="*/ 150781 w 342709"/>
              <a:gd name="connsiteY61" fmla="*/ 181070 h 438340"/>
              <a:gd name="connsiteX62" fmla="*/ 152876 w 342709"/>
              <a:gd name="connsiteY62" fmla="*/ 203740 h 438340"/>
              <a:gd name="connsiteX63" fmla="*/ 148876 w 342709"/>
              <a:gd name="connsiteY63" fmla="*/ 203359 h 438340"/>
              <a:gd name="connsiteX64" fmla="*/ 82106 w 342709"/>
              <a:gd name="connsiteY64" fmla="*/ 203359 h 438340"/>
              <a:gd name="connsiteX65" fmla="*/ 78105 w 342709"/>
              <a:gd name="connsiteY65" fmla="*/ 203740 h 438340"/>
              <a:gd name="connsiteX66" fmla="*/ 80201 w 342709"/>
              <a:gd name="connsiteY66" fmla="*/ 181070 h 438340"/>
              <a:gd name="connsiteX67" fmla="*/ 74104 w 342709"/>
              <a:gd name="connsiteY67" fmla="*/ 140779 h 438340"/>
              <a:gd name="connsiteX68" fmla="*/ 68104 w 342709"/>
              <a:gd name="connsiteY68" fmla="*/ 125254 h 438340"/>
              <a:gd name="connsiteX69" fmla="*/ 68104 w 342709"/>
              <a:gd name="connsiteY69" fmla="*/ 124397 h 438340"/>
              <a:gd name="connsiteX70" fmla="*/ 68104 w 342709"/>
              <a:gd name="connsiteY70" fmla="*/ 124397 h 438340"/>
              <a:gd name="connsiteX71" fmla="*/ 68104 w 342709"/>
              <a:gd name="connsiteY71" fmla="*/ 124397 h 438340"/>
              <a:gd name="connsiteX72" fmla="*/ 84296 w 342709"/>
              <a:gd name="connsiteY72" fmla="*/ 101441 h 438340"/>
              <a:gd name="connsiteX73" fmla="*/ 97441 w 342709"/>
              <a:gd name="connsiteY73" fmla="*/ 104204 h 438340"/>
              <a:gd name="connsiteX74" fmla="*/ 133445 w 342709"/>
              <a:gd name="connsiteY74" fmla="*/ 104204 h 438340"/>
              <a:gd name="connsiteX75" fmla="*/ 146590 w 342709"/>
              <a:gd name="connsiteY75" fmla="*/ 101441 h 438340"/>
              <a:gd name="connsiteX76" fmla="*/ 162782 w 342709"/>
              <a:gd name="connsiteY76" fmla="*/ 124397 h 438340"/>
              <a:gd name="connsiteX77" fmla="*/ 162782 w 342709"/>
              <a:gd name="connsiteY77" fmla="*/ 124397 h 438340"/>
              <a:gd name="connsiteX78" fmla="*/ 162782 w 342709"/>
              <a:gd name="connsiteY78" fmla="*/ 124397 h 438340"/>
              <a:gd name="connsiteX79" fmla="*/ 162782 w 342709"/>
              <a:gd name="connsiteY79" fmla="*/ 125254 h 438340"/>
              <a:gd name="connsiteX80" fmla="*/ 86201 w 342709"/>
              <a:gd name="connsiteY80" fmla="*/ 70961 h 438340"/>
              <a:gd name="connsiteX81" fmla="*/ 97441 w 342709"/>
              <a:gd name="connsiteY81" fmla="*/ 59722 h 438340"/>
              <a:gd name="connsiteX82" fmla="*/ 133445 w 342709"/>
              <a:gd name="connsiteY82" fmla="*/ 59722 h 438340"/>
              <a:gd name="connsiteX83" fmla="*/ 138017 w 342709"/>
              <a:gd name="connsiteY83" fmla="*/ 60770 h 438340"/>
              <a:gd name="connsiteX84" fmla="*/ 135350 w 342709"/>
              <a:gd name="connsiteY84" fmla="*/ 70961 h 438340"/>
              <a:gd name="connsiteX85" fmla="*/ 135350 w 342709"/>
              <a:gd name="connsiteY85" fmla="*/ 73819 h 438340"/>
              <a:gd name="connsiteX86" fmla="*/ 115348 w 342709"/>
              <a:gd name="connsiteY86" fmla="*/ 71438 h 438340"/>
              <a:gd name="connsiteX87" fmla="*/ 87440 w 342709"/>
              <a:gd name="connsiteY87" fmla="*/ 76105 h 438340"/>
              <a:gd name="connsiteX88" fmla="*/ 86106 w 342709"/>
              <a:gd name="connsiteY88" fmla="*/ 71057 h 438340"/>
              <a:gd name="connsiteX89" fmla="*/ 115443 w 342709"/>
              <a:gd name="connsiteY89" fmla="*/ 21717 h 438340"/>
              <a:gd name="connsiteX90" fmla="*/ 132493 w 342709"/>
              <a:gd name="connsiteY90" fmla="*/ 37910 h 438340"/>
              <a:gd name="connsiteX91" fmla="*/ 98488 w 342709"/>
              <a:gd name="connsiteY91" fmla="*/ 37910 h 438340"/>
              <a:gd name="connsiteX92" fmla="*/ 115538 w 342709"/>
              <a:gd name="connsiteY92" fmla="*/ 21717 h 438340"/>
              <a:gd name="connsiteX93" fmla="*/ 236125 w 342709"/>
              <a:gd name="connsiteY93" fmla="*/ 234887 h 438340"/>
              <a:gd name="connsiteX94" fmla="*/ 210788 w 342709"/>
              <a:gd name="connsiteY94" fmla="*/ 154972 h 438340"/>
              <a:gd name="connsiteX95" fmla="*/ 184118 w 342709"/>
              <a:gd name="connsiteY95" fmla="*/ 132302 h 438340"/>
              <a:gd name="connsiteX96" fmla="*/ 184690 w 342709"/>
              <a:gd name="connsiteY96" fmla="*/ 125254 h 438340"/>
              <a:gd name="connsiteX97" fmla="*/ 184690 w 342709"/>
              <a:gd name="connsiteY97" fmla="*/ 124873 h 438340"/>
              <a:gd name="connsiteX98" fmla="*/ 184500 w 342709"/>
              <a:gd name="connsiteY98" fmla="*/ 121634 h 438340"/>
              <a:gd name="connsiteX99" fmla="*/ 162878 w 342709"/>
              <a:gd name="connsiteY99" fmla="*/ 85916 h 438340"/>
              <a:gd name="connsiteX100" fmla="*/ 166497 w 342709"/>
              <a:gd name="connsiteY100" fmla="*/ 71628 h 438340"/>
              <a:gd name="connsiteX101" fmla="*/ 253841 w 342709"/>
              <a:gd name="connsiteY101" fmla="*/ 121634 h 438340"/>
              <a:gd name="connsiteX102" fmla="*/ 287084 w 342709"/>
              <a:gd name="connsiteY102" fmla="*/ 197834 h 438340"/>
              <a:gd name="connsiteX103" fmla="*/ 244507 w 342709"/>
              <a:gd name="connsiteY103" fmla="*/ 246221 h 438340"/>
              <a:gd name="connsiteX104" fmla="*/ 281750 w 342709"/>
              <a:gd name="connsiteY104" fmla="*/ 293656 h 438340"/>
              <a:gd name="connsiteX105" fmla="*/ 253937 w 342709"/>
              <a:gd name="connsiteY105" fmla="*/ 348425 h 438340"/>
              <a:gd name="connsiteX106" fmla="*/ 241840 w 342709"/>
              <a:gd name="connsiteY106" fmla="*/ 362045 h 438340"/>
              <a:gd name="connsiteX107" fmla="*/ 243364 w 342709"/>
              <a:gd name="connsiteY107" fmla="*/ 352330 h 438340"/>
              <a:gd name="connsiteX108" fmla="*/ 209360 w 342709"/>
              <a:gd name="connsiteY108" fmla="*/ 316706 h 438340"/>
              <a:gd name="connsiteX109" fmla="*/ 210788 w 342709"/>
              <a:gd name="connsiteY109" fmla="*/ 314992 h 438340"/>
              <a:gd name="connsiteX110" fmla="*/ 236125 w 342709"/>
              <a:gd name="connsiteY110" fmla="*/ 235077 h 438340"/>
              <a:gd name="connsiteX111" fmla="*/ 87344 w 342709"/>
              <a:gd name="connsiteY111" fmla="*/ 338233 h 438340"/>
              <a:gd name="connsiteX112" fmla="*/ 207454 w 342709"/>
              <a:gd name="connsiteY112" fmla="*/ 338233 h 438340"/>
              <a:gd name="connsiteX113" fmla="*/ 221456 w 342709"/>
              <a:gd name="connsiteY113" fmla="*/ 352234 h 438340"/>
              <a:gd name="connsiteX114" fmla="*/ 207454 w 342709"/>
              <a:gd name="connsiteY114" fmla="*/ 366236 h 438340"/>
              <a:gd name="connsiteX115" fmla="*/ 87344 w 342709"/>
              <a:gd name="connsiteY115" fmla="*/ 366236 h 438340"/>
              <a:gd name="connsiteX116" fmla="*/ 73343 w 342709"/>
              <a:gd name="connsiteY116" fmla="*/ 352234 h 438340"/>
              <a:gd name="connsiteX117" fmla="*/ 87344 w 342709"/>
              <a:gd name="connsiteY117" fmla="*/ 338233 h 438340"/>
              <a:gd name="connsiteX118" fmla="*/ 284798 w 342709"/>
              <a:gd name="connsiteY118" fmla="*/ 402336 h 438340"/>
              <a:gd name="connsiteX119" fmla="*/ 270796 w 342709"/>
              <a:gd name="connsiteY119" fmla="*/ 416338 h 438340"/>
              <a:gd name="connsiteX120" fmla="*/ 35624 w 342709"/>
              <a:gd name="connsiteY120" fmla="*/ 416338 h 438340"/>
              <a:gd name="connsiteX121" fmla="*/ 21622 w 342709"/>
              <a:gd name="connsiteY121" fmla="*/ 402336 h 438340"/>
              <a:gd name="connsiteX122" fmla="*/ 35624 w 342709"/>
              <a:gd name="connsiteY122" fmla="*/ 388334 h 438340"/>
              <a:gd name="connsiteX123" fmla="*/ 270796 w 342709"/>
              <a:gd name="connsiteY123" fmla="*/ 388334 h 438340"/>
              <a:gd name="connsiteX124" fmla="*/ 284798 w 342709"/>
              <a:gd name="connsiteY124" fmla="*/ 402336 h 43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342709" h="438340">
                <a:moveTo>
                  <a:pt x="304514" y="293846"/>
                </a:moveTo>
                <a:cubicBezTo>
                  <a:pt x="326327" y="288893"/>
                  <a:pt x="342710" y="269367"/>
                  <a:pt x="342710" y="246126"/>
                </a:cubicBezTo>
                <a:cubicBezTo>
                  <a:pt x="342710" y="224695"/>
                  <a:pt x="328803" y="206693"/>
                  <a:pt x="309658" y="200025"/>
                </a:cubicBezTo>
                <a:cubicBezTo>
                  <a:pt x="304324" y="165830"/>
                  <a:pt x="291179" y="134017"/>
                  <a:pt x="271177" y="108204"/>
                </a:cubicBezTo>
                <a:cubicBezTo>
                  <a:pt x="241840" y="70390"/>
                  <a:pt x="201740" y="49530"/>
                  <a:pt x="158210" y="49244"/>
                </a:cubicBezTo>
                <a:cubicBezTo>
                  <a:pt x="156877" y="47720"/>
                  <a:pt x="155448" y="46387"/>
                  <a:pt x="153829" y="45149"/>
                </a:cubicBezTo>
                <a:cubicBezTo>
                  <a:pt x="154210" y="43148"/>
                  <a:pt x="154400" y="41053"/>
                  <a:pt x="154400" y="38862"/>
                </a:cubicBezTo>
                <a:cubicBezTo>
                  <a:pt x="154400" y="17431"/>
                  <a:pt x="136970" y="0"/>
                  <a:pt x="115443" y="0"/>
                </a:cubicBezTo>
                <a:cubicBezTo>
                  <a:pt x="93917" y="0"/>
                  <a:pt x="76486" y="17431"/>
                  <a:pt x="76486" y="38862"/>
                </a:cubicBezTo>
                <a:cubicBezTo>
                  <a:pt x="76486" y="41053"/>
                  <a:pt x="76771" y="43053"/>
                  <a:pt x="77057" y="45149"/>
                </a:cubicBezTo>
                <a:cubicBezTo>
                  <a:pt x="69342" y="51245"/>
                  <a:pt x="64294" y="60484"/>
                  <a:pt x="64294" y="71057"/>
                </a:cubicBezTo>
                <a:cubicBezTo>
                  <a:pt x="64294" y="76391"/>
                  <a:pt x="65723" y="81439"/>
                  <a:pt x="68009" y="85916"/>
                </a:cubicBezTo>
                <a:cubicBezTo>
                  <a:pt x="55340" y="95155"/>
                  <a:pt x="47530" y="107918"/>
                  <a:pt x="46387" y="121729"/>
                </a:cubicBezTo>
                <a:cubicBezTo>
                  <a:pt x="46292" y="122777"/>
                  <a:pt x="46196" y="123920"/>
                  <a:pt x="46196" y="124968"/>
                </a:cubicBezTo>
                <a:cubicBezTo>
                  <a:pt x="46196" y="125063"/>
                  <a:pt x="46196" y="125254"/>
                  <a:pt x="46196" y="125349"/>
                </a:cubicBezTo>
                <a:cubicBezTo>
                  <a:pt x="46196" y="134303"/>
                  <a:pt x="48959" y="142970"/>
                  <a:pt x="54102" y="150686"/>
                </a:cubicBezTo>
                <a:cubicBezTo>
                  <a:pt x="56864" y="160877"/>
                  <a:pt x="58293" y="171164"/>
                  <a:pt x="58293" y="181261"/>
                </a:cubicBezTo>
                <a:cubicBezTo>
                  <a:pt x="58293" y="194977"/>
                  <a:pt x="55531" y="208883"/>
                  <a:pt x="50483" y="222790"/>
                </a:cubicBezTo>
                <a:cubicBezTo>
                  <a:pt x="48863" y="225933"/>
                  <a:pt x="47625" y="229172"/>
                  <a:pt x="46958" y="232791"/>
                </a:cubicBezTo>
                <a:cubicBezTo>
                  <a:pt x="46482" y="234696"/>
                  <a:pt x="46292" y="236696"/>
                  <a:pt x="46387" y="238697"/>
                </a:cubicBezTo>
                <a:cubicBezTo>
                  <a:pt x="46387" y="238887"/>
                  <a:pt x="46387" y="239078"/>
                  <a:pt x="46387" y="239268"/>
                </a:cubicBezTo>
                <a:cubicBezTo>
                  <a:pt x="46387" y="239840"/>
                  <a:pt x="46577" y="240411"/>
                  <a:pt x="46577" y="240983"/>
                </a:cubicBezTo>
                <a:cubicBezTo>
                  <a:pt x="46577" y="240983"/>
                  <a:pt x="46577" y="240983"/>
                  <a:pt x="46577" y="240983"/>
                </a:cubicBezTo>
                <a:cubicBezTo>
                  <a:pt x="47530" y="259937"/>
                  <a:pt x="63056" y="275082"/>
                  <a:pt x="82201" y="275082"/>
                </a:cubicBezTo>
                <a:lnTo>
                  <a:pt x="148971" y="275082"/>
                </a:lnTo>
                <a:cubicBezTo>
                  <a:pt x="168688" y="275082"/>
                  <a:pt x="184785" y="258985"/>
                  <a:pt x="184785" y="239268"/>
                </a:cubicBezTo>
                <a:cubicBezTo>
                  <a:pt x="184785" y="238982"/>
                  <a:pt x="184785" y="238792"/>
                  <a:pt x="184785" y="238506"/>
                </a:cubicBezTo>
                <a:cubicBezTo>
                  <a:pt x="184785" y="236696"/>
                  <a:pt x="184690" y="234791"/>
                  <a:pt x="184213" y="232982"/>
                </a:cubicBezTo>
                <a:cubicBezTo>
                  <a:pt x="183547" y="229267"/>
                  <a:pt x="182213" y="225933"/>
                  <a:pt x="180594" y="222695"/>
                </a:cubicBezTo>
                <a:cubicBezTo>
                  <a:pt x="175546" y="208788"/>
                  <a:pt x="172784" y="194977"/>
                  <a:pt x="172784" y="181261"/>
                </a:cubicBezTo>
                <a:cubicBezTo>
                  <a:pt x="172784" y="172022"/>
                  <a:pt x="174117" y="162592"/>
                  <a:pt x="176403" y="153162"/>
                </a:cubicBezTo>
                <a:cubicBezTo>
                  <a:pt x="182499" y="156686"/>
                  <a:pt x="188404" y="161735"/>
                  <a:pt x="193643" y="168497"/>
                </a:cubicBezTo>
                <a:cubicBezTo>
                  <a:pt x="207074" y="185738"/>
                  <a:pt x="214408" y="209360"/>
                  <a:pt x="214408" y="235077"/>
                </a:cubicBezTo>
                <a:cubicBezTo>
                  <a:pt x="214408" y="260795"/>
                  <a:pt x="206978" y="284417"/>
                  <a:pt x="193643" y="301657"/>
                </a:cubicBezTo>
                <a:cubicBezTo>
                  <a:pt x="188690" y="308039"/>
                  <a:pt x="183166" y="313087"/>
                  <a:pt x="177451" y="316611"/>
                </a:cubicBezTo>
                <a:lnTo>
                  <a:pt x="87535" y="316611"/>
                </a:lnTo>
                <a:cubicBezTo>
                  <a:pt x="67818" y="316611"/>
                  <a:pt x="51721" y="332708"/>
                  <a:pt x="51721" y="352425"/>
                </a:cubicBezTo>
                <a:cubicBezTo>
                  <a:pt x="51721" y="357473"/>
                  <a:pt x="52864" y="362331"/>
                  <a:pt x="54769" y="366713"/>
                </a:cubicBezTo>
                <a:lnTo>
                  <a:pt x="35814" y="366713"/>
                </a:lnTo>
                <a:cubicBezTo>
                  <a:pt x="16097" y="366713"/>
                  <a:pt x="0" y="382810"/>
                  <a:pt x="0" y="402526"/>
                </a:cubicBezTo>
                <a:cubicBezTo>
                  <a:pt x="0" y="422243"/>
                  <a:pt x="16097" y="438341"/>
                  <a:pt x="35814" y="438341"/>
                </a:cubicBezTo>
                <a:lnTo>
                  <a:pt x="270986" y="438341"/>
                </a:lnTo>
                <a:cubicBezTo>
                  <a:pt x="290703" y="438341"/>
                  <a:pt x="306800" y="422243"/>
                  <a:pt x="306800" y="402526"/>
                </a:cubicBezTo>
                <a:cubicBezTo>
                  <a:pt x="306800" y="382810"/>
                  <a:pt x="290703" y="366713"/>
                  <a:pt x="270986" y="366713"/>
                </a:cubicBezTo>
                <a:lnTo>
                  <a:pt x="267271" y="366713"/>
                </a:lnTo>
                <a:cubicBezTo>
                  <a:pt x="268605" y="365093"/>
                  <a:pt x="270034" y="363569"/>
                  <a:pt x="271272" y="361855"/>
                </a:cubicBezTo>
                <a:cubicBezTo>
                  <a:pt x="286512" y="342233"/>
                  <a:pt x="297752" y="319088"/>
                  <a:pt x="304610" y="294037"/>
                </a:cubicBezTo>
                <a:close/>
                <a:moveTo>
                  <a:pt x="320897" y="246126"/>
                </a:moveTo>
                <a:cubicBezTo>
                  <a:pt x="320897" y="261175"/>
                  <a:pt x="308705" y="273368"/>
                  <a:pt x="293656" y="273368"/>
                </a:cubicBezTo>
                <a:cubicBezTo>
                  <a:pt x="278606" y="273368"/>
                  <a:pt x="266414" y="261175"/>
                  <a:pt x="266414" y="246126"/>
                </a:cubicBezTo>
                <a:cubicBezTo>
                  <a:pt x="266414" y="231077"/>
                  <a:pt x="278606" y="218885"/>
                  <a:pt x="293656" y="218885"/>
                </a:cubicBezTo>
                <a:cubicBezTo>
                  <a:pt x="308705" y="218885"/>
                  <a:pt x="320897" y="231077"/>
                  <a:pt x="320897" y="246126"/>
                </a:cubicBezTo>
                <a:close/>
                <a:moveTo>
                  <a:pt x="162878" y="239173"/>
                </a:moveTo>
                <a:cubicBezTo>
                  <a:pt x="162878" y="246888"/>
                  <a:pt x="156591" y="253175"/>
                  <a:pt x="148876" y="253175"/>
                </a:cubicBezTo>
                <a:lnTo>
                  <a:pt x="82106" y="253175"/>
                </a:lnTo>
                <a:cubicBezTo>
                  <a:pt x="74390" y="253175"/>
                  <a:pt x="68104" y="246888"/>
                  <a:pt x="68104" y="239173"/>
                </a:cubicBezTo>
                <a:cubicBezTo>
                  <a:pt x="68104" y="231458"/>
                  <a:pt x="74390" y="225171"/>
                  <a:pt x="82106" y="225171"/>
                </a:cubicBezTo>
                <a:lnTo>
                  <a:pt x="148876" y="225171"/>
                </a:lnTo>
                <a:cubicBezTo>
                  <a:pt x="156591" y="225171"/>
                  <a:pt x="162878" y="231458"/>
                  <a:pt x="162878" y="239173"/>
                </a:cubicBezTo>
                <a:close/>
                <a:moveTo>
                  <a:pt x="162878" y="125254"/>
                </a:moveTo>
                <a:cubicBezTo>
                  <a:pt x="162878" y="130874"/>
                  <a:pt x="160687" y="136208"/>
                  <a:pt x="156877" y="140779"/>
                </a:cubicBezTo>
                <a:cubicBezTo>
                  <a:pt x="152781" y="154210"/>
                  <a:pt x="150781" y="167640"/>
                  <a:pt x="150781" y="181070"/>
                </a:cubicBezTo>
                <a:cubicBezTo>
                  <a:pt x="150781" y="188595"/>
                  <a:pt x="151543" y="196215"/>
                  <a:pt x="152876" y="203740"/>
                </a:cubicBezTo>
                <a:cubicBezTo>
                  <a:pt x="151543" y="203549"/>
                  <a:pt x="150209" y="203359"/>
                  <a:pt x="148876" y="203359"/>
                </a:cubicBezTo>
                <a:lnTo>
                  <a:pt x="82106" y="203359"/>
                </a:lnTo>
                <a:cubicBezTo>
                  <a:pt x="80677" y="203359"/>
                  <a:pt x="79438" y="203645"/>
                  <a:pt x="78105" y="203740"/>
                </a:cubicBezTo>
                <a:cubicBezTo>
                  <a:pt x="79438" y="196215"/>
                  <a:pt x="80201" y="188595"/>
                  <a:pt x="80201" y="181070"/>
                </a:cubicBezTo>
                <a:cubicBezTo>
                  <a:pt x="80201" y="167640"/>
                  <a:pt x="78200" y="154210"/>
                  <a:pt x="74104" y="140779"/>
                </a:cubicBezTo>
                <a:cubicBezTo>
                  <a:pt x="70295" y="136208"/>
                  <a:pt x="68104" y="130874"/>
                  <a:pt x="68104" y="125254"/>
                </a:cubicBezTo>
                <a:cubicBezTo>
                  <a:pt x="68104" y="124968"/>
                  <a:pt x="68104" y="124682"/>
                  <a:pt x="68104" y="124397"/>
                </a:cubicBezTo>
                <a:cubicBezTo>
                  <a:pt x="68104" y="124397"/>
                  <a:pt x="68104" y="124397"/>
                  <a:pt x="68104" y="124397"/>
                </a:cubicBezTo>
                <a:cubicBezTo>
                  <a:pt x="68104" y="124397"/>
                  <a:pt x="68104" y="124397"/>
                  <a:pt x="68104" y="124397"/>
                </a:cubicBezTo>
                <a:cubicBezTo>
                  <a:pt x="68485" y="115253"/>
                  <a:pt x="74771" y="107061"/>
                  <a:pt x="84296" y="101441"/>
                </a:cubicBezTo>
                <a:cubicBezTo>
                  <a:pt x="88297" y="103156"/>
                  <a:pt x="92774" y="104204"/>
                  <a:pt x="97441" y="104204"/>
                </a:cubicBezTo>
                <a:lnTo>
                  <a:pt x="133445" y="104204"/>
                </a:lnTo>
                <a:cubicBezTo>
                  <a:pt x="138113" y="104204"/>
                  <a:pt x="142589" y="103156"/>
                  <a:pt x="146590" y="101441"/>
                </a:cubicBezTo>
                <a:cubicBezTo>
                  <a:pt x="156115" y="107061"/>
                  <a:pt x="162401" y="115253"/>
                  <a:pt x="162782" y="124397"/>
                </a:cubicBezTo>
                <a:cubicBezTo>
                  <a:pt x="162782" y="124397"/>
                  <a:pt x="162782" y="124397"/>
                  <a:pt x="162782" y="124397"/>
                </a:cubicBezTo>
                <a:cubicBezTo>
                  <a:pt x="162782" y="124397"/>
                  <a:pt x="162782" y="124397"/>
                  <a:pt x="162782" y="124397"/>
                </a:cubicBezTo>
                <a:cubicBezTo>
                  <a:pt x="162782" y="124682"/>
                  <a:pt x="162782" y="124968"/>
                  <a:pt x="162782" y="125254"/>
                </a:cubicBezTo>
                <a:close/>
                <a:moveTo>
                  <a:pt x="86201" y="70961"/>
                </a:moveTo>
                <a:cubicBezTo>
                  <a:pt x="86201" y="64770"/>
                  <a:pt x="91250" y="59722"/>
                  <a:pt x="97441" y="59722"/>
                </a:cubicBezTo>
                <a:lnTo>
                  <a:pt x="133445" y="59722"/>
                </a:lnTo>
                <a:cubicBezTo>
                  <a:pt x="135065" y="59722"/>
                  <a:pt x="136684" y="60103"/>
                  <a:pt x="138017" y="60770"/>
                </a:cubicBezTo>
                <a:cubicBezTo>
                  <a:pt x="136398" y="63818"/>
                  <a:pt x="135350" y="67247"/>
                  <a:pt x="135350" y="70961"/>
                </a:cubicBezTo>
                <a:lnTo>
                  <a:pt x="135350" y="73819"/>
                </a:lnTo>
                <a:cubicBezTo>
                  <a:pt x="128873" y="72390"/>
                  <a:pt x="122206" y="71438"/>
                  <a:pt x="115348" y="71438"/>
                </a:cubicBezTo>
                <a:cubicBezTo>
                  <a:pt x="105632" y="71438"/>
                  <a:pt x="96203" y="73152"/>
                  <a:pt x="87440" y="76105"/>
                </a:cubicBezTo>
                <a:cubicBezTo>
                  <a:pt x="86678" y="74581"/>
                  <a:pt x="86106" y="72866"/>
                  <a:pt x="86106" y="71057"/>
                </a:cubicBezTo>
                <a:close/>
                <a:moveTo>
                  <a:pt x="115443" y="21717"/>
                </a:moveTo>
                <a:cubicBezTo>
                  <a:pt x="124587" y="21717"/>
                  <a:pt x="131921" y="28861"/>
                  <a:pt x="132493" y="37910"/>
                </a:cubicBezTo>
                <a:lnTo>
                  <a:pt x="98488" y="37910"/>
                </a:lnTo>
                <a:cubicBezTo>
                  <a:pt x="98965" y="28956"/>
                  <a:pt x="106394" y="21717"/>
                  <a:pt x="115538" y="21717"/>
                </a:cubicBezTo>
                <a:close/>
                <a:moveTo>
                  <a:pt x="236125" y="234887"/>
                </a:moveTo>
                <a:cubicBezTo>
                  <a:pt x="236125" y="204407"/>
                  <a:pt x="227076" y="176022"/>
                  <a:pt x="210788" y="154972"/>
                </a:cubicBezTo>
                <a:cubicBezTo>
                  <a:pt x="202978" y="144875"/>
                  <a:pt x="193834" y="137255"/>
                  <a:pt x="184118" y="132302"/>
                </a:cubicBezTo>
                <a:cubicBezTo>
                  <a:pt x="184500" y="130016"/>
                  <a:pt x="184690" y="127635"/>
                  <a:pt x="184690" y="125254"/>
                </a:cubicBezTo>
                <a:cubicBezTo>
                  <a:pt x="184690" y="125158"/>
                  <a:pt x="184690" y="124968"/>
                  <a:pt x="184690" y="124873"/>
                </a:cubicBezTo>
                <a:cubicBezTo>
                  <a:pt x="184690" y="123825"/>
                  <a:pt x="184690" y="122682"/>
                  <a:pt x="184500" y="121634"/>
                </a:cubicBezTo>
                <a:cubicBezTo>
                  <a:pt x="183356" y="107823"/>
                  <a:pt x="175546" y="95060"/>
                  <a:pt x="162878" y="85916"/>
                </a:cubicBezTo>
                <a:cubicBezTo>
                  <a:pt x="165068" y="81629"/>
                  <a:pt x="166402" y="76772"/>
                  <a:pt x="166497" y="71628"/>
                </a:cubicBezTo>
                <a:cubicBezTo>
                  <a:pt x="199930" y="74390"/>
                  <a:pt x="230696" y="91821"/>
                  <a:pt x="253841" y="121634"/>
                </a:cubicBezTo>
                <a:cubicBezTo>
                  <a:pt x="270510" y="143066"/>
                  <a:pt x="281750" y="169354"/>
                  <a:pt x="287084" y="197834"/>
                </a:cubicBezTo>
                <a:cubicBezTo>
                  <a:pt x="263081" y="201073"/>
                  <a:pt x="244507" y="221361"/>
                  <a:pt x="244507" y="246221"/>
                </a:cubicBezTo>
                <a:cubicBezTo>
                  <a:pt x="244507" y="269177"/>
                  <a:pt x="260413" y="288322"/>
                  <a:pt x="281750" y="293656"/>
                </a:cubicBezTo>
                <a:cubicBezTo>
                  <a:pt x="275558" y="313849"/>
                  <a:pt x="266319" y="332518"/>
                  <a:pt x="253937" y="348425"/>
                </a:cubicBezTo>
                <a:cubicBezTo>
                  <a:pt x="250127" y="353377"/>
                  <a:pt x="246031" y="357854"/>
                  <a:pt x="241840" y="362045"/>
                </a:cubicBezTo>
                <a:cubicBezTo>
                  <a:pt x="242697" y="358902"/>
                  <a:pt x="243364" y="355759"/>
                  <a:pt x="243364" y="352330"/>
                </a:cubicBezTo>
                <a:cubicBezTo>
                  <a:pt x="243364" y="333184"/>
                  <a:pt x="228219" y="317659"/>
                  <a:pt x="209360" y="316706"/>
                </a:cubicBezTo>
                <a:cubicBezTo>
                  <a:pt x="209836" y="316135"/>
                  <a:pt x="210312" y="315563"/>
                  <a:pt x="210788" y="314992"/>
                </a:cubicBezTo>
                <a:cubicBezTo>
                  <a:pt x="227171" y="293942"/>
                  <a:pt x="236125" y="265557"/>
                  <a:pt x="236125" y="235077"/>
                </a:cubicBezTo>
                <a:close/>
                <a:moveTo>
                  <a:pt x="87344" y="338233"/>
                </a:moveTo>
                <a:lnTo>
                  <a:pt x="207454" y="338233"/>
                </a:lnTo>
                <a:cubicBezTo>
                  <a:pt x="215170" y="338233"/>
                  <a:pt x="221456" y="344519"/>
                  <a:pt x="221456" y="352234"/>
                </a:cubicBezTo>
                <a:cubicBezTo>
                  <a:pt x="221456" y="359950"/>
                  <a:pt x="215170" y="366236"/>
                  <a:pt x="207454" y="366236"/>
                </a:cubicBezTo>
                <a:lnTo>
                  <a:pt x="87344" y="366236"/>
                </a:lnTo>
                <a:cubicBezTo>
                  <a:pt x="79629" y="366236"/>
                  <a:pt x="73343" y="359950"/>
                  <a:pt x="73343" y="352234"/>
                </a:cubicBezTo>
                <a:cubicBezTo>
                  <a:pt x="73343" y="344519"/>
                  <a:pt x="79629" y="338233"/>
                  <a:pt x="87344" y="338233"/>
                </a:cubicBezTo>
                <a:close/>
                <a:moveTo>
                  <a:pt x="284798" y="402336"/>
                </a:moveTo>
                <a:cubicBezTo>
                  <a:pt x="284798" y="410051"/>
                  <a:pt x="278511" y="416338"/>
                  <a:pt x="270796" y="416338"/>
                </a:cubicBezTo>
                <a:lnTo>
                  <a:pt x="35624" y="416338"/>
                </a:lnTo>
                <a:cubicBezTo>
                  <a:pt x="27908" y="416338"/>
                  <a:pt x="21622" y="410051"/>
                  <a:pt x="21622" y="402336"/>
                </a:cubicBezTo>
                <a:cubicBezTo>
                  <a:pt x="21622" y="394621"/>
                  <a:pt x="27908" y="388334"/>
                  <a:pt x="35624" y="388334"/>
                </a:cubicBezTo>
                <a:lnTo>
                  <a:pt x="270796" y="388334"/>
                </a:lnTo>
                <a:cubicBezTo>
                  <a:pt x="278511" y="388334"/>
                  <a:pt x="284798" y="394621"/>
                  <a:pt x="284798" y="402336"/>
                </a:cubicBezTo>
                <a:close/>
              </a:path>
            </a:pathLst>
          </a:custGeom>
          <a:solidFill>
            <a:srgbClr val="121212"/>
          </a:solidFill>
          <a:ln w="9525" cap="flat">
            <a:noFill/>
            <a:prstDash val="solid"/>
            <a:miter/>
          </a:ln>
        </p:spPr>
        <p:txBody>
          <a:bodyPr rtlCol="0" anchor="ctr"/>
          <a:lstStyle/>
          <a:p>
            <a:endParaRPr lang="zh-CN" altLang="en-US"/>
          </a:p>
        </p:txBody>
      </p:sp>
      <p:grpSp>
        <p:nvGrpSpPr>
          <p:cNvPr id="612" name="图形 499">
            <a:extLst>
              <a:ext uri="{FF2B5EF4-FFF2-40B4-BE49-F238E27FC236}">
                <a16:creationId xmlns:a16="http://schemas.microsoft.com/office/drawing/2014/main" id="{E4A58E82-AB9D-DBF9-EC4D-02A8196410FB}"/>
              </a:ext>
            </a:extLst>
          </p:cNvPr>
          <p:cNvGrpSpPr/>
          <p:nvPr/>
        </p:nvGrpSpPr>
        <p:grpSpPr>
          <a:xfrm>
            <a:off x="10105725" y="3243357"/>
            <a:ext cx="457200" cy="371379"/>
            <a:chOff x="10105725" y="3243357"/>
            <a:chExt cx="457200" cy="371379"/>
          </a:xfrm>
          <a:solidFill>
            <a:srgbClr val="121212"/>
          </a:solidFill>
        </p:grpSpPr>
        <p:sp>
          <p:nvSpPr>
            <p:cNvPr id="613" name="任意多边形: 形状 612">
              <a:extLst>
                <a:ext uri="{FF2B5EF4-FFF2-40B4-BE49-F238E27FC236}">
                  <a16:creationId xmlns:a16="http://schemas.microsoft.com/office/drawing/2014/main" id="{E9EAB4CD-F4ED-102E-4825-CC7CDD362231}"/>
                </a:ext>
              </a:extLst>
            </p:cNvPr>
            <p:cNvSpPr/>
            <p:nvPr/>
          </p:nvSpPr>
          <p:spPr>
            <a:xfrm>
              <a:off x="10105725" y="3243357"/>
              <a:ext cx="457200" cy="371379"/>
            </a:xfrm>
            <a:custGeom>
              <a:avLst/>
              <a:gdLst>
                <a:gd name="connsiteX0" fmla="*/ 435293 w 457200"/>
                <a:gd name="connsiteY0" fmla="*/ 32671 h 371379"/>
                <a:gd name="connsiteX1" fmla="*/ 288322 w 457200"/>
                <a:gd name="connsiteY1" fmla="*/ 32671 h 371379"/>
                <a:gd name="connsiteX2" fmla="*/ 287274 w 457200"/>
                <a:gd name="connsiteY2" fmla="*/ 30861 h 371379"/>
                <a:gd name="connsiteX3" fmla="*/ 228600 w 457200"/>
                <a:gd name="connsiteY3" fmla="*/ 0 h 371379"/>
                <a:gd name="connsiteX4" fmla="*/ 188023 w 457200"/>
                <a:gd name="connsiteY4" fmla="*/ 12764 h 371379"/>
                <a:gd name="connsiteX5" fmla="*/ 168878 w 457200"/>
                <a:gd name="connsiteY5" fmla="*/ 32575 h 371379"/>
                <a:gd name="connsiteX6" fmla="*/ 22003 w 457200"/>
                <a:gd name="connsiteY6" fmla="*/ 32575 h 371379"/>
                <a:gd name="connsiteX7" fmla="*/ 0 w 457200"/>
                <a:gd name="connsiteY7" fmla="*/ 54769 h 371379"/>
                <a:gd name="connsiteX8" fmla="*/ 0 w 457200"/>
                <a:gd name="connsiteY8" fmla="*/ 349187 h 371379"/>
                <a:gd name="connsiteX9" fmla="*/ 22003 w 457200"/>
                <a:gd name="connsiteY9" fmla="*/ 371380 h 371379"/>
                <a:gd name="connsiteX10" fmla="*/ 435197 w 457200"/>
                <a:gd name="connsiteY10" fmla="*/ 371380 h 371379"/>
                <a:gd name="connsiteX11" fmla="*/ 457200 w 457200"/>
                <a:gd name="connsiteY11" fmla="*/ 349187 h 371379"/>
                <a:gd name="connsiteX12" fmla="*/ 457200 w 457200"/>
                <a:gd name="connsiteY12" fmla="*/ 54769 h 371379"/>
                <a:gd name="connsiteX13" fmla="*/ 435197 w 457200"/>
                <a:gd name="connsiteY13" fmla="*/ 32575 h 371379"/>
                <a:gd name="connsiteX14" fmla="*/ 228600 w 457200"/>
                <a:gd name="connsiteY14" fmla="*/ 22193 h 371379"/>
                <a:gd name="connsiteX15" fmla="*/ 269177 w 457200"/>
                <a:gd name="connsiteY15" fmla="*/ 43529 h 371379"/>
                <a:gd name="connsiteX16" fmla="*/ 256794 w 457200"/>
                <a:gd name="connsiteY16" fmla="*/ 112490 h 371379"/>
                <a:gd name="connsiteX17" fmla="*/ 228790 w 457200"/>
                <a:gd name="connsiteY17" fmla="*/ 121349 h 371379"/>
                <a:gd name="connsiteX18" fmla="*/ 188214 w 457200"/>
                <a:gd name="connsiteY18" fmla="*/ 100013 h 371379"/>
                <a:gd name="connsiteX19" fmla="*/ 200596 w 457200"/>
                <a:gd name="connsiteY19" fmla="*/ 31052 h 371379"/>
                <a:gd name="connsiteX20" fmla="*/ 228600 w 457200"/>
                <a:gd name="connsiteY20" fmla="*/ 22193 h 371379"/>
                <a:gd name="connsiteX21" fmla="*/ 183642 w 457200"/>
                <a:gd name="connsiteY21" fmla="*/ 127254 h 371379"/>
                <a:gd name="connsiteX22" fmla="*/ 215932 w 457200"/>
                <a:gd name="connsiteY22" fmla="*/ 142208 h 371379"/>
                <a:gd name="connsiteX23" fmla="*/ 203930 w 457200"/>
                <a:gd name="connsiteY23" fmla="*/ 190119 h 371379"/>
                <a:gd name="connsiteX24" fmla="*/ 191929 w 457200"/>
                <a:gd name="connsiteY24" fmla="*/ 166211 h 371379"/>
                <a:gd name="connsiteX25" fmla="*/ 170116 w 457200"/>
                <a:gd name="connsiteY25" fmla="*/ 181547 h 371379"/>
                <a:gd name="connsiteX26" fmla="*/ 183737 w 457200"/>
                <a:gd name="connsiteY26" fmla="*/ 127349 h 371379"/>
                <a:gd name="connsiteX27" fmla="*/ 269272 w 457200"/>
                <a:gd name="connsiteY27" fmla="*/ 130683 h 371379"/>
                <a:gd name="connsiteX28" fmla="*/ 273082 w 457200"/>
                <a:gd name="connsiteY28" fmla="*/ 127730 h 371379"/>
                <a:gd name="connsiteX29" fmla="*/ 286512 w 457200"/>
                <a:gd name="connsiteY29" fmla="*/ 181451 h 371379"/>
                <a:gd name="connsiteX30" fmla="*/ 264700 w 457200"/>
                <a:gd name="connsiteY30" fmla="*/ 166116 h 371379"/>
                <a:gd name="connsiteX31" fmla="*/ 252698 w 457200"/>
                <a:gd name="connsiteY31" fmla="*/ 190024 h 371379"/>
                <a:gd name="connsiteX32" fmla="*/ 240792 w 457200"/>
                <a:gd name="connsiteY32" fmla="*/ 142304 h 371379"/>
                <a:gd name="connsiteX33" fmla="*/ 269367 w 457200"/>
                <a:gd name="connsiteY33" fmla="*/ 130588 h 371379"/>
                <a:gd name="connsiteX34" fmla="*/ 22003 w 457200"/>
                <a:gd name="connsiteY34" fmla="*/ 54769 h 371379"/>
                <a:gd name="connsiteX35" fmla="*/ 159448 w 457200"/>
                <a:gd name="connsiteY35" fmla="*/ 54769 h 371379"/>
                <a:gd name="connsiteX36" fmla="*/ 164973 w 457200"/>
                <a:gd name="connsiteY36" fmla="*/ 103823 h 371379"/>
                <a:gd name="connsiteX37" fmla="*/ 22003 w 457200"/>
                <a:gd name="connsiteY37" fmla="*/ 103823 h 371379"/>
                <a:gd name="connsiteX38" fmla="*/ 22003 w 457200"/>
                <a:gd name="connsiteY38" fmla="*/ 54769 h 371379"/>
                <a:gd name="connsiteX39" fmla="*/ 435197 w 457200"/>
                <a:gd name="connsiteY39" fmla="*/ 349187 h 371379"/>
                <a:gd name="connsiteX40" fmla="*/ 22003 w 457200"/>
                <a:gd name="connsiteY40" fmla="*/ 349187 h 371379"/>
                <a:gd name="connsiteX41" fmla="*/ 22003 w 457200"/>
                <a:gd name="connsiteY41" fmla="*/ 126016 h 371379"/>
                <a:gd name="connsiteX42" fmla="*/ 161163 w 457200"/>
                <a:gd name="connsiteY42" fmla="*/ 126016 h 371379"/>
                <a:gd name="connsiteX43" fmla="*/ 148590 w 457200"/>
                <a:gd name="connsiteY43" fmla="*/ 176117 h 371379"/>
                <a:gd name="connsiteX44" fmla="*/ 157448 w 457200"/>
                <a:gd name="connsiteY44" fmla="*/ 199739 h 371379"/>
                <a:gd name="connsiteX45" fmla="*/ 169926 w 457200"/>
                <a:gd name="connsiteY45" fmla="*/ 203645 h 371379"/>
                <a:gd name="connsiteX46" fmla="*/ 182499 w 457200"/>
                <a:gd name="connsiteY46" fmla="*/ 199644 h 371379"/>
                <a:gd name="connsiteX47" fmla="*/ 183547 w 457200"/>
                <a:gd name="connsiteY47" fmla="*/ 198882 h 371379"/>
                <a:gd name="connsiteX48" fmla="*/ 184118 w 457200"/>
                <a:gd name="connsiteY48" fmla="*/ 200025 h 371379"/>
                <a:gd name="connsiteX49" fmla="*/ 203740 w 457200"/>
                <a:gd name="connsiteY49" fmla="*/ 212217 h 371379"/>
                <a:gd name="connsiteX50" fmla="*/ 206216 w 457200"/>
                <a:gd name="connsiteY50" fmla="*/ 212122 h 371379"/>
                <a:gd name="connsiteX51" fmla="*/ 225171 w 457200"/>
                <a:gd name="connsiteY51" fmla="*/ 195548 h 371379"/>
                <a:gd name="connsiteX52" fmla="*/ 228124 w 457200"/>
                <a:gd name="connsiteY52" fmla="*/ 183642 h 371379"/>
                <a:gd name="connsiteX53" fmla="*/ 231077 w 457200"/>
                <a:gd name="connsiteY53" fmla="*/ 195548 h 371379"/>
                <a:gd name="connsiteX54" fmla="*/ 250031 w 457200"/>
                <a:gd name="connsiteY54" fmla="*/ 212122 h 371379"/>
                <a:gd name="connsiteX55" fmla="*/ 252508 w 457200"/>
                <a:gd name="connsiteY55" fmla="*/ 212217 h 371379"/>
                <a:gd name="connsiteX56" fmla="*/ 272129 w 457200"/>
                <a:gd name="connsiteY56" fmla="*/ 200025 h 371379"/>
                <a:gd name="connsiteX57" fmla="*/ 272701 w 457200"/>
                <a:gd name="connsiteY57" fmla="*/ 198882 h 371379"/>
                <a:gd name="connsiteX58" fmla="*/ 273748 w 457200"/>
                <a:gd name="connsiteY58" fmla="*/ 199644 h 371379"/>
                <a:gd name="connsiteX59" fmla="*/ 286321 w 457200"/>
                <a:gd name="connsiteY59" fmla="*/ 203645 h 371379"/>
                <a:gd name="connsiteX60" fmla="*/ 298799 w 457200"/>
                <a:gd name="connsiteY60" fmla="*/ 199739 h 371379"/>
                <a:gd name="connsiteX61" fmla="*/ 307657 w 457200"/>
                <a:gd name="connsiteY61" fmla="*/ 176117 h 371379"/>
                <a:gd name="connsiteX62" fmla="*/ 295085 w 457200"/>
                <a:gd name="connsiteY62" fmla="*/ 126016 h 371379"/>
                <a:gd name="connsiteX63" fmla="*/ 435007 w 457200"/>
                <a:gd name="connsiteY63" fmla="*/ 126016 h 371379"/>
                <a:gd name="connsiteX64" fmla="*/ 435007 w 457200"/>
                <a:gd name="connsiteY64" fmla="*/ 349187 h 371379"/>
                <a:gd name="connsiteX65" fmla="*/ 435197 w 457200"/>
                <a:gd name="connsiteY65" fmla="*/ 103823 h 371379"/>
                <a:gd name="connsiteX66" fmla="*/ 292322 w 457200"/>
                <a:gd name="connsiteY66" fmla="*/ 103823 h 371379"/>
                <a:gd name="connsiteX67" fmla="*/ 297752 w 457200"/>
                <a:gd name="connsiteY67" fmla="*/ 54769 h 371379"/>
                <a:gd name="connsiteX68" fmla="*/ 435197 w 457200"/>
                <a:gd name="connsiteY68" fmla="*/ 54769 h 371379"/>
                <a:gd name="connsiteX69" fmla="*/ 435197 w 457200"/>
                <a:gd name="connsiteY69" fmla="*/ 103823 h 371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7200" h="371379">
                  <a:moveTo>
                    <a:pt x="435293" y="32671"/>
                  </a:moveTo>
                  <a:lnTo>
                    <a:pt x="288322" y="32671"/>
                  </a:lnTo>
                  <a:cubicBezTo>
                    <a:pt x="287941" y="32099"/>
                    <a:pt x="287655" y="31433"/>
                    <a:pt x="287274" y="30861"/>
                  </a:cubicBezTo>
                  <a:cubicBezTo>
                    <a:pt x="273463" y="10763"/>
                    <a:pt x="251174" y="0"/>
                    <a:pt x="228600" y="0"/>
                  </a:cubicBezTo>
                  <a:cubicBezTo>
                    <a:pt x="214598" y="0"/>
                    <a:pt x="200406" y="4191"/>
                    <a:pt x="188023" y="12764"/>
                  </a:cubicBezTo>
                  <a:cubicBezTo>
                    <a:pt x="180213" y="18193"/>
                    <a:pt x="173831" y="25051"/>
                    <a:pt x="168878" y="32575"/>
                  </a:cubicBezTo>
                  <a:lnTo>
                    <a:pt x="22003" y="32575"/>
                  </a:lnTo>
                  <a:cubicBezTo>
                    <a:pt x="9811" y="32575"/>
                    <a:pt x="0" y="42482"/>
                    <a:pt x="0" y="54769"/>
                  </a:cubicBezTo>
                  <a:lnTo>
                    <a:pt x="0" y="349187"/>
                  </a:lnTo>
                  <a:cubicBezTo>
                    <a:pt x="0" y="361474"/>
                    <a:pt x="9906" y="371380"/>
                    <a:pt x="22003" y="371380"/>
                  </a:cubicBezTo>
                  <a:lnTo>
                    <a:pt x="435197" y="371380"/>
                  </a:lnTo>
                  <a:cubicBezTo>
                    <a:pt x="447389" y="371380"/>
                    <a:pt x="457200" y="361474"/>
                    <a:pt x="457200" y="349187"/>
                  </a:cubicBezTo>
                  <a:lnTo>
                    <a:pt x="457200" y="54769"/>
                  </a:lnTo>
                  <a:cubicBezTo>
                    <a:pt x="457200" y="42482"/>
                    <a:pt x="447294" y="32575"/>
                    <a:pt x="435197" y="32575"/>
                  </a:cubicBezTo>
                  <a:close/>
                  <a:moveTo>
                    <a:pt x="228600" y="22193"/>
                  </a:moveTo>
                  <a:cubicBezTo>
                    <a:pt x="244793" y="22193"/>
                    <a:pt x="259937" y="30194"/>
                    <a:pt x="269177" y="43529"/>
                  </a:cubicBezTo>
                  <a:cubicBezTo>
                    <a:pt x="284607" y="66008"/>
                    <a:pt x="279082" y="96965"/>
                    <a:pt x="256794" y="112490"/>
                  </a:cubicBezTo>
                  <a:cubicBezTo>
                    <a:pt x="248507" y="118300"/>
                    <a:pt x="238792" y="121349"/>
                    <a:pt x="228790" y="121349"/>
                  </a:cubicBezTo>
                  <a:cubicBezTo>
                    <a:pt x="212598" y="121349"/>
                    <a:pt x="197453" y="113348"/>
                    <a:pt x="188214" y="100013"/>
                  </a:cubicBezTo>
                  <a:cubicBezTo>
                    <a:pt x="172784" y="77533"/>
                    <a:pt x="178308" y="46577"/>
                    <a:pt x="200596" y="31052"/>
                  </a:cubicBezTo>
                  <a:cubicBezTo>
                    <a:pt x="208883" y="25241"/>
                    <a:pt x="218599" y="22193"/>
                    <a:pt x="228600" y="22193"/>
                  </a:cubicBezTo>
                  <a:close/>
                  <a:moveTo>
                    <a:pt x="183642" y="127254"/>
                  </a:moveTo>
                  <a:cubicBezTo>
                    <a:pt x="193072" y="135065"/>
                    <a:pt x="204216" y="140018"/>
                    <a:pt x="215932" y="142208"/>
                  </a:cubicBezTo>
                  <a:lnTo>
                    <a:pt x="203930" y="190119"/>
                  </a:lnTo>
                  <a:lnTo>
                    <a:pt x="191929" y="166211"/>
                  </a:lnTo>
                  <a:lnTo>
                    <a:pt x="170116" y="181547"/>
                  </a:lnTo>
                  <a:lnTo>
                    <a:pt x="183737" y="127349"/>
                  </a:lnTo>
                  <a:close/>
                  <a:moveTo>
                    <a:pt x="269272" y="130683"/>
                  </a:moveTo>
                  <a:cubicBezTo>
                    <a:pt x="270605" y="129731"/>
                    <a:pt x="271844" y="128683"/>
                    <a:pt x="273082" y="127730"/>
                  </a:cubicBezTo>
                  <a:lnTo>
                    <a:pt x="286512" y="181451"/>
                  </a:lnTo>
                  <a:lnTo>
                    <a:pt x="264700" y="166116"/>
                  </a:lnTo>
                  <a:lnTo>
                    <a:pt x="252698" y="190024"/>
                  </a:lnTo>
                  <a:lnTo>
                    <a:pt x="240792" y="142304"/>
                  </a:lnTo>
                  <a:cubicBezTo>
                    <a:pt x="250793" y="140589"/>
                    <a:pt x="260509" y="136779"/>
                    <a:pt x="269367" y="130588"/>
                  </a:cubicBezTo>
                  <a:close/>
                  <a:moveTo>
                    <a:pt x="22003" y="54769"/>
                  </a:moveTo>
                  <a:lnTo>
                    <a:pt x="159448" y="54769"/>
                  </a:lnTo>
                  <a:cubicBezTo>
                    <a:pt x="155543" y="70866"/>
                    <a:pt x="157258" y="88297"/>
                    <a:pt x="164973" y="103823"/>
                  </a:cubicBezTo>
                  <a:lnTo>
                    <a:pt x="22003" y="103823"/>
                  </a:lnTo>
                  <a:lnTo>
                    <a:pt x="22003" y="54769"/>
                  </a:lnTo>
                  <a:close/>
                  <a:moveTo>
                    <a:pt x="435197" y="349187"/>
                  </a:moveTo>
                  <a:lnTo>
                    <a:pt x="22003" y="349187"/>
                  </a:lnTo>
                  <a:lnTo>
                    <a:pt x="22003" y="126016"/>
                  </a:lnTo>
                  <a:lnTo>
                    <a:pt x="161163" y="126016"/>
                  </a:lnTo>
                  <a:lnTo>
                    <a:pt x="148590" y="176117"/>
                  </a:lnTo>
                  <a:cubicBezTo>
                    <a:pt x="146304" y="185071"/>
                    <a:pt x="149828" y="194500"/>
                    <a:pt x="157448" y="199739"/>
                  </a:cubicBezTo>
                  <a:cubicBezTo>
                    <a:pt x="161258" y="202406"/>
                    <a:pt x="165640" y="203645"/>
                    <a:pt x="169926" y="203645"/>
                  </a:cubicBezTo>
                  <a:cubicBezTo>
                    <a:pt x="174212" y="203645"/>
                    <a:pt x="178689" y="202311"/>
                    <a:pt x="182499" y="199644"/>
                  </a:cubicBezTo>
                  <a:lnTo>
                    <a:pt x="183547" y="198882"/>
                  </a:lnTo>
                  <a:lnTo>
                    <a:pt x="184118" y="200025"/>
                  </a:lnTo>
                  <a:cubicBezTo>
                    <a:pt x="187928" y="207550"/>
                    <a:pt x="195548" y="212217"/>
                    <a:pt x="203740" y="212217"/>
                  </a:cubicBezTo>
                  <a:cubicBezTo>
                    <a:pt x="204597" y="212217"/>
                    <a:pt x="205359" y="212217"/>
                    <a:pt x="206216" y="212122"/>
                  </a:cubicBezTo>
                  <a:cubicBezTo>
                    <a:pt x="215360" y="211074"/>
                    <a:pt x="222885" y="204502"/>
                    <a:pt x="225171" y="195548"/>
                  </a:cubicBezTo>
                  <a:lnTo>
                    <a:pt x="228124" y="183642"/>
                  </a:lnTo>
                  <a:lnTo>
                    <a:pt x="231077" y="195548"/>
                  </a:lnTo>
                  <a:cubicBezTo>
                    <a:pt x="233363" y="204502"/>
                    <a:pt x="240887" y="211169"/>
                    <a:pt x="250031" y="212122"/>
                  </a:cubicBezTo>
                  <a:cubicBezTo>
                    <a:pt x="250888" y="212122"/>
                    <a:pt x="251651" y="212217"/>
                    <a:pt x="252508" y="212217"/>
                  </a:cubicBezTo>
                  <a:cubicBezTo>
                    <a:pt x="260699" y="212217"/>
                    <a:pt x="268414" y="207550"/>
                    <a:pt x="272129" y="200025"/>
                  </a:cubicBezTo>
                  <a:lnTo>
                    <a:pt x="272701" y="198882"/>
                  </a:lnTo>
                  <a:lnTo>
                    <a:pt x="273748" y="199644"/>
                  </a:lnTo>
                  <a:cubicBezTo>
                    <a:pt x="277559" y="202311"/>
                    <a:pt x="281940" y="203645"/>
                    <a:pt x="286321" y="203645"/>
                  </a:cubicBezTo>
                  <a:cubicBezTo>
                    <a:pt x="290703" y="203645"/>
                    <a:pt x="295085" y="202311"/>
                    <a:pt x="298799" y="199739"/>
                  </a:cubicBezTo>
                  <a:cubicBezTo>
                    <a:pt x="306324" y="194500"/>
                    <a:pt x="309848" y="185071"/>
                    <a:pt x="307657" y="176117"/>
                  </a:cubicBezTo>
                  <a:lnTo>
                    <a:pt x="295085" y="126016"/>
                  </a:lnTo>
                  <a:lnTo>
                    <a:pt x="435007" y="126016"/>
                  </a:lnTo>
                  <a:lnTo>
                    <a:pt x="435007" y="349187"/>
                  </a:lnTo>
                  <a:close/>
                  <a:moveTo>
                    <a:pt x="435197" y="103823"/>
                  </a:moveTo>
                  <a:lnTo>
                    <a:pt x="292322" y="103823"/>
                  </a:lnTo>
                  <a:cubicBezTo>
                    <a:pt x="299847" y="88773"/>
                    <a:pt x="301752" y="71342"/>
                    <a:pt x="297752" y="54769"/>
                  </a:cubicBezTo>
                  <a:lnTo>
                    <a:pt x="435197" y="54769"/>
                  </a:lnTo>
                  <a:lnTo>
                    <a:pt x="435197" y="103823"/>
                  </a:lnTo>
                  <a:close/>
                </a:path>
              </a:pathLst>
            </a:custGeom>
            <a:solidFill>
              <a:srgbClr val="121212"/>
            </a:solidFill>
            <a:ln w="9525" cap="flat">
              <a:noFill/>
              <a:prstDash val="solid"/>
              <a:miter/>
            </a:ln>
          </p:spPr>
          <p:txBody>
            <a:bodyPr rtlCol="0" anchor="ctr"/>
            <a:lstStyle/>
            <a:p>
              <a:endParaRPr lang="zh-CN" altLang="en-US"/>
            </a:p>
          </p:txBody>
        </p:sp>
        <p:sp>
          <p:nvSpPr>
            <p:cNvPr id="614" name="任意多边形: 形状 613">
              <a:extLst>
                <a:ext uri="{FF2B5EF4-FFF2-40B4-BE49-F238E27FC236}">
                  <a16:creationId xmlns:a16="http://schemas.microsoft.com/office/drawing/2014/main" id="{EEE0ED1D-3D98-8DEC-888B-B077C900AB46}"/>
                </a:ext>
              </a:extLst>
            </p:cNvPr>
            <p:cNvSpPr/>
            <p:nvPr/>
          </p:nvSpPr>
          <p:spPr>
            <a:xfrm>
              <a:off x="10308700" y="3289149"/>
              <a:ext cx="51464" cy="51861"/>
            </a:xfrm>
            <a:custGeom>
              <a:avLst/>
              <a:gdLst>
                <a:gd name="connsiteX0" fmla="*/ 40388 w 51464"/>
                <a:gd name="connsiteY0" fmla="*/ 47267 h 51861"/>
                <a:gd name="connsiteX1" fmla="*/ 46865 w 51464"/>
                <a:gd name="connsiteY1" fmla="*/ 11167 h 51861"/>
                <a:gd name="connsiteX2" fmla="*/ 11051 w 51464"/>
                <a:gd name="connsiteY2" fmla="*/ 4595 h 51861"/>
                <a:gd name="connsiteX3" fmla="*/ 4574 w 51464"/>
                <a:gd name="connsiteY3" fmla="*/ 40694 h 51861"/>
                <a:gd name="connsiteX4" fmla="*/ 40388 w 51464"/>
                <a:gd name="connsiteY4" fmla="*/ 47267 h 51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4" h="51861">
                  <a:moveTo>
                    <a:pt x="40388" y="47267"/>
                  </a:moveTo>
                  <a:cubicBezTo>
                    <a:pt x="52104" y="39075"/>
                    <a:pt x="54961" y="22978"/>
                    <a:pt x="46865" y="11167"/>
                  </a:cubicBezTo>
                  <a:cubicBezTo>
                    <a:pt x="38769" y="-644"/>
                    <a:pt x="22672" y="-3502"/>
                    <a:pt x="11051" y="4595"/>
                  </a:cubicBezTo>
                  <a:cubicBezTo>
                    <a:pt x="-569" y="12691"/>
                    <a:pt x="-3522" y="28883"/>
                    <a:pt x="4574" y="40694"/>
                  </a:cubicBezTo>
                  <a:cubicBezTo>
                    <a:pt x="12670" y="52505"/>
                    <a:pt x="28767" y="55363"/>
                    <a:pt x="40388" y="47267"/>
                  </a:cubicBezTo>
                  <a:close/>
                </a:path>
              </a:pathLst>
            </a:custGeom>
            <a:solidFill>
              <a:srgbClr val="121212"/>
            </a:solidFill>
            <a:ln w="9525" cap="flat">
              <a:noFill/>
              <a:prstDash val="solid"/>
              <a:miter/>
            </a:ln>
          </p:spPr>
          <p:txBody>
            <a:bodyPr rtlCol="0" anchor="ctr"/>
            <a:lstStyle/>
            <a:p>
              <a:endParaRPr lang="zh-CN" altLang="en-US"/>
            </a:p>
          </p:txBody>
        </p:sp>
        <p:sp>
          <p:nvSpPr>
            <p:cNvPr id="615" name="任意多边形: 形状 614">
              <a:extLst>
                <a:ext uri="{FF2B5EF4-FFF2-40B4-BE49-F238E27FC236}">
                  <a16:creationId xmlns:a16="http://schemas.microsoft.com/office/drawing/2014/main" id="{A322DBC1-6B85-1C9D-551C-425654B9017E}"/>
                </a:ext>
              </a:extLst>
            </p:cNvPr>
            <p:cNvSpPr/>
            <p:nvPr/>
          </p:nvSpPr>
          <p:spPr>
            <a:xfrm>
              <a:off x="10281270" y="3487863"/>
              <a:ext cx="106203" cy="22098"/>
            </a:xfrm>
            <a:custGeom>
              <a:avLst/>
              <a:gdLst>
                <a:gd name="connsiteX0" fmla="*/ 11049 w 106203"/>
                <a:gd name="connsiteY0" fmla="*/ 22098 h 22098"/>
                <a:gd name="connsiteX1" fmla="*/ 95155 w 106203"/>
                <a:gd name="connsiteY1" fmla="*/ 22098 h 22098"/>
                <a:gd name="connsiteX2" fmla="*/ 106204 w 106203"/>
                <a:gd name="connsiteY2" fmla="*/ 11049 h 22098"/>
                <a:gd name="connsiteX3" fmla="*/ 95155 w 106203"/>
                <a:gd name="connsiteY3" fmla="*/ 0 h 22098"/>
                <a:gd name="connsiteX4" fmla="*/ 11049 w 106203"/>
                <a:gd name="connsiteY4" fmla="*/ 0 h 22098"/>
                <a:gd name="connsiteX5" fmla="*/ 0 w 106203"/>
                <a:gd name="connsiteY5" fmla="*/ 11049 h 22098"/>
                <a:gd name="connsiteX6" fmla="*/ 11049 w 106203"/>
                <a:gd name="connsiteY6" fmla="*/ 22098 h 2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03" h="22098">
                  <a:moveTo>
                    <a:pt x="11049" y="22098"/>
                  </a:moveTo>
                  <a:lnTo>
                    <a:pt x="95155" y="22098"/>
                  </a:lnTo>
                  <a:cubicBezTo>
                    <a:pt x="101251" y="22098"/>
                    <a:pt x="106204" y="17145"/>
                    <a:pt x="106204" y="11049"/>
                  </a:cubicBezTo>
                  <a:cubicBezTo>
                    <a:pt x="106204" y="4953"/>
                    <a:pt x="101251" y="0"/>
                    <a:pt x="95155" y="0"/>
                  </a:cubicBezTo>
                  <a:lnTo>
                    <a:pt x="11049" y="0"/>
                  </a:lnTo>
                  <a:cubicBezTo>
                    <a:pt x="4953" y="0"/>
                    <a:pt x="0" y="4953"/>
                    <a:pt x="0" y="11049"/>
                  </a:cubicBezTo>
                  <a:cubicBezTo>
                    <a:pt x="0" y="17145"/>
                    <a:pt x="4953" y="22098"/>
                    <a:pt x="11049" y="22098"/>
                  </a:cubicBezTo>
                  <a:close/>
                </a:path>
              </a:pathLst>
            </a:custGeom>
            <a:solidFill>
              <a:srgbClr val="121212"/>
            </a:solidFill>
            <a:ln w="9525" cap="flat">
              <a:noFill/>
              <a:prstDash val="solid"/>
              <a:miter/>
            </a:ln>
          </p:spPr>
          <p:txBody>
            <a:bodyPr rtlCol="0" anchor="ctr"/>
            <a:lstStyle/>
            <a:p>
              <a:endParaRPr lang="zh-CN" altLang="en-US"/>
            </a:p>
          </p:txBody>
        </p:sp>
        <p:sp>
          <p:nvSpPr>
            <p:cNvPr id="616" name="任意多边形: 形状 615">
              <a:extLst>
                <a:ext uri="{FF2B5EF4-FFF2-40B4-BE49-F238E27FC236}">
                  <a16:creationId xmlns:a16="http://schemas.microsoft.com/office/drawing/2014/main" id="{ABB4661F-3E7B-C980-2D05-6F9FA88D2F9F}"/>
                </a:ext>
              </a:extLst>
            </p:cNvPr>
            <p:cNvSpPr/>
            <p:nvPr/>
          </p:nvSpPr>
          <p:spPr>
            <a:xfrm>
              <a:off x="10183734" y="3538918"/>
              <a:ext cx="301275" cy="22097"/>
            </a:xfrm>
            <a:custGeom>
              <a:avLst/>
              <a:gdLst>
                <a:gd name="connsiteX0" fmla="*/ 0 w 301275"/>
                <a:gd name="connsiteY0" fmla="*/ 11049 h 22097"/>
                <a:gd name="connsiteX1" fmla="*/ 11049 w 301275"/>
                <a:gd name="connsiteY1" fmla="*/ 22098 h 22097"/>
                <a:gd name="connsiteX2" fmla="*/ 290227 w 301275"/>
                <a:gd name="connsiteY2" fmla="*/ 22098 h 22097"/>
                <a:gd name="connsiteX3" fmla="*/ 301276 w 301275"/>
                <a:gd name="connsiteY3" fmla="*/ 11049 h 22097"/>
                <a:gd name="connsiteX4" fmla="*/ 290227 w 301275"/>
                <a:gd name="connsiteY4" fmla="*/ 0 h 22097"/>
                <a:gd name="connsiteX5" fmla="*/ 11049 w 301275"/>
                <a:gd name="connsiteY5" fmla="*/ 0 h 22097"/>
                <a:gd name="connsiteX6" fmla="*/ 0 w 301275"/>
                <a:gd name="connsiteY6" fmla="*/ 11049 h 22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275" h="22097">
                  <a:moveTo>
                    <a:pt x="0" y="11049"/>
                  </a:moveTo>
                  <a:cubicBezTo>
                    <a:pt x="0" y="17145"/>
                    <a:pt x="4953" y="22098"/>
                    <a:pt x="11049" y="22098"/>
                  </a:cubicBezTo>
                  <a:lnTo>
                    <a:pt x="290227" y="22098"/>
                  </a:lnTo>
                  <a:cubicBezTo>
                    <a:pt x="296323" y="22098"/>
                    <a:pt x="301276" y="17145"/>
                    <a:pt x="301276" y="11049"/>
                  </a:cubicBezTo>
                  <a:cubicBezTo>
                    <a:pt x="301276" y="4953"/>
                    <a:pt x="296323" y="0"/>
                    <a:pt x="290227" y="0"/>
                  </a:cubicBezTo>
                  <a:lnTo>
                    <a:pt x="11049" y="0"/>
                  </a:lnTo>
                  <a:cubicBezTo>
                    <a:pt x="4953" y="0"/>
                    <a:pt x="0" y="4953"/>
                    <a:pt x="0" y="11049"/>
                  </a:cubicBezTo>
                  <a:close/>
                </a:path>
              </a:pathLst>
            </a:custGeom>
            <a:solidFill>
              <a:srgbClr val="121212"/>
            </a:solidFill>
            <a:ln w="9525" cap="flat">
              <a:noFill/>
              <a:prstDash val="solid"/>
              <a:miter/>
            </a:ln>
          </p:spPr>
          <p:txBody>
            <a:bodyPr rtlCol="0" anchor="ctr"/>
            <a:lstStyle/>
            <a:p>
              <a:endParaRPr lang="zh-CN" altLang="en-US"/>
            </a:p>
          </p:txBody>
        </p:sp>
      </p:grpSp>
      <p:grpSp>
        <p:nvGrpSpPr>
          <p:cNvPr id="617" name="图形 499">
            <a:extLst>
              <a:ext uri="{FF2B5EF4-FFF2-40B4-BE49-F238E27FC236}">
                <a16:creationId xmlns:a16="http://schemas.microsoft.com/office/drawing/2014/main" id="{F292DD23-98BA-444C-1AAB-E80C98CDCF74}"/>
              </a:ext>
            </a:extLst>
          </p:cNvPr>
          <p:cNvGrpSpPr/>
          <p:nvPr/>
        </p:nvGrpSpPr>
        <p:grpSpPr>
          <a:xfrm>
            <a:off x="7231080" y="2197416"/>
            <a:ext cx="445674" cy="389667"/>
            <a:chOff x="7231080" y="2197416"/>
            <a:chExt cx="445674" cy="389667"/>
          </a:xfrm>
          <a:solidFill>
            <a:srgbClr val="121212"/>
          </a:solidFill>
        </p:grpSpPr>
        <p:sp>
          <p:nvSpPr>
            <p:cNvPr id="618" name="任意多边形: 形状 617">
              <a:extLst>
                <a:ext uri="{FF2B5EF4-FFF2-40B4-BE49-F238E27FC236}">
                  <a16:creationId xmlns:a16="http://schemas.microsoft.com/office/drawing/2014/main" id="{855D0E9E-A2FA-4037-E817-EDFC30E8FAFC}"/>
                </a:ext>
              </a:extLst>
            </p:cNvPr>
            <p:cNvSpPr/>
            <p:nvPr/>
          </p:nvSpPr>
          <p:spPr>
            <a:xfrm>
              <a:off x="7321091" y="2287332"/>
              <a:ext cx="178308" cy="178498"/>
            </a:xfrm>
            <a:custGeom>
              <a:avLst/>
              <a:gdLst>
                <a:gd name="connsiteX0" fmla="*/ 89154 w 178308"/>
                <a:gd name="connsiteY0" fmla="*/ 178499 h 178498"/>
                <a:gd name="connsiteX1" fmla="*/ 178308 w 178308"/>
                <a:gd name="connsiteY1" fmla="*/ 89249 h 178498"/>
                <a:gd name="connsiteX2" fmla="*/ 89154 w 178308"/>
                <a:gd name="connsiteY2" fmla="*/ 0 h 178498"/>
                <a:gd name="connsiteX3" fmla="*/ 0 w 178308"/>
                <a:gd name="connsiteY3" fmla="*/ 89249 h 178498"/>
                <a:gd name="connsiteX4" fmla="*/ 89154 w 178308"/>
                <a:gd name="connsiteY4" fmla="*/ 178499 h 178498"/>
                <a:gd name="connsiteX5" fmla="*/ 89154 w 178308"/>
                <a:gd name="connsiteY5" fmla="*/ 23241 h 178498"/>
                <a:gd name="connsiteX6" fmla="*/ 155162 w 178308"/>
                <a:gd name="connsiteY6" fmla="*/ 89345 h 178498"/>
                <a:gd name="connsiteX7" fmla="*/ 89154 w 178308"/>
                <a:gd name="connsiteY7" fmla="*/ 155448 h 178498"/>
                <a:gd name="connsiteX8" fmla="*/ 23146 w 178308"/>
                <a:gd name="connsiteY8" fmla="*/ 89345 h 178498"/>
                <a:gd name="connsiteX9" fmla="*/ 89154 w 178308"/>
                <a:gd name="connsiteY9" fmla="*/ 23241 h 178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8308" h="178498">
                  <a:moveTo>
                    <a:pt x="89154" y="178499"/>
                  </a:moveTo>
                  <a:cubicBezTo>
                    <a:pt x="138303" y="178499"/>
                    <a:pt x="178308" y="138493"/>
                    <a:pt x="178308" y="89249"/>
                  </a:cubicBezTo>
                  <a:cubicBezTo>
                    <a:pt x="178308" y="40005"/>
                    <a:pt x="138303" y="0"/>
                    <a:pt x="89154" y="0"/>
                  </a:cubicBezTo>
                  <a:cubicBezTo>
                    <a:pt x="40005" y="0"/>
                    <a:pt x="0" y="40005"/>
                    <a:pt x="0" y="89249"/>
                  </a:cubicBezTo>
                  <a:cubicBezTo>
                    <a:pt x="0" y="138493"/>
                    <a:pt x="40005" y="178499"/>
                    <a:pt x="89154" y="178499"/>
                  </a:cubicBezTo>
                  <a:close/>
                  <a:moveTo>
                    <a:pt x="89154" y="23241"/>
                  </a:moveTo>
                  <a:cubicBezTo>
                    <a:pt x="125635" y="23241"/>
                    <a:pt x="155162" y="52768"/>
                    <a:pt x="155162" y="89345"/>
                  </a:cubicBezTo>
                  <a:cubicBezTo>
                    <a:pt x="155162" y="125921"/>
                    <a:pt x="125635" y="155448"/>
                    <a:pt x="89154" y="155448"/>
                  </a:cubicBezTo>
                  <a:cubicBezTo>
                    <a:pt x="52673" y="155448"/>
                    <a:pt x="23146" y="125921"/>
                    <a:pt x="23146" y="89345"/>
                  </a:cubicBezTo>
                  <a:cubicBezTo>
                    <a:pt x="23146" y="52768"/>
                    <a:pt x="52673" y="23241"/>
                    <a:pt x="89154" y="23241"/>
                  </a:cubicBezTo>
                  <a:close/>
                </a:path>
              </a:pathLst>
            </a:custGeom>
            <a:solidFill>
              <a:srgbClr val="121212"/>
            </a:solidFill>
            <a:ln w="9525" cap="flat">
              <a:noFill/>
              <a:prstDash val="solid"/>
              <a:miter/>
            </a:ln>
          </p:spPr>
          <p:txBody>
            <a:bodyPr rtlCol="0" anchor="ctr"/>
            <a:lstStyle/>
            <a:p>
              <a:endParaRPr lang="zh-CN" altLang="en-US"/>
            </a:p>
          </p:txBody>
        </p:sp>
        <p:sp>
          <p:nvSpPr>
            <p:cNvPr id="619" name="任意多边形: 形状 618">
              <a:extLst>
                <a:ext uri="{FF2B5EF4-FFF2-40B4-BE49-F238E27FC236}">
                  <a16:creationId xmlns:a16="http://schemas.microsoft.com/office/drawing/2014/main" id="{3921A195-AA79-B010-1173-2B81F245718C}"/>
                </a:ext>
              </a:extLst>
            </p:cNvPr>
            <p:cNvSpPr/>
            <p:nvPr/>
          </p:nvSpPr>
          <p:spPr>
            <a:xfrm>
              <a:off x="7365668" y="2332100"/>
              <a:ext cx="89154" cy="89154"/>
            </a:xfrm>
            <a:custGeom>
              <a:avLst/>
              <a:gdLst>
                <a:gd name="connsiteX0" fmla="*/ 44577 w 89154"/>
                <a:gd name="connsiteY0" fmla="*/ 89154 h 89154"/>
                <a:gd name="connsiteX1" fmla="*/ 89154 w 89154"/>
                <a:gd name="connsiteY1" fmla="*/ 44577 h 89154"/>
                <a:gd name="connsiteX2" fmla="*/ 44577 w 89154"/>
                <a:gd name="connsiteY2" fmla="*/ 0 h 89154"/>
                <a:gd name="connsiteX3" fmla="*/ 0 w 89154"/>
                <a:gd name="connsiteY3" fmla="*/ 44577 h 89154"/>
                <a:gd name="connsiteX4" fmla="*/ 44577 w 89154"/>
                <a:gd name="connsiteY4" fmla="*/ 89154 h 89154"/>
                <a:gd name="connsiteX5" fmla="*/ 44577 w 89154"/>
                <a:gd name="connsiteY5" fmla="*/ 23050 h 89154"/>
                <a:gd name="connsiteX6" fmla="*/ 66008 w 89154"/>
                <a:gd name="connsiteY6" fmla="*/ 44482 h 89154"/>
                <a:gd name="connsiteX7" fmla="*/ 44577 w 89154"/>
                <a:gd name="connsiteY7" fmla="*/ 65913 h 89154"/>
                <a:gd name="connsiteX8" fmla="*/ 23146 w 89154"/>
                <a:gd name="connsiteY8" fmla="*/ 44482 h 89154"/>
                <a:gd name="connsiteX9" fmla="*/ 44577 w 89154"/>
                <a:gd name="connsiteY9" fmla="*/ 23050 h 8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154" h="89154">
                  <a:moveTo>
                    <a:pt x="44577" y="89154"/>
                  </a:moveTo>
                  <a:cubicBezTo>
                    <a:pt x="69152" y="89154"/>
                    <a:pt x="89154" y="69152"/>
                    <a:pt x="89154" y="44577"/>
                  </a:cubicBezTo>
                  <a:cubicBezTo>
                    <a:pt x="89154" y="20003"/>
                    <a:pt x="69152" y="0"/>
                    <a:pt x="44577" y="0"/>
                  </a:cubicBezTo>
                  <a:cubicBezTo>
                    <a:pt x="20003" y="0"/>
                    <a:pt x="0" y="20003"/>
                    <a:pt x="0" y="44577"/>
                  </a:cubicBezTo>
                  <a:cubicBezTo>
                    <a:pt x="0" y="69152"/>
                    <a:pt x="20003" y="89154"/>
                    <a:pt x="44577" y="89154"/>
                  </a:cubicBezTo>
                  <a:close/>
                  <a:moveTo>
                    <a:pt x="44577" y="23050"/>
                  </a:moveTo>
                  <a:cubicBezTo>
                    <a:pt x="56388" y="23050"/>
                    <a:pt x="66008" y="32671"/>
                    <a:pt x="66008" y="44482"/>
                  </a:cubicBezTo>
                  <a:cubicBezTo>
                    <a:pt x="66008" y="56293"/>
                    <a:pt x="56388" y="65913"/>
                    <a:pt x="44577" y="65913"/>
                  </a:cubicBezTo>
                  <a:cubicBezTo>
                    <a:pt x="32766" y="65913"/>
                    <a:pt x="23146" y="56293"/>
                    <a:pt x="23146" y="44482"/>
                  </a:cubicBezTo>
                  <a:cubicBezTo>
                    <a:pt x="23146" y="32671"/>
                    <a:pt x="32766" y="23050"/>
                    <a:pt x="44577" y="23050"/>
                  </a:cubicBezTo>
                  <a:close/>
                </a:path>
              </a:pathLst>
            </a:custGeom>
            <a:solidFill>
              <a:srgbClr val="121212"/>
            </a:solidFill>
            <a:ln w="9525" cap="flat">
              <a:noFill/>
              <a:prstDash val="solid"/>
              <a:miter/>
            </a:ln>
          </p:spPr>
          <p:txBody>
            <a:bodyPr rtlCol="0" anchor="ctr"/>
            <a:lstStyle/>
            <a:p>
              <a:endParaRPr lang="zh-CN" altLang="en-US"/>
            </a:p>
          </p:txBody>
        </p:sp>
        <p:sp>
          <p:nvSpPr>
            <p:cNvPr id="620" name="任意多边形: 形状 619">
              <a:extLst>
                <a:ext uri="{FF2B5EF4-FFF2-40B4-BE49-F238E27FC236}">
                  <a16:creationId xmlns:a16="http://schemas.microsoft.com/office/drawing/2014/main" id="{38D302D1-976B-0876-DCCD-27935A9AA2EC}"/>
                </a:ext>
              </a:extLst>
            </p:cNvPr>
            <p:cNvSpPr/>
            <p:nvPr/>
          </p:nvSpPr>
          <p:spPr>
            <a:xfrm>
              <a:off x="7231080" y="2197416"/>
              <a:ext cx="445674" cy="389667"/>
            </a:xfrm>
            <a:custGeom>
              <a:avLst/>
              <a:gdLst>
                <a:gd name="connsiteX0" fmla="*/ 445580 w 445674"/>
                <a:gd name="connsiteY0" fmla="*/ 179261 h 389667"/>
                <a:gd name="connsiteX1" fmla="*/ 405384 w 445674"/>
                <a:gd name="connsiteY1" fmla="*/ 139065 h 389667"/>
                <a:gd name="connsiteX2" fmla="*/ 365189 w 445674"/>
                <a:gd name="connsiteY2" fmla="*/ 179261 h 389667"/>
                <a:gd name="connsiteX3" fmla="*/ 388906 w 445674"/>
                <a:gd name="connsiteY3" fmla="*/ 215837 h 389667"/>
                <a:gd name="connsiteX4" fmla="*/ 293846 w 445674"/>
                <a:gd name="connsiteY4" fmla="*/ 316611 h 389667"/>
                <a:gd name="connsiteX5" fmla="*/ 358045 w 445674"/>
                <a:gd name="connsiteY5" fmla="*/ 179261 h 389667"/>
                <a:gd name="connsiteX6" fmla="*/ 178975 w 445674"/>
                <a:gd name="connsiteY6" fmla="*/ 0 h 389667"/>
                <a:gd name="connsiteX7" fmla="*/ 0 w 445674"/>
                <a:gd name="connsiteY7" fmla="*/ 179261 h 389667"/>
                <a:gd name="connsiteX8" fmla="*/ 98108 w 445674"/>
                <a:gd name="connsiteY8" fmla="*/ 338900 h 389667"/>
                <a:gd name="connsiteX9" fmla="*/ 94774 w 445674"/>
                <a:gd name="connsiteY9" fmla="*/ 353759 h 389667"/>
                <a:gd name="connsiteX10" fmla="*/ 130683 w 445674"/>
                <a:gd name="connsiteY10" fmla="*/ 389668 h 389667"/>
                <a:gd name="connsiteX11" fmla="*/ 227552 w 445674"/>
                <a:gd name="connsiteY11" fmla="*/ 389668 h 389667"/>
                <a:gd name="connsiteX12" fmla="*/ 263462 w 445674"/>
                <a:gd name="connsiteY12" fmla="*/ 353759 h 389667"/>
                <a:gd name="connsiteX13" fmla="*/ 262700 w 445674"/>
                <a:gd name="connsiteY13" fmla="*/ 346329 h 389667"/>
                <a:gd name="connsiteX14" fmla="*/ 412052 w 445674"/>
                <a:gd name="connsiteY14" fmla="*/ 218789 h 389667"/>
                <a:gd name="connsiteX15" fmla="*/ 445675 w 445674"/>
                <a:gd name="connsiteY15" fmla="*/ 179261 h 389667"/>
                <a:gd name="connsiteX16" fmla="*/ 23146 w 445674"/>
                <a:gd name="connsiteY16" fmla="*/ 179261 h 389667"/>
                <a:gd name="connsiteX17" fmla="*/ 179165 w 445674"/>
                <a:gd name="connsiteY17" fmla="*/ 23146 h 389667"/>
                <a:gd name="connsiteX18" fmla="*/ 335090 w 445674"/>
                <a:gd name="connsiteY18" fmla="*/ 179261 h 389667"/>
                <a:gd name="connsiteX19" fmla="*/ 243078 w 445674"/>
                <a:gd name="connsiteY19" fmla="*/ 321564 h 389667"/>
                <a:gd name="connsiteX20" fmla="*/ 227552 w 445674"/>
                <a:gd name="connsiteY20" fmla="*/ 317849 h 389667"/>
                <a:gd name="connsiteX21" fmla="*/ 130683 w 445674"/>
                <a:gd name="connsiteY21" fmla="*/ 317849 h 389667"/>
                <a:gd name="connsiteX22" fmla="*/ 115157 w 445674"/>
                <a:gd name="connsiteY22" fmla="*/ 321564 h 389667"/>
                <a:gd name="connsiteX23" fmla="*/ 23146 w 445674"/>
                <a:gd name="connsiteY23" fmla="*/ 179261 h 389667"/>
                <a:gd name="connsiteX24" fmla="*/ 227552 w 445674"/>
                <a:gd name="connsiteY24" fmla="*/ 366522 h 389667"/>
                <a:gd name="connsiteX25" fmla="*/ 130683 w 445674"/>
                <a:gd name="connsiteY25" fmla="*/ 366522 h 389667"/>
                <a:gd name="connsiteX26" fmla="*/ 117920 w 445674"/>
                <a:gd name="connsiteY26" fmla="*/ 353759 h 389667"/>
                <a:gd name="connsiteX27" fmla="*/ 119444 w 445674"/>
                <a:gd name="connsiteY27" fmla="*/ 348044 h 389667"/>
                <a:gd name="connsiteX28" fmla="*/ 179165 w 445674"/>
                <a:gd name="connsiteY28" fmla="*/ 358521 h 389667"/>
                <a:gd name="connsiteX29" fmla="*/ 238887 w 445674"/>
                <a:gd name="connsiteY29" fmla="*/ 348044 h 389667"/>
                <a:gd name="connsiteX30" fmla="*/ 240411 w 445674"/>
                <a:gd name="connsiteY30" fmla="*/ 353759 h 389667"/>
                <a:gd name="connsiteX31" fmla="*/ 227648 w 445674"/>
                <a:gd name="connsiteY31" fmla="*/ 366522 h 389667"/>
                <a:gd name="connsiteX32" fmla="*/ 405479 w 445674"/>
                <a:gd name="connsiteY32" fmla="*/ 196310 h 389667"/>
                <a:gd name="connsiteX33" fmla="*/ 388430 w 445674"/>
                <a:gd name="connsiteY33" fmla="*/ 179261 h 389667"/>
                <a:gd name="connsiteX34" fmla="*/ 405479 w 445674"/>
                <a:gd name="connsiteY34" fmla="*/ 162211 h 389667"/>
                <a:gd name="connsiteX35" fmla="*/ 422529 w 445674"/>
                <a:gd name="connsiteY35" fmla="*/ 179261 h 389667"/>
                <a:gd name="connsiteX36" fmla="*/ 405479 w 445674"/>
                <a:gd name="connsiteY36" fmla="*/ 196310 h 38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5674" h="389667">
                  <a:moveTo>
                    <a:pt x="445580" y="179261"/>
                  </a:moveTo>
                  <a:cubicBezTo>
                    <a:pt x="445580" y="157067"/>
                    <a:pt x="427577" y="139065"/>
                    <a:pt x="405384" y="139065"/>
                  </a:cubicBezTo>
                  <a:cubicBezTo>
                    <a:pt x="383191" y="139065"/>
                    <a:pt x="365189" y="157067"/>
                    <a:pt x="365189" y="179261"/>
                  </a:cubicBezTo>
                  <a:cubicBezTo>
                    <a:pt x="365189" y="195548"/>
                    <a:pt x="374999" y="209550"/>
                    <a:pt x="388906" y="215837"/>
                  </a:cubicBezTo>
                  <a:cubicBezTo>
                    <a:pt x="376428" y="263462"/>
                    <a:pt x="340328" y="301466"/>
                    <a:pt x="293846" y="316611"/>
                  </a:cubicBezTo>
                  <a:cubicBezTo>
                    <a:pt x="333089" y="283655"/>
                    <a:pt x="358045" y="234315"/>
                    <a:pt x="358045" y="179261"/>
                  </a:cubicBezTo>
                  <a:cubicBezTo>
                    <a:pt x="358045" y="80391"/>
                    <a:pt x="277654" y="0"/>
                    <a:pt x="178975" y="0"/>
                  </a:cubicBezTo>
                  <a:cubicBezTo>
                    <a:pt x="80296" y="0"/>
                    <a:pt x="0" y="80391"/>
                    <a:pt x="0" y="179261"/>
                  </a:cubicBezTo>
                  <a:cubicBezTo>
                    <a:pt x="0" y="248888"/>
                    <a:pt x="40005" y="309277"/>
                    <a:pt x="98108" y="338900"/>
                  </a:cubicBezTo>
                  <a:cubicBezTo>
                    <a:pt x="96012" y="343471"/>
                    <a:pt x="94774" y="348425"/>
                    <a:pt x="94774" y="353759"/>
                  </a:cubicBezTo>
                  <a:cubicBezTo>
                    <a:pt x="94774" y="373571"/>
                    <a:pt x="110871" y="389668"/>
                    <a:pt x="130683" y="389668"/>
                  </a:cubicBezTo>
                  <a:lnTo>
                    <a:pt x="227552" y="389668"/>
                  </a:lnTo>
                  <a:cubicBezTo>
                    <a:pt x="247364" y="389668"/>
                    <a:pt x="263462" y="373571"/>
                    <a:pt x="263462" y="353759"/>
                  </a:cubicBezTo>
                  <a:cubicBezTo>
                    <a:pt x="263462" y="351187"/>
                    <a:pt x="263176" y="348710"/>
                    <a:pt x="262700" y="346329"/>
                  </a:cubicBezTo>
                  <a:cubicBezTo>
                    <a:pt x="335566" y="340614"/>
                    <a:pt x="395288" y="288036"/>
                    <a:pt x="412052" y="218789"/>
                  </a:cubicBezTo>
                  <a:cubicBezTo>
                    <a:pt x="431102" y="215646"/>
                    <a:pt x="445675" y="199168"/>
                    <a:pt x="445675" y="179261"/>
                  </a:cubicBezTo>
                  <a:close/>
                  <a:moveTo>
                    <a:pt x="23146" y="179261"/>
                  </a:moveTo>
                  <a:cubicBezTo>
                    <a:pt x="23146" y="93059"/>
                    <a:pt x="92964" y="23146"/>
                    <a:pt x="179165" y="23146"/>
                  </a:cubicBezTo>
                  <a:cubicBezTo>
                    <a:pt x="265367" y="23146"/>
                    <a:pt x="335090" y="93059"/>
                    <a:pt x="335090" y="179261"/>
                  </a:cubicBezTo>
                  <a:cubicBezTo>
                    <a:pt x="335090" y="242602"/>
                    <a:pt x="297275" y="297085"/>
                    <a:pt x="243078" y="321564"/>
                  </a:cubicBezTo>
                  <a:cubicBezTo>
                    <a:pt x="238411" y="319278"/>
                    <a:pt x="233172" y="317849"/>
                    <a:pt x="227552" y="317849"/>
                  </a:cubicBezTo>
                  <a:lnTo>
                    <a:pt x="130683" y="317849"/>
                  </a:lnTo>
                  <a:cubicBezTo>
                    <a:pt x="125063" y="317849"/>
                    <a:pt x="119920" y="319278"/>
                    <a:pt x="115157" y="321564"/>
                  </a:cubicBezTo>
                  <a:cubicBezTo>
                    <a:pt x="60960" y="297085"/>
                    <a:pt x="23146" y="242697"/>
                    <a:pt x="23146" y="179261"/>
                  </a:cubicBezTo>
                  <a:close/>
                  <a:moveTo>
                    <a:pt x="227552" y="366522"/>
                  </a:moveTo>
                  <a:lnTo>
                    <a:pt x="130683" y="366522"/>
                  </a:lnTo>
                  <a:cubicBezTo>
                    <a:pt x="123635" y="366522"/>
                    <a:pt x="117920" y="360807"/>
                    <a:pt x="117920" y="353759"/>
                  </a:cubicBezTo>
                  <a:cubicBezTo>
                    <a:pt x="117920" y="351663"/>
                    <a:pt x="118491" y="349758"/>
                    <a:pt x="119444" y="348044"/>
                  </a:cubicBezTo>
                  <a:cubicBezTo>
                    <a:pt x="138113" y="354711"/>
                    <a:pt x="158210" y="358521"/>
                    <a:pt x="179165" y="358521"/>
                  </a:cubicBezTo>
                  <a:cubicBezTo>
                    <a:pt x="200120" y="358521"/>
                    <a:pt x="220123" y="354711"/>
                    <a:pt x="238887" y="348044"/>
                  </a:cubicBezTo>
                  <a:cubicBezTo>
                    <a:pt x="239744" y="349758"/>
                    <a:pt x="240411" y="351663"/>
                    <a:pt x="240411" y="353759"/>
                  </a:cubicBezTo>
                  <a:cubicBezTo>
                    <a:pt x="240411" y="360807"/>
                    <a:pt x="234696" y="366522"/>
                    <a:pt x="227648" y="366522"/>
                  </a:cubicBezTo>
                  <a:close/>
                  <a:moveTo>
                    <a:pt x="405479" y="196310"/>
                  </a:moveTo>
                  <a:cubicBezTo>
                    <a:pt x="396050" y="196310"/>
                    <a:pt x="388430" y="188690"/>
                    <a:pt x="388430" y="179261"/>
                  </a:cubicBezTo>
                  <a:cubicBezTo>
                    <a:pt x="388430" y="169831"/>
                    <a:pt x="396050" y="162211"/>
                    <a:pt x="405479" y="162211"/>
                  </a:cubicBezTo>
                  <a:cubicBezTo>
                    <a:pt x="414909" y="162211"/>
                    <a:pt x="422529" y="169831"/>
                    <a:pt x="422529" y="179261"/>
                  </a:cubicBezTo>
                  <a:cubicBezTo>
                    <a:pt x="422529" y="188690"/>
                    <a:pt x="414909" y="196310"/>
                    <a:pt x="405479" y="196310"/>
                  </a:cubicBezTo>
                  <a:close/>
                </a:path>
              </a:pathLst>
            </a:custGeom>
            <a:solidFill>
              <a:srgbClr val="121212"/>
            </a:solidFill>
            <a:ln w="9525" cap="flat">
              <a:noFill/>
              <a:prstDash val="solid"/>
              <a:miter/>
            </a:ln>
          </p:spPr>
          <p:txBody>
            <a:bodyPr rtlCol="0" anchor="ctr"/>
            <a:lstStyle/>
            <a:p>
              <a:endParaRPr lang="zh-CN" altLang="en-US"/>
            </a:p>
          </p:txBody>
        </p:sp>
      </p:grpSp>
      <p:grpSp>
        <p:nvGrpSpPr>
          <p:cNvPr id="621" name="图形 499">
            <a:extLst>
              <a:ext uri="{FF2B5EF4-FFF2-40B4-BE49-F238E27FC236}">
                <a16:creationId xmlns:a16="http://schemas.microsoft.com/office/drawing/2014/main" id="{134A5191-478A-E2CF-B389-EA6EB7CC147E}"/>
              </a:ext>
            </a:extLst>
          </p:cNvPr>
          <p:cNvGrpSpPr/>
          <p:nvPr/>
        </p:nvGrpSpPr>
        <p:grpSpPr>
          <a:xfrm>
            <a:off x="8210345" y="2177033"/>
            <a:ext cx="390429" cy="399097"/>
            <a:chOff x="8210345" y="2177033"/>
            <a:chExt cx="390429" cy="399097"/>
          </a:xfrm>
          <a:solidFill>
            <a:srgbClr val="121212"/>
          </a:solidFill>
        </p:grpSpPr>
        <p:sp>
          <p:nvSpPr>
            <p:cNvPr id="622" name="任意多边形: 形状 621">
              <a:extLst>
                <a:ext uri="{FF2B5EF4-FFF2-40B4-BE49-F238E27FC236}">
                  <a16:creationId xmlns:a16="http://schemas.microsoft.com/office/drawing/2014/main" id="{97EC147A-9756-8CE2-0B07-61A35A766640}"/>
                </a:ext>
              </a:extLst>
            </p:cNvPr>
            <p:cNvSpPr/>
            <p:nvPr/>
          </p:nvSpPr>
          <p:spPr>
            <a:xfrm>
              <a:off x="8210345" y="2177033"/>
              <a:ext cx="390429" cy="399097"/>
            </a:xfrm>
            <a:custGeom>
              <a:avLst/>
              <a:gdLst>
                <a:gd name="connsiteX0" fmla="*/ 369475 w 390429"/>
                <a:gd name="connsiteY0" fmla="*/ 0 h 399097"/>
                <a:gd name="connsiteX1" fmla="*/ 21050 w 390429"/>
                <a:gd name="connsiteY1" fmla="*/ 0 h 399097"/>
                <a:gd name="connsiteX2" fmla="*/ 0 w 390429"/>
                <a:gd name="connsiteY2" fmla="*/ 20955 h 399097"/>
                <a:gd name="connsiteX3" fmla="*/ 0 w 390429"/>
                <a:gd name="connsiteY3" fmla="*/ 274987 h 399097"/>
                <a:gd name="connsiteX4" fmla="*/ 21050 w 390429"/>
                <a:gd name="connsiteY4" fmla="*/ 295942 h 399097"/>
                <a:gd name="connsiteX5" fmla="*/ 90011 w 390429"/>
                <a:gd name="connsiteY5" fmla="*/ 295942 h 399097"/>
                <a:gd name="connsiteX6" fmla="*/ 90011 w 390429"/>
                <a:gd name="connsiteY6" fmla="*/ 327850 h 399097"/>
                <a:gd name="connsiteX7" fmla="*/ 76009 w 390429"/>
                <a:gd name="connsiteY7" fmla="*/ 327850 h 399097"/>
                <a:gd name="connsiteX8" fmla="*/ 40291 w 390429"/>
                <a:gd name="connsiteY8" fmla="*/ 363474 h 399097"/>
                <a:gd name="connsiteX9" fmla="*/ 76009 w 390429"/>
                <a:gd name="connsiteY9" fmla="*/ 399098 h 399097"/>
                <a:gd name="connsiteX10" fmla="*/ 323374 w 390429"/>
                <a:gd name="connsiteY10" fmla="*/ 399098 h 399097"/>
                <a:gd name="connsiteX11" fmla="*/ 359093 w 390429"/>
                <a:gd name="connsiteY11" fmla="*/ 363474 h 399097"/>
                <a:gd name="connsiteX12" fmla="*/ 323374 w 390429"/>
                <a:gd name="connsiteY12" fmla="*/ 327850 h 399097"/>
                <a:gd name="connsiteX13" fmla="*/ 303276 w 390429"/>
                <a:gd name="connsiteY13" fmla="*/ 327850 h 399097"/>
                <a:gd name="connsiteX14" fmla="*/ 303276 w 390429"/>
                <a:gd name="connsiteY14" fmla="*/ 295942 h 399097"/>
                <a:gd name="connsiteX15" fmla="*/ 369379 w 390429"/>
                <a:gd name="connsiteY15" fmla="*/ 295942 h 399097"/>
                <a:gd name="connsiteX16" fmla="*/ 390430 w 390429"/>
                <a:gd name="connsiteY16" fmla="*/ 274987 h 399097"/>
                <a:gd name="connsiteX17" fmla="*/ 390430 w 390429"/>
                <a:gd name="connsiteY17" fmla="*/ 20955 h 399097"/>
                <a:gd name="connsiteX18" fmla="*/ 369379 w 390429"/>
                <a:gd name="connsiteY18" fmla="*/ 0 h 399097"/>
                <a:gd name="connsiteX19" fmla="*/ 338137 w 390429"/>
                <a:gd name="connsiteY19" fmla="*/ 363569 h 399097"/>
                <a:gd name="connsiteX20" fmla="*/ 323469 w 390429"/>
                <a:gd name="connsiteY20" fmla="*/ 378238 h 399097"/>
                <a:gd name="connsiteX21" fmla="*/ 76105 w 390429"/>
                <a:gd name="connsiteY21" fmla="*/ 378238 h 399097"/>
                <a:gd name="connsiteX22" fmla="*/ 61436 w 390429"/>
                <a:gd name="connsiteY22" fmla="*/ 363569 h 399097"/>
                <a:gd name="connsiteX23" fmla="*/ 76105 w 390429"/>
                <a:gd name="connsiteY23" fmla="*/ 348901 h 399097"/>
                <a:gd name="connsiteX24" fmla="*/ 323469 w 390429"/>
                <a:gd name="connsiteY24" fmla="*/ 348901 h 399097"/>
                <a:gd name="connsiteX25" fmla="*/ 338137 w 390429"/>
                <a:gd name="connsiteY25" fmla="*/ 363569 h 399097"/>
                <a:gd name="connsiteX26" fmla="*/ 282321 w 390429"/>
                <a:gd name="connsiteY26" fmla="*/ 327946 h 399097"/>
                <a:gd name="connsiteX27" fmla="*/ 111157 w 390429"/>
                <a:gd name="connsiteY27" fmla="*/ 327946 h 399097"/>
                <a:gd name="connsiteX28" fmla="*/ 111157 w 390429"/>
                <a:gd name="connsiteY28" fmla="*/ 296037 h 399097"/>
                <a:gd name="connsiteX29" fmla="*/ 282321 w 390429"/>
                <a:gd name="connsiteY29" fmla="*/ 296037 h 399097"/>
                <a:gd name="connsiteX30" fmla="*/ 282321 w 390429"/>
                <a:gd name="connsiteY30" fmla="*/ 327946 h 399097"/>
                <a:gd name="connsiteX31" fmla="*/ 369475 w 390429"/>
                <a:gd name="connsiteY31" fmla="*/ 274987 h 399097"/>
                <a:gd name="connsiteX32" fmla="*/ 21050 w 390429"/>
                <a:gd name="connsiteY32" fmla="*/ 274987 h 399097"/>
                <a:gd name="connsiteX33" fmla="*/ 21050 w 390429"/>
                <a:gd name="connsiteY33" fmla="*/ 20955 h 399097"/>
                <a:gd name="connsiteX34" fmla="*/ 369475 w 390429"/>
                <a:gd name="connsiteY34" fmla="*/ 20955 h 399097"/>
                <a:gd name="connsiteX35" fmla="*/ 369475 w 390429"/>
                <a:gd name="connsiteY35" fmla="*/ 274987 h 399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90429" h="399097">
                  <a:moveTo>
                    <a:pt x="369475" y="0"/>
                  </a:moveTo>
                  <a:lnTo>
                    <a:pt x="21050" y="0"/>
                  </a:lnTo>
                  <a:cubicBezTo>
                    <a:pt x="9430" y="0"/>
                    <a:pt x="0" y="9430"/>
                    <a:pt x="0" y="20955"/>
                  </a:cubicBezTo>
                  <a:lnTo>
                    <a:pt x="0" y="274987"/>
                  </a:lnTo>
                  <a:cubicBezTo>
                    <a:pt x="0" y="286607"/>
                    <a:pt x="9430" y="295942"/>
                    <a:pt x="21050" y="295942"/>
                  </a:cubicBezTo>
                  <a:lnTo>
                    <a:pt x="90011" y="295942"/>
                  </a:lnTo>
                  <a:lnTo>
                    <a:pt x="90011" y="327850"/>
                  </a:lnTo>
                  <a:lnTo>
                    <a:pt x="76009" y="327850"/>
                  </a:lnTo>
                  <a:cubicBezTo>
                    <a:pt x="56293" y="327850"/>
                    <a:pt x="40291" y="343853"/>
                    <a:pt x="40291" y="363474"/>
                  </a:cubicBezTo>
                  <a:cubicBezTo>
                    <a:pt x="40291" y="383096"/>
                    <a:pt x="56293" y="399098"/>
                    <a:pt x="76009" y="399098"/>
                  </a:cubicBezTo>
                  <a:lnTo>
                    <a:pt x="323374" y="399098"/>
                  </a:lnTo>
                  <a:cubicBezTo>
                    <a:pt x="343090" y="399098"/>
                    <a:pt x="359093" y="383096"/>
                    <a:pt x="359093" y="363474"/>
                  </a:cubicBezTo>
                  <a:cubicBezTo>
                    <a:pt x="359093" y="343853"/>
                    <a:pt x="343090" y="327850"/>
                    <a:pt x="323374" y="327850"/>
                  </a:cubicBezTo>
                  <a:lnTo>
                    <a:pt x="303276" y="327850"/>
                  </a:lnTo>
                  <a:lnTo>
                    <a:pt x="303276" y="295942"/>
                  </a:lnTo>
                  <a:lnTo>
                    <a:pt x="369379" y="295942"/>
                  </a:lnTo>
                  <a:cubicBezTo>
                    <a:pt x="381000" y="295942"/>
                    <a:pt x="390430" y="286512"/>
                    <a:pt x="390430" y="274987"/>
                  </a:cubicBezTo>
                  <a:lnTo>
                    <a:pt x="390430" y="20955"/>
                  </a:lnTo>
                  <a:cubicBezTo>
                    <a:pt x="390430" y="9335"/>
                    <a:pt x="381000" y="0"/>
                    <a:pt x="369379" y="0"/>
                  </a:cubicBezTo>
                  <a:close/>
                  <a:moveTo>
                    <a:pt x="338137" y="363569"/>
                  </a:moveTo>
                  <a:cubicBezTo>
                    <a:pt x="338137" y="371666"/>
                    <a:pt x="331565" y="378238"/>
                    <a:pt x="323469" y="378238"/>
                  </a:cubicBezTo>
                  <a:lnTo>
                    <a:pt x="76105" y="378238"/>
                  </a:lnTo>
                  <a:cubicBezTo>
                    <a:pt x="68008" y="378238"/>
                    <a:pt x="61436" y="371666"/>
                    <a:pt x="61436" y="363569"/>
                  </a:cubicBezTo>
                  <a:cubicBezTo>
                    <a:pt x="61436" y="355473"/>
                    <a:pt x="68008" y="348901"/>
                    <a:pt x="76105" y="348901"/>
                  </a:cubicBezTo>
                  <a:lnTo>
                    <a:pt x="323469" y="348901"/>
                  </a:lnTo>
                  <a:cubicBezTo>
                    <a:pt x="331565" y="348901"/>
                    <a:pt x="338137" y="355473"/>
                    <a:pt x="338137" y="363569"/>
                  </a:cubicBezTo>
                  <a:close/>
                  <a:moveTo>
                    <a:pt x="282321" y="327946"/>
                  </a:moveTo>
                  <a:lnTo>
                    <a:pt x="111157" y="327946"/>
                  </a:lnTo>
                  <a:lnTo>
                    <a:pt x="111157" y="296037"/>
                  </a:lnTo>
                  <a:lnTo>
                    <a:pt x="282321" y="296037"/>
                  </a:lnTo>
                  <a:lnTo>
                    <a:pt x="282321" y="327946"/>
                  </a:lnTo>
                  <a:close/>
                  <a:moveTo>
                    <a:pt x="369475" y="274987"/>
                  </a:moveTo>
                  <a:lnTo>
                    <a:pt x="21050" y="274987"/>
                  </a:lnTo>
                  <a:lnTo>
                    <a:pt x="21050" y="20955"/>
                  </a:lnTo>
                  <a:lnTo>
                    <a:pt x="369475" y="20955"/>
                  </a:lnTo>
                  <a:lnTo>
                    <a:pt x="369475" y="274987"/>
                  </a:lnTo>
                  <a:close/>
                </a:path>
              </a:pathLst>
            </a:custGeom>
            <a:solidFill>
              <a:srgbClr val="121212"/>
            </a:solidFill>
            <a:ln w="9525" cap="flat">
              <a:noFill/>
              <a:prstDash val="solid"/>
              <a:miter/>
            </a:ln>
          </p:spPr>
          <p:txBody>
            <a:bodyPr rtlCol="0" anchor="ctr"/>
            <a:lstStyle/>
            <a:p>
              <a:endParaRPr lang="zh-CN" altLang="en-US"/>
            </a:p>
          </p:txBody>
        </p:sp>
        <p:sp>
          <p:nvSpPr>
            <p:cNvPr id="623" name="任意多边形: 形状 622">
              <a:extLst>
                <a:ext uri="{FF2B5EF4-FFF2-40B4-BE49-F238E27FC236}">
                  <a16:creationId xmlns:a16="http://schemas.microsoft.com/office/drawing/2014/main" id="{1DB3AD14-F526-DC58-E5F5-187C1FEB4E9F}"/>
                </a:ext>
              </a:extLst>
            </p:cNvPr>
            <p:cNvSpPr/>
            <p:nvPr/>
          </p:nvSpPr>
          <p:spPr>
            <a:xfrm>
              <a:off x="8250635" y="2215990"/>
              <a:ext cx="309943" cy="218122"/>
            </a:xfrm>
            <a:custGeom>
              <a:avLst/>
              <a:gdLst>
                <a:gd name="connsiteX0" fmla="*/ 21050 w 309943"/>
                <a:gd name="connsiteY0" fmla="*/ 218123 h 218122"/>
                <a:gd name="connsiteX1" fmla="*/ 288893 w 309943"/>
                <a:gd name="connsiteY1" fmla="*/ 218123 h 218122"/>
                <a:gd name="connsiteX2" fmla="*/ 309944 w 309943"/>
                <a:gd name="connsiteY2" fmla="*/ 197168 h 218122"/>
                <a:gd name="connsiteX3" fmla="*/ 309944 w 309943"/>
                <a:gd name="connsiteY3" fmla="*/ 20955 h 218122"/>
                <a:gd name="connsiteX4" fmla="*/ 288893 w 309943"/>
                <a:gd name="connsiteY4" fmla="*/ 0 h 218122"/>
                <a:gd name="connsiteX5" fmla="*/ 21050 w 309943"/>
                <a:gd name="connsiteY5" fmla="*/ 0 h 218122"/>
                <a:gd name="connsiteX6" fmla="*/ 0 w 309943"/>
                <a:gd name="connsiteY6" fmla="*/ 20955 h 218122"/>
                <a:gd name="connsiteX7" fmla="*/ 0 w 309943"/>
                <a:gd name="connsiteY7" fmla="*/ 197168 h 218122"/>
                <a:gd name="connsiteX8" fmla="*/ 21050 w 309943"/>
                <a:gd name="connsiteY8" fmla="*/ 218123 h 218122"/>
                <a:gd name="connsiteX9" fmla="*/ 21050 w 309943"/>
                <a:gd name="connsiteY9" fmla="*/ 20955 h 218122"/>
                <a:gd name="connsiteX10" fmla="*/ 288893 w 309943"/>
                <a:gd name="connsiteY10" fmla="*/ 20955 h 218122"/>
                <a:gd name="connsiteX11" fmla="*/ 288893 w 309943"/>
                <a:gd name="connsiteY11" fmla="*/ 197168 h 218122"/>
                <a:gd name="connsiteX12" fmla="*/ 21050 w 309943"/>
                <a:gd name="connsiteY12" fmla="*/ 197168 h 218122"/>
                <a:gd name="connsiteX13" fmla="*/ 21050 w 309943"/>
                <a:gd name="connsiteY13" fmla="*/ 20955 h 21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9943" h="218122">
                  <a:moveTo>
                    <a:pt x="21050" y="218123"/>
                  </a:moveTo>
                  <a:lnTo>
                    <a:pt x="288893" y="218123"/>
                  </a:lnTo>
                  <a:cubicBezTo>
                    <a:pt x="300514" y="218123"/>
                    <a:pt x="309944" y="208693"/>
                    <a:pt x="309944" y="197168"/>
                  </a:cubicBezTo>
                  <a:lnTo>
                    <a:pt x="309944" y="20955"/>
                  </a:lnTo>
                  <a:cubicBezTo>
                    <a:pt x="309944" y="9334"/>
                    <a:pt x="300514" y="0"/>
                    <a:pt x="288893" y="0"/>
                  </a:cubicBezTo>
                  <a:lnTo>
                    <a:pt x="21050" y="0"/>
                  </a:lnTo>
                  <a:cubicBezTo>
                    <a:pt x="9430" y="0"/>
                    <a:pt x="0" y="9430"/>
                    <a:pt x="0" y="20955"/>
                  </a:cubicBezTo>
                  <a:lnTo>
                    <a:pt x="0" y="197168"/>
                  </a:lnTo>
                  <a:cubicBezTo>
                    <a:pt x="0" y="208788"/>
                    <a:pt x="9430" y="218123"/>
                    <a:pt x="21050" y="218123"/>
                  </a:cubicBezTo>
                  <a:close/>
                  <a:moveTo>
                    <a:pt x="21050" y="20955"/>
                  </a:moveTo>
                  <a:lnTo>
                    <a:pt x="288893" y="20955"/>
                  </a:lnTo>
                  <a:lnTo>
                    <a:pt x="288893" y="197168"/>
                  </a:lnTo>
                  <a:lnTo>
                    <a:pt x="21050" y="197168"/>
                  </a:lnTo>
                  <a:lnTo>
                    <a:pt x="21050" y="20955"/>
                  </a:lnTo>
                  <a:close/>
                </a:path>
              </a:pathLst>
            </a:custGeom>
            <a:solidFill>
              <a:srgbClr val="121212"/>
            </a:solidFill>
            <a:ln w="9525" cap="flat">
              <a:noFill/>
              <a:prstDash val="solid"/>
              <a:miter/>
            </a:ln>
          </p:spPr>
          <p:txBody>
            <a:bodyPr rtlCol="0" anchor="ctr"/>
            <a:lstStyle/>
            <a:p>
              <a:endParaRPr lang="zh-CN" altLang="en-US"/>
            </a:p>
          </p:txBody>
        </p:sp>
      </p:grpSp>
      <p:sp>
        <p:nvSpPr>
          <p:cNvPr id="624" name="任意多边形: 形状 623">
            <a:extLst>
              <a:ext uri="{FF2B5EF4-FFF2-40B4-BE49-F238E27FC236}">
                <a16:creationId xmlns:a16="http://schemas.microsoft.com/office/drawing/2014/main" id="{8D759896-1859-304D-242A-F1D290E8A311}"/>
              </a:ext>
            </a:extLst>
          </p:cNvPr>
          <p:cNvSpPr/>
          <p:nvPr/>
        </p:nvSpPr>
        <p:spPr>
          <a:xfrm>
            <a:off x="9144080" y="2176462"/>
            <a:ext cx="409098" cy="400050"/>
          </a:xfrm>
          <a:custGeom>
            <a:avLst/>
            <a:gdLst>
              <a:gd name="connsiteX0" fmla="*/ 386525 w 409098"/>
              <a:gd name="connsiteY0" fmla="*/ 46863 h 400050"/>
              <a:gd name="connsiteX1" fmla="*/ 340995 w 409098"/>
              <a:gd name="connsiteY1" fmla="*/ 46863 h 400050"/>
              <a:gd name="connsiteX2" fmla="*/ 340995 w 409098"/>
              <a:gd name="connsiteY2" fmla="*/ 35814 h 400050"/>
              <a:gd name="connsiteX3" fmla="*/ 305467 w 409098"/>
              <a:gd name="connsiteY3" fmla="*/ 0 h 400050"/>
              <a:gd name="connsiteX4" fmla="*/ 269939 w 409098"/>
              <a:gd name="connsiteY4" fmla="*/ 35814 h 400050"/>
              <a:gd name="connsiteX5" fmla="*/ 269939 w 409098"/>
              <a:gd name="connsiteY5" fmla="*/ 46863 h 400050"/>
              <a:gd name="connsiteX6" fmla="*/ 240125 w 409098"/>
              <a:gd name="connsiteY6" fmla="*/ 46863 h 400050"/>
              <a:gd name="connsiteX7" fmla="*/ 240125 w 409098"/>
              <a:gd name="connsiteY7" fmla="*/ 35814 h 400050"/>
              <a:gd name="connsiteX8" fmla="*/ 204597 w 409098"/>
              <a:gd name="connsiteY8" fmla="*/ 0 h 400050"/>
              <a:gd name="connsiteX9" fmla="*/ 169069 w 409098"/>
              <a:gd name="connsiteY9" fmla="*/ 35814 h 400050"/>
              <a:gd name="connsiteX10" fmla="*/ 169069 w 409098"/>
              <a:gd name="connsiteY10" fmla="*/ 46863 h 400050"/>
              <a:gd name="connsiteX11" fmla="*/ 139256 w 409098"/>
              <a:gd name="connsiteY11" fmla="*/ 46863 h 400050"/>
              <a:gd name="connsiteX12" fmla="*/ 139256 w 409098"/>
              <a:gd name="connsiteY12" fmla="*/ 35814 h 400050"/>
              <a:gd name="connsiteX13" fmla="*/ 103727 w 409098"/>
              <a:gd name="connsiteY13" fmla="*/ 0 h 400050"/>
              <a:gd name="connsiteX14" fmla="*/ 68199 w 409098"/>
              <a:gd name="connsiteY14" fmla="*/ 35814 h 400050"/>
              <a:gd name="connsiteX15" fmla="*/ 68199 w 409098"/>
              <a:gd name="connsiteY15" fmla="*/ 46863 h 400050"/>
              <a:gd name="connsiteX16" fmla="*/ 22479 w 409098"/>
              <a:gd name="connsiteY16" fmla="*/ 46863 h 400050"/>
              <a:gd name="connsiteX17" fmla="*/ 0 w 409098"/>
              <a:gd name="connsiteY17" fmla="*/ 69437 h 400050"/>
              <a:gd name="connsiteX18" fmla="*/ 0 w 409098"/>
              <a:gd name="connsiteY18" fmla="*/ 377476 h 400050"/>
              <a:gd name="connsiteX19" fmla="*/ 22479 w 409098"/>
              <a:gd name="connsiteY19" fmla="*/ 400050 h 400050"/>
              <a:gd name="connsiteX20" fmla="*/ 386620 w 409098"/>
              <a:gd name="connsiteY20" fmla="*/ 400050 h 400050"/>
              <a:gd name="connsiteX21" fmla="*/ 409099 w 409098"/>
              <a:gd name="connsiteY21" fmla="*/ 377476 h 400050"/>
              <a:gd name="connsiteX22" fmla="*/ 409099 w 409098"/>
              <a:gd name="connsiteY22" fmla="*/ 69437 h 400050"/>
              <a:gd name="connsiteX23" fmla="*/ 386620 w 409098"/>
              <a:gd name="connsiteY23" fmla="*/ 46863 h 400050"/>
              <a:gd name="connsiteX24" fmla="*/ 292418 w 409098"/>
              <a:gd name="connsiteY24" fmla="*/ 35814 h 400050"/>
              <a:gd name="connsiteX25" fmla="*/ 305467 w 409098"/>
              <a:gd name="connsiteY25" fmla="*/ 22669 h 400050"/>
              <a:gd name="connsiteX26" fmla="*/ 318516 w 409098"/>
              <a:gd name="connsiteY26" fmla="*/ 35814 h 400050"/>
              <a:gd name="connsiteX27" fmla="*/ 318516 w 409098"/>
              <a:gd name="connsiteY27" fmla="*/ 74295 h 400050"/>
              <a:gd name="connsiteX28" fmla="*/ 305467 w 409098"/>
              <a:gd name="connsiteY28" fmla="*/ 87440 h 400050"/>
              <a:gd name="connsiteX29" fmla="*/ 292418 w 409098"/>
              <a:gd name="connsiteY29" fmla="*/ 74295 h 400050"/>
              <a:gd name="connsiteX30" fmla="*/ 292418 w 409098"/>
              <a:gd name="connsiteY30" fmla="*/ 35814 h 400050"/>
              <a:gd name="connsiteX31" fmla="*/ 191548 w 409098"/>
              <a:gd name="connsiteY31" fmla="*/ 35814 h 400050"/>
              <a:gd name="connsiteX32" fmla="*/ 204597 w 409098"/>
              <a:gd name="connsiteY32" fmla="*/ 22669 h 400050"/>
              <a:gd name="connsiteX33" fmla="*/ 217646 w 409098"/>
              <a:gd name="connsiteY33" fmla="*/ 35814 h 400050"/>
              <a:gd name="connsiteX34" fmla="*/ 217646 w 409098"/>
              <a:gd name="connsiteY34" fmla="*/ 74295 h 400050"/>
              <a:gd name="connsiteX35" fmla="*/ 204597 w 409098"/>
              <a:gd name="connsiteY35" fmla="*/ 87440 h 400050"/>
              <a:gd name="connsiteX36" fmla="*/ 191548 w 409098"/>
              <a:gd name="connsiteY36" fmla="*/ 74295 h 400050"/>
              <a:gd name="connsiteX37" fmla="*/ 191548 w 409098"/>
              <a:gd name="connsiteY37" fmla="*/ 35814 h 400050"/>
              <a:gd name="connsiteX38" fmla="*/ 90678 w 409098"/>
              <a:gd name="connsiteY38" fmla="*/ 35814 h 400050"/>
              <a:gd name="connsiteX39" fmla="*/ 103727 w 409098"/>
              <a:gd name="connsiteY39" fmla="*/ 22669 h 400050"/>
              <a:gd name="connsiteX40" fmla="*/ 116777 w 409098"/>
              <a:gd name="connsiteY40" fmla="*/ 35814 h 400050"/>
              <a:gd name="connsiteX41" fmla="*/ 116777 w 409098"/>
              <a:gd name="connsiteY41" fmla="*/ 74295 h 400050"/>
              <a:gd name="connsiteX42" fmla="*/ 103727 w 409098"/>
              <a:gd name="connsiteY42" fmla="*/ 87440 h 400050"/>
              <a:gd name="connsiteX43" fmla="*/ 90678 w 409098"/>
              <a:gd name="connsiteY43" fmla="*/ 74295 h 400050"/>
              <a:gd name="connsiteX44" fmla="*/ 90678 w 409098"/>
              <a:gd name="connsiteY44" fmla="*/ 35814 h 400050"/>
              <a:gd name="connsiteX45" fmla="*/ 58198 w 409098"/>
              <a:gd name="connsiteY45" fmla="*/ 69437 h 400050"/>
              <a:gd name="connsiteX46" fmla="*/ 68294 w 409098"/>
              <a:gd name="connsiteY46" fmla="*/ 69437 h 400050"/>
              <a:gd name="connsiteX47" fmla="*/ 68294 w 409098"/>
              <a:gd name="connsiteY47" fmla="*/ 74295 h 400050"/>
              <a:gd name="connsiteX48" fmla="*/ 103823 w 409098"/>
              <a:gd name="connsiteY48" fmla="*/ 110109 h 400050"/>
              <a:gd name="connsiteX49" fmla="*/ 139351 w 409098"/>
              <a:gd name="connsiteY49" fmla="*/ 74295 h 400050"/>
              <a:gd name="connsiteX50" fmla="*/ 139351 w 409098"/>
              <a:gd name="connsiteY50" fmla="*/ 69437 h 400050"/>
              <a:gd name="connsiteX51" fmla="*/ 169164 w 409098"/>
              <a:gd name="connsiteY51" fmla="*/ 69437 h 400050"/>
              <a:gd name="connsiteX52" fmla="*/ 169164 w 409098"/>
              <a:gd name="connsiteY52" fmla="*/ 74295 h 400050"/>
              <a:gd name="connsiteX53" fmla="*/ 204692 w 409098"/>
              <a:gd name="connsiteY53" fmla="*/ 110109 h 400050"/>
              <a:gd name="connsiteX54" fmla="*/ 240221 w 409098"/>
              <a:gd name="connsiteY54" fmla="*/ 74295 h 400050"/>
              <a:gd name="connsiteX55" fmla="*/ 240221 w 409098"/>
              <a:gd name="connsiteY55" fmla="*/ 69437 h 400050"/>
              <a:gd name="connsiteX56" fmla="*/ 270034 w 409098"/>
              <a:gd name="connsiteY56" fmla="*/ 69437 h 400050"/>
              <a:gd name="connsiteX57" fmla="*/ 270034 w 409098"/>
              <a:gd name="connsiteY57" fmla="*/ 74295 h 400050"/>
              <a:gd name="connsiteX58" fmla="*/ 305562 w 409098"/>
              <a:gd name="connsiteY58" fmla="*/ 110109 h 400050"/>
              <a:gd name="connsiteX59" fmla="*/ 341090 w 409098"/>
              <a:gd name="connsiteY59" fmla="*/ 74295 h 400050"/>
              <a:gd name="connsiteX60" fmla="*/ 341090 w 409098"/>
              <a:gd name="connsiteY60" fmla="*/ 69437 h 400050"/>
              <a:gd name="connsiteX61" fmla="*/ 350901 w 409098"/>
              <a:gd name="connsiteY61" fmla="*/ 69437 h 400050"/>
              <a:gd name="connsiteX62" fmla="*/ 350901 w 409098"/>
              <a:gd name="connsiteY62" fmla="*/ 279559 h 400050"/>
              <a:gd name="connsiteX63" fmla="*/ 58198 w 409098"/>
              <a:gd name="connsiteY63" fmla="*/ 279559 h 400050"/>
              <a:gd name="connsiteX64" fmla="*/ 58198 w 409098"/>
              <a:gd name="connsiteY64" fmla="*/ 69437 h 400050"/>
              <a:gd name="connsiteX65" fmla="*/ 22479 w 409098"/>
              <a:gd name="connsiteY65" fmla="*/ 69437 h 400050"/>
              <a:gd name="connsiteX66" fmla="*/ 35719 w 409098"/>
              <a:gd name="connsiteY66" fmla="*/ 69437 h 400050"/>
              <a:gd name="connsiteX67" fmla="*/ 35719 w 409098"/>
              <a:gd name="connsiteY67" fmla="*/ 279559 h 400050"/>
              <a:gd name="connsiteX68" fmla="*/ 58198 w 409098"/>
              <a:gd name="connsiteY68" fmla="*/ 302133 h 400050"/>
              <a:gd name="connsiteX69" fmla="*/ 350901 w 409098"/>
              <a:gd name="connsiteY69" fmla="*/ 302133 h 400050"/>
              <a:gd name="connsiteX70" fmla="*/ 373380 w 409098"/>
              <a:gd name="connsiteY70" fmla="*/ 279559 h 400050"/>
              <a:gd name="connsiteX71" fmla="*/ 373380 w 409098"/>
              <a:gd name="connsiteY71" fmla="*/ 69437 h 400050"/>
              <a:gd name="connsiteX72" fmla="*/ 386620 w 409098"/>
              <a:gd name="connsiteY72" fmla="*/ 69437 h 400050"/>
              <a:gd name="connsiteX73" fmla="*/ 386620 w 409098"/>
              <a:gd name="connsiteY73" fmla="*/ 311658 h 400050"/>
              <a:gd name="connsiteX74" fmla="*/ 22479 w 409098"/>
              <a:gd name="connsiteY74" fmla="*/ 311658 h 400050"/>
              <a:gd name="connsiteX75" fmla="*/ 22479 w 409098"/>
              <a:gd name="connsiteY75" fmla="*/ 69437 h 400050"/>
              <a:gd name="connsiteX76" fmla="*/ 22479 w 409098"/>
              <a:gd name="connsiteY76" fmla="*/ 377476 h 400050"/>
              <a:gd name="connsiteX77" fmla="*/ 22479 w 409098"/>
              <a:gd name="connsiteY77" fmla="*/ 334232 h 400050"/>
              <a:gd name="connsiteX78" fmla="*/ 386620 w 409098"/>
              <a:gd name="connsiteY78" fmla="*/ 334232 h 400050"/>
              <a:gd name="connsiteX79" fmla="*/ 386620 w 409098"/>
              <a:gd name="connsiteY79" fmla="*/ 343757 h 400050"/>
              <a:gd name="connsiteX80" fmla="*/ 217742 w 409098"/>
              <a:gd name="connsiteY80" fmla="*/ 343757 h 400050"/>
              <a:gd name="connsiteX81" fmla="*/ 206502 w 409098"/>
              <a:gd name="connsiteY81" fmla="*/ 355092 h 400050"/>
              <a:gd name="connsiteX82" fmla="*/ 217742 w 409098"/>
              <a:gd name="connsiteY82" fmla="*/ 366427 h 400050"/>
              <a:gd name="connsiteX83" fmla="*/ 386620 w 409098"/>
              <a:gd name="connsiteY83" fmla="*/ 366427 h 400050"/>
              <a:gd name="connsiteX84" fmla="*/ 386620 w 409098"/>
              <a:gd name="connsiteY84" fmla="*/ 377476 h 400050"/>
              <a:gd name="connsiteX85" fmla="*/ 22479 w 409098"/>
              <a:gd name="connsiteY85" fmla="*/ 377476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09098" h="400050">
                <a:moveTo>
                  <a:pt x="386525" y="46863"/>
                </a:moveTo>
                <a:lnTo>
                  <a:pt x="340995" y="46863"/>
                </a:lnTo>
                <a:lnTo>
                  <a:pt x="340995" y="35814"/>
                </a:lnTo>
                <a:cubicBezTo>
                  <a:pt x="340995" y="16097"/>
                  <a:pt x="325088" y="0"/>
                  <a:pt x="305467" y="0"/>
                </a:cubicBezTo>
                <a:cubicBezTo>
                  <a:pt x="285845" y="0"/>
                  <a:pt x="269939" y="16002"/>
                  <a:pt x="269939" y="35814"/>
                </a:cubicBezTo>
                <a:lnTo>
                  <a:pt x="269939" y="46863"/>
                </a:lnTo>
                <a:lnTo>
                  <a:pt x="240125" y="46863"/>
                </a:lnTo>
                <a:lnTo>
                  <a:pt x="240125" y="35814"/>
                </a:lnTo>
                <a:cubicBezTo>
                  <a:pt x="240125" y="16097"/>
                  <a:pt x="224219" y="0"/>
                  <a:pt x="204597" y="0"/>
                </a:cubicBezTo>
                <a:cubicBezTo>
                  <a:pt x="184976" y="0"/>
                  <a:pt x="169069" y="16002"/>
                  <a:pt x="169069" y="35814"/>
                </a:cubicBezTo>
                <a:lnTo>
                  <a:pt x="169069" y="46863"/>
                </a:lnTo>
                <a:lnTo>
                  <a:pt x="139256" y="46863"/>
                </a:lnTo>
                <a:lnTo>
                  <a:pt x="139256" y="35814"/>
                </a:lnTo>
                <a:cubicBezTo>
                  <a:pt x="139256" y="16097"/>
                  <a:pt x="123349" y="0"/>
                  <a:pt x="103727" y="0"/>
                </a:cubicBezTo>
                <a:cubicBezTo>
                  <a:pt x="84106" y="0"/>
                  <a:pt x="68199" y="16002"/>
                  <a:pt x="68199" y="35814"/>
                </a:cubicBezTo>
                <a:lnTo>
                  <a:pt x="68199" y="46863"/>
                </a:lnTo>
                <a:lnTo>
                  <a:pt x="22479" y="46863"/>
                </a:lnTo>
                <a:cubicBezTo>
                  <a:pt x="10097" y="46863"/>
                  <a:pt x="0" y="56960"/>
                  <a:pt x="0" y="69437"/>
                </a:cubicBezTo>
                <a:lnTo>
                  <a:pt x="0" y="377476"/>
                </a:lnTo>
                <a:cubicBezTo>
                  <a:pt x="0" y="389954"/>
                  <a:pt x="10097" y="400050"/>
                  <a:pt x="22479" y="400050"/>
                </a:cubicBezTo>
                <a:lnTo>
                  <a:pt x="386620" y="400050"/>
                </a:lnTo>
                <a:cubicBezTo>
                  <a:pt x="399002" y="400050"/>
                  <a:pt x="409099" y="389954"/>
                  <a:pt x="409099" y="377476"/>
                </a:cubicBezTo>
                <a:lnTo>
                  <a:pt x="409099" y="69437"/>
                </a:lnTo>
                <a:cubicBezTo>
                  <a:pt x="409099" y="56960"/>
                  <a:pt x="399002" y="46863"/>
                  <a:pt x="386620" y="46863"/>
                </a:cubicBezTo>
                <a:close/>
                <a:moveTo>
                  <a:pt x="292418" y="35814"/>
                </a:moveTo>
                <a:cubicBezTo>
                  <a:pt x="292418" y="28575"/>
                  <a:pt x="298323" y="22669"/>
                  <a:pt x="305467" y="22669"/>
                </a:cubicBezTo>
                <a:cubicBezTo>
                  <a:pt x="312611" y="22669"/>
                  <a:pt x="318516" y="28575"/>
                  <a:pt x="318516" y="35814"/>
                </a:cubicBezTo>
                <a:lnTo>
                  <a:pt x="318516" y="74295"/>
                </a:lnTo>
                <a:cubicBezTo>
                  <a:pt x="318516" y="81534"/>
                  <a:pt x="312611" y="87440"/>
                  <a:pt x="305467" y="87440"/>
                </a:cubicBezTo>
                <a:cubicBezTo>
                  <a:pt x="298323" y="87440"/>
                  <a:pt x="292418" y="81534"/>
                  <a:pt x="292418" y="74295"/>
                </a:cubicBezTo>
                <a:lnTo>
                  <a:pt x="292418" y="35814"/>
                </a:lnTo>
                <a:close/>
                <a:moveTo>
                  <a:pt x="191548" y="35814"/>
                </a:moveTo>
                <a:cubicBezTo>
                  <a:pt x="191548" y="28575"/>
                  <a:pt x="197453" y="22669"/>
                  <a:pt x="204597" y="22669"/>
                </a:cubicBezTo>
                <a:cubicBezTo>
                  <a:pt x="211741" y="22669"/>
                  <a:pt x="217646" y="28575"/>
                  <a:pt x="217646" y="35814"/>
                </a:cubicBezTo>
                <a:lnTo>
                  <a:pt x="217646" y="74295"/>
                </a:lnTo>
                <a:cubicBezTo>
                  <a:pt x="217646" y="81534"/>
                  <a:pt x="211741" y="87440"/>
                  <a:pt x="204597" y="87440"/>
                </a:cubicBezTo>
                <a:cubicBezTo>
                  <a:pt x="197453" y="87440"/>
                  <a:pt x="191548" y="81534"/>
                  <a:pt x="191548" y="74295"/>
                </a:cubicBezTo>
                <a:lnTo>
                  <a:pt x="191548" y="35814"/>
                </a:lnTo>
                <a:close/>
                <a:moveTo>
                  <a:pt x="90678" y="35814"/>
                </a:moveTo>
                <a:cubicBezTo>
                  <a:pt x="90678" y="28575"/>
                  <a:pt x="96583" y="22669"/>
                  <a:pt x="103727" y="22669"/>
                </a:cubicBezTo>
                <a:cubicBezTo>
                  <a:pt x="110871" y="22669"/>
                  <a:pt x="116777" y="28575"/>
                  <a:pt x="116777" y="35814"/>
                </a:cubicBezTo>
                <a:lnTo>
                  <a:pt x="116777" y="74295"/>
                </a:lnTo>
                <a:cubicBezTo>
                  <a:pt x="116777" y="81534"/>
                  <a:pt x="110871" y="87440"/>
                  <a:pt x="103727" y="87440"/>
                </a:cubicBezTo>
                <a:cubicBezTo>
                  <a:pt x="96583" y="87440"/>
                  <a:pt x="90678" y="81534"/>
                  <a:pt x="90678" y="74295"/>
                </a:cubicBezTo>
                <a:lnTo>
                  <a:pt x="90678" y="35814"/>
                </a:lnTo>
                <a:close/>
                <a:moveTo>
                  <a:pt x="58198" y="69437"/>
                </a:moveTo>
                <a:lnTo>
                  <a:pt x="68294" y="69437"/>
                </a:lnTo>
                <a:lnTo>
                  <a:pt x="68294" y="74295"/>
                </a:lnTo>
                <a:cubicBezTo>
                  <a:pt x="68294" y="94012"/>
                  <a:pt x="84201" y="110109"/>
                  <a:pt x="103823" y="110109"/>
                </a:cubicBezTo>
                <a:cubicBezTo>
                  <a:pt x="123444" y="110109"/>
                  <a:pt x="139351" y="94107"/>
                  <a:pt x="139351" y="74295"/>
                </a:cubicBezTo>
                <a:lnTo>
                  <a:pt x="139351" y="69437"/>
                </a:lnTo>
                <a:lnTo>
                  <a:pt x="169164" y="69437"/>
                </a:lnTo>
                <a:lnTo>
                  <a:pt x="169164" y="74295"/>
                </a:lnTo>
                <a:cubicBezTo>
                  <a:pt x="169164" y="94012"/>
                  <a:pt x="185071" y="110109"/>
                  <a:pt x="204692" y="110109"/>
                </a:cubicBezTo>
                <a:cubicBezTo>
                  <a:pt x="224314" y="110109"/>
                  <a:pt x="240221" y="94107"/>
                  <a:pt x="240221" y="74295"/>
                </a:cubicBezTo>
                <a:lnTo>
                  <a:pt x="240221" y="69437"/>
                </a:lnTo>
                <a:lnTo>
                  <a:pt x="270034" y="69437"/>
                </a:lnTo>
                <a:lnTo>
                  <a:pt x="270034" y="74295"/>
                </a:lnTo>
                <a:cubicBezTo>
                  <a:pt x="270034" y="94012"/>
                  <a:pt x="285941" y="110109"/>
                  <a:pt x="305562" y="110109"/>
                </a:cubicBezTo>
                <a:cubicBezTo>
                  <a:pt x="325184" y="110109"/>
                  <a:pt x="341090" y="94107"/>
                  <a:pt x="341090" y="74295"/>
                </a:cubicBezTo>
                <a:lnTo>
                  <a:pt x="341090" y="69437"/>
                </a:lnTo>
                <a:lnTo>
                  <a:pt x="350901" y="69437"/>
                </a:lnTo>
                <a:lnTo>
                  <a:pt x="350901" y="279559"/>
                </a:lnTo>
                <a:lnTo>
                  <a:pt x="58198" y="279559"/>
                </a:lnTo>
                <a:lnTo>
                  <a:pt x="58198" y="69437"/>
                </a:lnTo>
                <a:close/>
                <a:moveTo>
                  <a:pt x="22479" y="69437"/>
                </a:moveTo>
                <a:lnTo>
                  <a:pt x="35719" y="69437"/>
                </a:lnTo>
                <a:lnTo>
                  <a:pt x="35719" y="279559"/>
                </a:lnTo>
                <a:cubicBezTo>
                  <a:pt x="35719" y="292037"/>
                  <a:pt x="45815" y="302133"/>
                  <a:pt x="58198" y="302133"/>
                </a:cubicBezTo>
                <a:lnTo>
                  <a:pt x="350901" y="302133"/>
                </a:lnTo>
                <a:cubicBezTo>
                  <a:pt x="363284" y="302133"/>
                  <a:pt x="373380" y="292037"/>
                  <a:pt x="373380" y="279559"/>
                </a:cubicBezTo>
                <a:lnTo>
                  <a:pt x="373380" y="69437"/>
                </a:lnTo>
                <a:lnTo>
                  <a:pt x="386620" y="69437"/>
                </a:lnTo>
                <a:lnTo>
                  <a:pt x="386620" y="311658"/>
                </a:lnTo>
                <a:lnTo>
                  <a:pt x="22479" y="311658"/>
                </a:lnTo>
                <a:lnTo>
                  <a:pt x="22479" y="69437"/>
                </a:lnTo>
                <a:close/>
                <a:moveTo>
                  <a:pt x="22479" y="377476"/>
                </a:moveTo>
                <a:lnTo>
                  <a:pt x="22479" y="334232"/>
                </a:lnTo>
                <a:lnTo>
                  <a:pt x="386620" y="334232"/>
                </a:lnTo>
                <a:lnTo>
                  <a:pt x="386620" y="343757"/>
                </a:lnTo>
                <a:lnTo>
                  <a:pt x="217742" y="343757"/>
                </a:lnTo>
                <a:cubicBezTo>
                  <a:pt x="211550" y="343757"/>
                  <a:pt x="206502" y="348805"/>
                  <a:pt x="206502" y="355092"/>
                </a:cubicBezTo>
                <a:cubicBezTo>
                  <a:pt x="206502" y="361379"/>
                  <a:pt x="211550" y="366427"/>
                  <a:pt x="217742" y="366427"/>
                </a:cubicBezTo>
                <a:lnTo>
                  <a:pt x="386620" y="366427"/>
                </a:lnTo>
                <a:lnTo>
                  <a:pt x="386620" y="377476"/>
                </a:lnTo>
                <a:lnTo>
                  <a:pt x="22479" y="377476"/>
                </a:lnTo>
                <a:close/>
              </a:path>
            </a:pathLst>
          </a:custGeom>
          <a:solidFill>
            <a:srgbClr val="121212"/>
          </a:solidFill>
          <a:ln w="9525" cap="flat">
            <a:noFill/>
            <a:prstDash val="solid"/>
            <a:miter/>
          </a:ln>
        </p:spPr>
        <p:txBody>
          <a:bodyPr rtlCol="0" anchor="ctr"/>
          <a:lstStyle/>
          <a:p>
            <a:endParaRPr lang="zh-CN" altLang="en-US"/>
          </a:p>
        </p:txBody>
      </p:sp>
      <p:sp>
        <p:nvSpPr>
          <p:cNvPr id="625" name="任意多边形: 形状 624">
            <a:extLst>
              <a:ext uri="{FF2B5EF4-FFF2-40B4-BE49-F238E27FC236}">
                <a16:creationId xmlns:a16="http://schemas.microsoft.com/office/drawing/2014/main" id="{0DC298B3-13F1-0325-7082-A1765A05F019}"/>
              </a:ext>
            </a:extLst>
          </p:cNvPr>
          <p:cNvSpPr/>
          <p:nvPr/>
        </p:nvSpPr>
        <p:spPr>
          <a:xfrm>
            <a:off x="11099182" y="2157602"/>
            <a:ext cx="442341" cy="438245"/>
          </a:xfrm>
          <a:custGeom>
            <a:avLst/>
            <a:gdLst>
              <a:gd name="connsiteX0" fmla="*/ 435388 w 442341"/>
              <a:gd name="connsiteY0" fmla="*/ 149162 h 438245"/>
              <a:gd name="connsiteX1" fmla="*/ 363188 w 442341"/>
              <a:gd name="connsiteY1" fmla="*/ 77629 h 438245"/>
              <a:gd name="connsiteX2" fmla="*/ 352711 w 442341"/>
              <a:gd name="connsiteY2" fmla="*/ 67247 h 438245"/>
              <a:gd name="connsiteX3" fmla="*/ 352711 w 442341"/>
              <a:gd name="connsiteY3" fmla="*/ 67247 h 438245"/>
              <a:gd name="connsiteX4" fmla="*/ 291656 w 442341"/>
              <a:gd name="connsiteY4" fmla="*/ 6763 h 438245"/>
              <a:gd name="connsiteX5" fmla="*/ 275177 w 442341"/>
              <a:gd name="connsiteY5" fmla="*/ 0 h 438245"/>
              <a:gd name="connsiteX6" fmla="*/ 258699 w 442341"/>
              <a:gd name="connsiteY6" fmla="*/ 6763 h 438245"/>
              <a:gd name="connsiteX7" fmla="*/ 60389 w 442341"/>
              <a:gd name="connsiteY7" fmla="*/ 203264 h 438245"/>
              <a:gd name="connsiteX8" fmla="*/ 60008 w 442341"/>
              <a:gd name="connsiteY8" fmla="*/ 235553 h 438245"/>
              <a:gd name="connsiteX9" fmla="*/ 6858 w 442341"/>
              <a:gd name="connsiteY9" fmla="*/ 288227 h 438245"/>
              <a:gd name="connsiteX10" fmla="*/ 6858 w 442341"/>
              <a:gd name="connsiteY10" fmla="*/ 320897 h 438245"/>
              <a:gd name="connsiteX11" fmla="*/ 118491 w 442341"/>
              <a:gd name="connsiteY11" fmla="*/ 431483 h 438245"/>
              <a:gd name="connsiteX12" fmla="*/ 122968 w 442341"/>
              <a:gd name="connsiteY12" fmla="*/ 434911 h 438245"/>
              <a:gd name="connsiteX13" fmla="*/ 130588 w 442341"/>
              <a:gd name="connsiteY13" fmla="*/ 437864 h 438245"/>
              <a:gd name="connsiteX14" fmla="*/ 130778 w 442341"/>
              <a:gd name="connsiteY14" fmla="*/ 437864 h 438245"/>
              <a:gd name="connsiteX15" fmla="*/ 134969 w 442341"/>
              <a:gd name="connsiteY15" fmla="*/ 438245 h 438245"/>
              <a:gd name="connsiteX16" fmla="*/ 139160 w 442341"/>
              <a:gd name="connsiteY16" fmla="*/ 437864 h 438245"/>
              <a:gd name="connsiteX17" fmla="*/ 209931 w 442341"/>
              <a:gd name="connsiteY17" fmla="*/ 437864 h 438245"/>
              <a:gd name="connsiteX18" fmla="*/ 221552 w 442341"/>
              <a:gd name="connsiteY18" fmla="*/ 426339 h 438245"/>
              <a:gd name="connsiteX19" fmla="*/ 209931 w 442341"/>
              <a:gd name="connsiteY19" fmla="*/ 414814 h 438245"/>
              <a:gd name="connsiteX20" fmla="*/ 168307 w 442341"/>
              <a:gd name="connsiteY20" fmla="*/ 414814 h 438245"/>
              <a:gd name="connsiteX21" fmla="*/ 204597 w 442341"/>
              <a:gd name="connsiteY21" fmla="*/ 378905 h 438245"/>
              <a:gd name="connsiteX22" fmla="*/ 220694 w 442341"/>
              <a:gd name="connsiteY22" fmla="*/ 385286 h 438245"/>
              <a:gd name="connsiteX23" fmla="*/ 237173 w 442341"/>
              <a:gd name="connsiteY23" fmla="*/ 378523 h 438245"/>
              <a:gd name="connsiteX24" fmla="*/ 435483 w 442341"/>
              <a:gd name="connsiteY24" fmla="*/ 182023 h 438245"/>
              <a:gd name="connsiteX25" fmla="*/ 435483 w 442341"/>
              <a:gd name="connsiteY25" fmla="*/ 149352 h 438245"/>
              <a:gd name="connsiteX26" fmla="*/ 137827 w 442341"/>
              <a:gd name="connsiteY26" fmla="*/ 280035 h 438245"/>
              <a:gd name="connsiteX27" fmla="*/ 336137 w 442341"/>
              <a:gd name="connsiteY27" fmla="*/ 83534 h 438245"/>
              <a:gd name="connsiteX28" fmla="*/ 357759 w 442341"/>
              <a:gd name="connsiteY28" fmla="*/ 104966 h 438245"/>
              <a:gd name="connsiteX29" fmla="*/ 159449 w 442341"/>
              <a:gd name="connsiteY29" fmla="*/ 301466 h 438245"/>
              <a:gd name="connsiteX30" fmla="*/ 137827 w 442341"/>
              <a:gd name="connsiteY30" fmla="*/ 280035 h 438245"/>
              <a:gd name="connsiteX31" fmla="*/ 275082 w 442341"/>
              <a:gd name="connsiteY31" fmla="*/ 23051 h 438245"/>
              <a:gd name="connsiteX32" fmla="*/ 319659 w 442341"/>
              <a:gd name="connsiteY32" fmla="*/ 67247 h 438245"/>
              <a:gd name="connsiteX33" fmla="*/ 319659 w 442341"/>
              <a:gd name="connsiteY33" fmla="*/ 67247 h 438245"/>
              <a:gd name="connsiteX34" fmla="*/ 121349 w 442341"/>
              <a:gd name="connsiteY34" fmla="*/ 263747 h 438245"/>
              <a:gd name="connsiteX35" fmla="*/ 76771 w 442341"/>
              <a:gd name="connsiteY35" fmla="*/ 219551 h 438245"/>
              <a:gd name="connsiteX36" fmla="*/ 275082 w 442341"/>
              <a:gd name="connsiteY36" fmla="*/ 23051 h 438245"/>
              <a:gd name="connsiteX37" fmla="*/ 134493 w 442341"/>
              <a:gd name="connsiteY37" fmla="*/ 414623 h 438245"/>
              <a:gd name="connsiteX38" fmla="*/ 23241 w 442341"/>
              <a:gd name="connsiteY38" fmla="*/ 304419 h 438245"/>
              <a:gd name="connsiteX39" fmla="*/ 76391 w 442341"/>
              <a:gd name="connsiteY39" fmla="*/ 251841 h 438245"/>
              <a:gd name="connsiteX40" fmla="*/ 188024 w 442341"/>
              <a:gd name="connsiteY40" fmla="*/ 362426 h 438245"/>
              <a:gd name="connsiteX41" fmla="*/ 135350 w 442341"/>
              <a:gd name="connsiteY41" fmla="*/ 414623 h 438245"/>
              <a:gd name="connsiteX42" fmla="*/ 134588 w 442341"/>
              <a:gd name="connsiteY42" fmla="*/ 414623 h 438245"/>
              <a:gd name="connsiteX43" fmla="*/ 220599 w 442341"/>
              <a:gd name="connsiteY43" fmla="*/ 362045 h 438245"/>
              <a:gd name="connsiteX44" fmla="*/ 176022 w 442341"/>
              <a:gd name="connsiteY44" fmla="*/ 317849 h 438245"/>
              <a:gd name="connsiteX45" fmla="*/ 176022 w 442341"/>
              <a:gd name="connsiteY45" fmla="*/ 317849 h 438245"/>
              <a:gd name="connsiteX46" fmla="*/ 374333 w 442341"/>
              <a:gd name="connsiteY46" fmla="*/ 121349 h 438245"/>
              <a:gd name="connsiteX47" fmla="*/ 374333 w 442341"/>
              <a:gd name="connsiteY47" fmla="*/ 121349 h 438245"/>
              <a:gd name="connsiteX48" fmla="*/ 418910 w 442341"/>
              <a:gd name="connsiteY48" fmla="*/ 165544 h 438245"/>
              <a:gd name="connsiteX49" fmla="*/ 220599 w 442341"/>
              <a:gd name="connsiteY49" fmla="*/ 362045 h 438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42341" h="438245">
                <a:moveTo>
                  <a:pt x="435388" y="149162"/>
                </a:moveTo>
                <a:lnTo>
                  <a:pt x="363188" y="77629"/>
                </a:lnTo>
                <a:lnTo>
                  <a:pt x="352711" y="67247"/>
                </a:lnTo>
                <a:cubicBezTo>
                  <a:pt x="352711" y="67247"/>
                  <a:pt x="352711" y="67247"/>
                  <a:pt x="352711" y="67247"/>
                </a:cubicBezTo>
                <a:lnTo>
                  <a:pt x="291656" y="6763"/>
                </a:lnTo>
                <a:cubicBezTo>
                  <a:pt x="287274" y="2381"/>
                  <a:pt x="281369" y="0"/>
                  <a:pt x="275177" y="0"/>
                </a:cubicBezTo>
                <a:cubicBezTo>
                  <a:pt x="268986" y="0"/>
                  <a:pt x="263081" y="2477"/>
                  <a:pt x="258699" y="6763"/>
                </a:cubicBezTo>
                <a:lnTo>
                  <a:pt x="60389" y="203264"/>
                </a:lnTo>
                <a:cubicBezTo>
                  <a:pt x="51435" y="212122"/>
                  <a:pt x="51340" y="226505"/>
                  <a:pt x="60008" y="235553"/>
                </a:cubicBezTo>
                <a:lnTo>
                  <a:pt x="6858" y="288227"/>
                </a:lnTo>
                <a:cubicBezTo>
                  <a:pt x="-2286" y="297275"/>
                  <a:pt x="-2286" y="311848"/>
                  <a:pt x="6858" y="320897"/>
                </a:cubicBezTo>
                <a:lnTo>
                  <a:pt x="118491" y="431483"/>
                </a:lnTo>
                <a:cubicBezTo>
                  <a:pt x="119825" y="432816"/>
                  <a:pt x="121349" y="433959"/>
                  <a:pt x="122968" y="434911"/>
                </a:cubicBezTo>
                <a:cubicBezTo>
                  <a:pt x="125063" y="436721"/>
                  <a:pt x="127635" y="437864"/>
                  <a:pt x="130588" y="437864"/>
                </a:cubicBezTo>
                <a:lnTo>
                  <a:pt x="130778" y="437864"/>
                </a:lnTo>
                <a:cubicBezTo>
                  <a:pt x="132207" y="438150"/>
                  <a:pt x="133636" y="438245"/>
                  <a:pt x="134969" y="438245"/>
                </a:cubicBezTo>
                <a:cubicBezTo>
                  <a:pt x="136303" y="438245"/>
                  <a:pt x="137827" y="438055"/>
                  <a:pt x="139160" y="437864"/>
                </a:cubicBezTo>
                <a:lnTo>
                  <a:pt x="209931" y="437864"/>
                </a:lnTo>
                <a:cubicBezTo>
                  <a:pt x="216408" y="437864"/>
                  <a:pt x="221552" y="432721"/>
                  <a:pt x="221552" y="426339"/>
                </a:cubicBezTo>
                <a:cubicBezTo>
                  <a:pt x="221552" y="419957"/>
                  <a:pt x="216313" y="414814"/>
                  <a:pt x="209931" y="414814"/>
                </a:cubicBezTo>
                <a:lnTo>
                  <a:pt x="168307" y="414814"/>
                </a:lnTo>
                <a:lnTo>
                  <a:pt x="204597" y="378905"/>
                </a:lnTo>
                <a:cubicBezTo>
                  <a:pt x="208978" y="383000"/>
                  <a:pt x="214694" y="385286"/>
                  <a:pt x="220694" y="385286"/>
                </a:cubicBezTo>
                <a:cubicBezTo>
                  <a:pt x="226695" y="385286"/>
                  <a:pt x="232791" y="382810"/>
                  <a:pt x="237173" y="378523"/>
                </a:cubicBezTo>
                <a:lnTo>
                  <a:pt x="435483" y="182023"/>
                </a:lnTo>
                <a:cubicBezTo>
                  <a:pt x="444627" y="172974"/>
                  <a:pt x="444627" y="158401"/>
                  <a:pt x="435483" y="149352"/>
                </a:cubicBezTo>
                <a:close/>
                <a:moveTo>
                  <a:pt x="137827" y="280035"/>
                </a:moveTo>
                <a:lnTo>
                  <a:pt x="336137" y="83534"/>
                </a:lnTo>
                <a:lnTo>
                  <a:pt x="357759" y="104966"/>
                </a:lnTo>
                <a:lnTo>
                  <a:pt x="159449" y="301466"/>
                </a:lnTo>
                <a:lnTo>
                  <a:pt x="137827" y="280035"/>
                </a:lnTo>
                <a:close/>
                <a:moveTo>
                  <a:pt x="275082" y="23051"/>
                </a:moveTo>
                <a:lnTo>
                  <a:pt x="319659" y="67247"/>
                </a:lnTo>
                <a:lnTo>
                  <a:pt x="319659" y="67247"/>
                </a:lnTo>
                <a:cubicBezTo>
                  <a:pt x="319659" y="67247"/>
                  <a:pt x="121349" y="263747"/>
                  <a:pt x="121349" y="263747"/>
                </a:cubicBezTo>
                <a:lnTo>
                  <a:pt x="76771" y="219551"/>
                </a:lnTo>
                <a:lnTo>
                  <a:pt x="275082" y="23051"/>
                </a:lnTo>
                <a:close/>
                <a:moveTo>
                  <a:pt x="134493" y="414623"/>
                </a:moveTo>
                <a:lnTo>
                  <a:pt x="23241" y="304419"/>
                </a:lnTo>
                <a:lnTo>
                  <a:pt x="76391" y="251841"/>
                </a:lnTo>
                <a:lnTo>
                  <a:pt x="188024" y="362426"/>
                </a:lnTo>
                <a:lnTo>
                  <a:pt x="135350" y="414623"/>
                </a:lnTo>
                <a:lnTo>
                  <a:pt x="134588" y="414623"/>
                </a:lnTo>
                <a:close/>
                <a:moveTo>
                  <a:pt x="220599" y="362045"/>
                </a:moveTo>
                <a:lnTo>
                  <a:pt x="176022" y="317849"/>
                </a:lnTo>
                <a:lnTo>
                  <a:pt x="176022" y="317849"/>
                </a:lnTo>
                <a:lnTo>
                  <a:pt x="374333" y="121349"/>
                </a:lnTo>
                <a:cubicBezTo>
                  <a:pt x="374333" y="121349"/>
                  <a:pt x="374333" y="121349"/>
                  <a:pt x="374333" y="121349"/>
                </a:cubicBezTo>
                <a:lnTo>
                  <a:pt x="418910" y="165544"/>
                </a:lnTo>
                <a:lnTo>
                  <a:pt x="220599" y="362045"/>
                </a:lnTo>
                <a:close/>
              </a:path>
            </a:pathLst>
          </a:custGeom>
          <a:solidFill>
            <a:srgbClr val="121212"/>
          </a:solidFill>
          <a:ln w="9525" cap="flat">
            <a:noFill/>
            <a:prstDash val="solid"/>
            <a:miter/>
          </a:ln>
        </p:spPr>
        <p:txBody>
          <a:bodyPr rtlCol="0" anchor="ctr"/>
          <a:lstStyle/>
          <a:p>
            <a:endParaRPr lang="zh-CN" altLang="en-US"/>
          </a:p>
        </p:txBody>
      </p:sp>
      <p:grpSp>
        <p:nvGrpSpPr>
          <p:cNvPr id="626" name="图形 499">
            <a:extLst>
              <a:ext uri="{FF2B5EF4-FFF2-40B4-BE49-F238E27FC236}">
                <a16:creationId xmlns:a16="http://schemas.microsoft.com/office/drawing/2014/main" id="{77E08924-DC07-F6C7-1339-256AA0171ABF}"/>
              </a:ext>
            </a:extLst>
          </p:cNvPr>
          <p:cNvGrpSpPr/>
          <p:nvPr/>
        </p:nvGrpSpPr>
        <p:grpSpPr>
          <a:xfrm>
            <a:off x="10175326" y="2157602"/>
            <a:ext cx="327827" cy="438245"/>
            <a:chOff x="10175326" y="2157602"/>
            <a:chExt cx="327827" cy="438245"/>
          </a:xfrm>
          <a:solidFill>
            <a:srgbClr val="121212"/>
          </a:solidFill>
        </p:grpSpPr>
        <p:sp>
          <p:nvSpPr>
            <p:cNvPr id="627" name="任意多边形: 形状 626">
              <a:extLst>
                <a:ext uri="{FF2B5EF4-FFF2-40B4-BE49-F238E27FC236}">
                  <a16:creationId xmlns:a16="http://schemas.microsoft.com/office/drawing/2014/main" id="{1D1DCA38-4BAD-CB25-3C84-0C57F6337662}"/>
                </a:ext>
              </a:extLst>
            </p:cNvPr>
            <p:cNvSpPr/>
            <p:nvPr/>
          </p:nvSpPr>
          <p:spPr>
            <a:xfrm>
              <a:off x="10175326" y="2157602"/>
              <a:ext cx="327827" cy="438245"/>
            </a:xfrm>
            <a:custGeom>
              <a:avLst/>
              <a:gdLst>
                <a:gd name="connsiteX0" fmla="*/ 317208 w 327827"/>
                <a:gd name="connsiteY0" fmla="*/ 325755 h 438245"/>
                <a:gd name="connsiteX1" fmla="*/ 256153 w 327827"/>
                <a:gd name="connsiteY1" fmla="*/ 289084 h 438245"/>
                <a:gd name="connsiteX2" fmla="*/ 223768 w 327827"/>
                <a:gd name="connsiteY2" fmla="*/ 234506 h 438245"/>
                <a:gd name="connsiteX3" fmla="*/ 244438 w 327827"/>
                <a:gd name="connsiteY3" fmla="*/ 202787 h 438245"/>
                <a:gd name="connsiteX4" fmla="*/ 290824 w 327827"/>
                <a:gd name="connsiteY4" fmla="*/ 88202 h 438245"/>
                <a:gd name="connsiteX5" fmla="*/ 268536 w 327827"/>
                <a:gd name="connsiteY5" fmla="*/ 4001 h 438245"/>
                <a:gd name="connsiteX6" fmla="*/ 264154 w 327827"/>
                <a:gd name="connsiteY6" fmla="*/ 1810 h 438245"/>
                <a:gd name="connsiteX7" fmla="*/ 255391 w 327827"/>
                <a:gd name="connsiteY7" fmla="*/ 0 h 438245"/>
                <a:gd name="connsiteX8" fmla="*/ 236722 w 327827"/>
                <a:gd name="connsiteY8" fmla="*/ 10573 h 438245"/>
                <a:gd name="connsiteX9" fmla="*/ 163856 w 327827"/>
                <a:gd name="connsiteY9" fmla="*/ 133350 h 438245"/>
                <a:gd name="connsiteX10" fmla="*/ 90990 w 327827"/>
                <a:gd name="connsiteY10" fmla="*/ 10573 h 438245"/>
                <a:gd name="connsiteX11" fmla="*/ 72321 w 327827"/>
                <a:gd name="connsiteY11" fmla="*/ 0 h 438245"/>
                <a:gd name="connsiteX12" fmla="*/ 63558 w 327827"/>
                <a:gd name="connsiteY12" fmla="*/ 1810 h 438245"/>
                <a:gd name="connsiteX13" fmla="*/ 59176 w 327827"/>
                <a:gd name="connsiteY13" fmla="*/ 4001 h 438245"/>
                <a:gd name="connsiteX14" fmla="*/ 36793 w 327827"/>
                <a:gd name="connsiteY14" fmla="*/ 88202 h 438245"/>
                <a:gd name="connsiteX15" fmla="*/ 83179 w 327827"/>
                <a:gd name="connsiteY15" fmla="*/ 202787 h 438245"/>
                <a:gd name="connsiteX16" fmla="*/ 103944 w 327827"/>
                <a:gd name="connsiteY16" fmla="*/ 234410 h 438245"/>
                <a:gd name="connsiteX17" fmla="*/ 71463 w 327827"/>
                <a:gd name="connsiteY17" fmla="*/ 289179 h 438245"/>
                <a:gd name="connsiteX18" fmla="*/ 10408 w 327827"/>
                <a:gd name="connsiteY18" fmla="*/ 325850 h 438245"/>
                <a:gd name="connsiteX19" fmla="*/ 2503 w 327827"/>
                <a:gd name="connsiteY19" fmla="*/ 382524 h 438245"/>
                <a:gd name="connsiteX20" fmla="*/ 37650 w 327827"/>
                <a:gd name="connsiteY20" fmla="*/ 428054 h 438245"/>
                <a:gd name="connsiteX21" fmla="*/ 75845 w 327827"/>
                <a:gd name="connsiteY21" fmla="*/ 438245 h 438245"/>
                <a:gd name="connsiteX22" fmla="*/ 141377 w 327827"/>
                <a:gd name="connsiteY22" fmla="*/ 401193 h 438245"/>
                <a:gd name="connsiteX23" fmla="*/ 136233 w 327827"/>
                <a:gd name="connsiteY23" fmla="*/ 318230 h 438245"/>
                <a:gd name="connsiteX24" fmla="*/ 164047 w 327827"/>
                <a:gd name="connsiteY24" fmla="*/ 300228 h 438245"/>
                <a:gd name="connsiteX25" fmla="*/ 191574 w 327827"/>
                <a:gd name="connsiteY25" fmla="*/ 318326 h 438245"/>
                <a:gd name="connsiteX26" fmla="*/ 186430 w 327827"/>
                <a:gd name="connsiteY26" fmla="*/ 401193 h 438245"/>
                <a:gd name="connsiteX27" fmla="*/ 251962 w 327827"/>
                <a:gd name="connsiteY27" fmla="*/ 438245 h 438245"/>
                <a:gd name="connsiteX28" fmla="*/ 290157 w 327827"/>
                <a:gd name="connsiteY28" fmla="*/ 428054 h 438245"/>
                <a:gd name="connsiteX29" fmla="*/ 325305 w 327827"/>
                <a:gd name="connsiteY29" fmla="*/ 382524 h 438245"/>
                <a:gd name="connsiteX30" fmla="*/ 317399 w 327827"/>
                <a:gd name="connsiteY30" fmla="*/ 325850 h 438245"/>
                <a:gd name="connsiteX31" fmla="*/ 232436 w 327827"/>
                <a:gd name="connsiteY31" fmla="*/ 291275 h 438245"/>
                <a:gd name="connsiteX32" fmla="*/ 213481 w 327827"/>
                <a:gd name="connsiteY32" fmla="*/ 298990 h 438245"/>
                <a:gd name="connsiteX33" fmla="*/ 208243 w 327827"/>
                <a:gd name="connsiteY33" fmla="*/ 302323 h 438245"/>
                <a:gd name="connsiteX34" fmla="*/ 180048 w 327827"/>
                <a:gd name="connsiteY34" fmla="*/ 285845 h 438245"/>
                <a:gd name="connsiteX35" fmla="*/ 209766 w 327827"/>
                <a:gd name="connsiteY35" fmla="*/ 253079 h 438245"/>
                <a:gd name="connsiteX36" fmla="*/ 232436 w 327827"/>
                <a:gd name="connsiteY36" fmla="*/ 291275 h 438245"/>
                <a:gd name="connsiteX37" fmla="*/ 113945 w 327827"/>
                <a:gd name="connsiteY37" fmla="*/ 298990 h 438245"/>
                <a:gd name="connsiteX38" fmla="*/ 94990 w 327827"/>
                <a:gd name="connsiteY38" fmla="*/ 291275 h 438245"/>
                <a:gd name="connsiteX39" fmla="*/ 118612 w 327827"/>
                <a:gd name="connsiteY39" fmla="*/ 251460 h 438245"/>
                <a:gd name="connsiteX40" fmla="*/ 121660 w 327827"/>
                <a:gd name="connsiteY40" fmla="*/ 258127 h 438245"/>
                <a:gd name="connsiteX41" fmla="*/ 156807 w 327827"/>
                <a:gd name="connsiteY41" fmla="*/ 277940 h 438245"/>
                <a:gd name="connsiteX42" fmla="*/ 156998 w 327827"/>
                <a:gd name="connsiteY42" fmla="*/ 277940 h 438245"/>
                <a:gd name="connsiteX43" fmla="*/ 119088 w 327827"/>
                <a:gd name="connsiteY43" fmla="*/ 302419 h 438245"/>
                <a:gd name="connsiteX44" fmla="*/ 113850 w 327827"/>
                <a:gd name="connsiteY44" fmla="*/ 299085 h 438245"/>
                <a:gd name="connsiteX45" fmla="*/ 166428 w 327827"/>
                <a:gd name="connsiteY45" fmla="*/ 254032 h 438245"/>
                <a:gd name="connsiteX46" fmla="*/ 156807 w 327827"/>
                <a:gd name="connsiteY46" fmla="*/ 256604 h 438245"/>
                <a:gd name="connsiteX47" fmla="*/ 140329 w 327827"/>
                <a:gd name="connsiteY47" fmla="*/ 247269 h 438245"/>
                <a:gd name="connsiteX48" fmla="*/ 147187 w 327827"/>
                <a:gd name="connsiteY48" fmla="*/ 221647 h 438245"/>
                <a:gd name="connsiteX49" fmla="*/ 156807 w 327827"/>
                <a:gd name="connsiteY49" fmla="*/ 219075 h 438245"/>
                <a:gd name="connsiteX50" fmla="*/ 173286 w 327827"/>
                <a:gd name="connsiteY50" fmla="*/ 228410 h 438245"/>
                <a:gd name="connsiteX51" fmla="*/ 166428 w 327827"/>
                <a:gd name="connsiteY51" fmla="*/ 254032 h 438245"/>
                <a:gd name="connsiteX52" fmla="*/ 255296 w 327827"/>
                <a:gd name="connsiteY52" fmla="*/ 21336 h 438245"/>
                <a:gd name="connsiteX53" fmla="*/ 257487 w 327827"/>
                <a:gd name="connsiteY53" fmla="*/ 22479 h 438245"/>
                <a:gd name="connsiteX54" fmla="*/ 225673 w 327827"/>
                <a:gd name="connsiteY54" fmla="*/ 192024 h 438245"/>
                <a:gd name="connsiteX55" fmla="*/ 197194 w 327827"/>
                <a:gd name="connsiteY55" fmla="*/ 234125 h 438245"/>
                <a:gd name="connsiteX56" fmla="*/ 191955 w 327827"/>
                <a:gd name="connsiteY56" fmla="*/ 217646 h 438245"/>
                <a:gd name="connsiteX57" fmla="*/ 156807 w 327827"/>
                <a:gd name="connsiteY57" fmla="*/ 197834 h 438245"/>
                <a:gd name="connsiteX58" fmla="*/ 150140 w 327827"/>
                <a:gd name="connsiteY58" fmla="*/ 198406 h 438245"/>
                <a:gd name="connsiteX59" fmla="*/ 255296 w 327827"/>
                <a:gd name="connsiteY59" fmla="*/ 21336 h 438245"/>
                <a:gd name="connsiteX60" fmla="*/ 101658 w 327827"/>
                <a:gd name="connsiteY60" fmla="*/ 192024 h 438245"/>
                <a:gd name="connsiteX61" fmla="*/ 69844 w 327827"/>
                <a:gd name="connsiteY61" fmla="*/ 22479 h 438245"/>
                <a:gd name="connsiteX62" fmla="*/ 72035 w 327827"/>
                <a:gd name="connsiteY62" fmla="*/ 21336 h 438245"/>
                <a:gd name="connsiteX63" fmla="*/ 151093 w 327827"/>
                <a:gd name="connsiteY63" fmla="*/ 154496 h 438245"/>
                <a:gd name="connsiteX64" fmla="*/ 115755 w 327827"/>
                <a:gd name="connsiteY64" fmla="*/ 214122 h 438245"/>
                <a:gd name="connsiteX65" fmla="*/ 101658 w 327827"/>
                <a:gd name="connsiteY65" fmla="*/ 192119 h 438245"/>
                <a:gd name="connsiteX66" fmla="*/ 122518 w 327827"/>
                <a:gd name="connsiteY66" fmla="*/ 390430 h 438245"/>
                <a:gd name="connsiteX67" fmla="*/ 75655 w 327827"/>
                <a:gd name="connsiteY67" fmla="*/ 416909 h 438245"/>
                <a:gd name="connsiteX68" fmla="*/ 48318 w 327827"/>
                <a:gd name="connsiteY68" fmla="*/ 409575 h 438245"/>
                <a:gd name="connsiteX69" fmla="*/ 28887 w 327827"/>
                <a:gd name="connsiteY69" fmla="*/ 336518 h 438245"/>
                <a:gd name="connsiteX70" fmla="*/ 75750 w 327827"/>
                <a:gd name="connsiteY70" fmla="*/ 310039 h 438245"/>
                <a:gd name="connsiteX71" fmla="*/ 103087 w 327827"/>
                <a:gd name="connsiteY71" fmla="*/ 317373 h 438245"/>
                <a:gd name="connsiteX72" fmla="*/ 122518 w 327827"/>
                <a:gd name="connsiteY72" fmla="*/ 390430 h 438245"/>
                <a:gd name="connsiteX73" fmla="*/ 279108 w 327827"/>
                <a:gd name="connsiteY73" fmla="*/ 409575 h 438245"/>
                <a:gd name="connsiteX74" fmla="*/ 251772 w 327827"/>
                <a:gd name="connsiteY74" fmla="*/ 416909 h 438245"/>
                <a:gd name="connsiteX75" fmla="*/ 204909 w 327827"/>
                <a:gd name="connsiteY75" fmla="*/ 390430 h 438245"/>
                <a:gd name="connsiteX76" fmla="*/ 224340 w 327827"/>
                <a:gd name="connsiteY76" fmla="*/ 317373 h 438245"/>
                <a:gd name="connsiteX77" fmla="*/ 251677 w 327827"/>
                <a:gd name="connsiteY77" fmla="*/ 310039 h 438245"/>
                <a:gd name="connsiteX78" fmla="*/ 298539 w 327827"/>
                <a:gd name="connsiteY78" fmla="*/ 336518 h 438245"/>
                <a:gd name="connsiteX79" fmla="*/ 279108 w 327827"/>
                <a:gd name="connsiteY79" fmla="*/ 409575 h 438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27827" h="438245">
                  <a:moveTo>
                    <a:pt x="317208" y="325755"/>
                  </a:moveTo>
                  <a:cubicBezTo>
                    <a:pt x="304445" y="304229"/>
                    <a:pt x="281299" y="290513"/>
                    <a:pt x="256153" y="289084"/>
                  </a:cubicBezTo>
                  <a:lnTo>
                    <a:pt x="223768" y="234506"/>
                  </a:lnTo>
                  <a:cubicBezTo>
                    <a:pt x="230912" y="224409"/>
                    <a:pt x="237865" y="213836"/>
                    <a:pt x="244438" y="202787"/>
                  </a:cubicBezTo>
                  <a:cubicBezTo>
                    <a:pt x="267869" y="163354"/>
                    <a:pt x="284347" y="122587"/>
                    <a:pt x="290824" y="88202"/>
                  </a:cubicBezTo>
                  <a:cubicBezTo>
                    <a:pt x="300826" y="34957"/>
                    <a:pt x="284157" y="13049"/>
                    <a:pt x="268536" y="4001"/>
                  </a:cubicBezTo>
                  <a:cubicBezTo>
                    <a:pt x="267202" y="3239"/>
                    <a:pt x="265773" y="2477"/>
                    <a:pt x="264154" y="1810"/>
                  </a:cubicBezTo>
                  <a:cubicBezTo>
                    <a:pt x="261297" y="572"/>
                    <a:pt x="258344" y="0"/>
                    <a:pt x="255391" y="0"/>
                  </a:cubicBezTo>
                  <a:cubicBezTo>
                    <a:pt x="247866" y="0"/>
                    <a:pt x="240723" y="3810"/>
                    <a:pt x="236722" y="10573"/>
                  </a:cubicBezTo>
                  <a:lnTo>
                    <a:pt x="163856" y="133350"/>
                  </a:lnTo>
                  <a:lnTo>
                    <a:pt x="90990" y="10573"/>
                  </a:lnTo>
                  <a:cubicBezTo>
                    <a:pt x="86989" y="3810"/>
                    <a:pt x="79750" y="0"/>
                    <a:pt x="72321" y="0"/>
                  </a:cubicBezTo>
                  <a:cubicBezTo>
                    <a:pt x="69368" y="0"/>
                    <a:pt x="66415" y="572"/>
                    <a:pt x="63558" y="1810"/>
                  </a:cubicBezTo>
                  <a:cubicBezTo>
                    <a:pt x="61938" y="2477"/>
                    <a:pt x="60510" y="3239"/>
                    <a:pt x="59176" y="4001"/>
                  </a:cubicBezTo>
                  <a:cubicBezTo>
                    <a:pt x="43460" y="13049"/>
                    <a:pt x="26887" y="34957"/>
                    <a:pt x="36793" y="88202"/>
                  </a:cubicBezTo>
                  <a:cubicBezTo>
                    <a:pt x="43270" y="122587"/>
                    <a:pt x="59653" y="163259"/>
                    <a:pt x="83179" y="202787"/>
                  </a:cubicBezTo>
                  <a:cubicBezTo>
                    <a:pt x="89752" y="213931"/>
                    <a:pt x="96800" y="224314"/>
                    <a:pt x="103944" y="234410"/>
                  </a:cubicBezTo>
                  <a:lnTo>
                    <a:pt x="71463" y="289179"/>
                  </a:lnTo>
                  <a:cubicBezTo>
                    <a:pt x="46318" y="290703"/>
                    <a:pt x="23172" y="304324"/>
                    <a:pt x="10408" y="325850"/>
                  </a:cubicBezTo>
                  <a:cubicBezTo>
                    <a:pt x="216" y="343090"/>
                    <a:pt x="-2641" y="363188"/>
                    <a:pt x="2503" y="382524"/>
                  </a:cubicBezTo>
                  <a:cubicBezTo>
                    <a:pt x="7646" y="401860"/>
                    <a:pt x="20124" y="417957"/>
                    <a:pt x="37650" y="428054"/>
                  </a:cubicBezTo>
                  <a:cubicBezTo>
                    <a:pt x="49270" y="434721"/>
                    <a:pt x="62510" y="438245"/>
                    <a:pt x="75845" y="438245"/>
                  </a:cubicBezTo>
                  <a:cubicBezTo>
                    <a:pt x="102705" y="438245"/>
                    <a:pt x="127852" y="424053"/>
                    <a:pt x="141377" y="401193"/>
                  </a:cubicBezTo>
                  <a:cubicBezTo>
                    <a:pt x="157284" y="374333"/>
                    <a:pt x="154236" y="341662"/>
                    <a:pt x="136233" y="318230"/>
                  </a:cubicBezTo>
                  <a:cubicBezTo>
                    <a:pt x="145187" y="313849"/>
                    <a:pt x="154426" y="307943"/>
                    <a:pt x="164047" y="300228"/>
                  </a:cubicBezTo>
                  <a:cubicBezTo>
                    <a:pt x="173572" y="307848"/>
                    <a:pt x="182811" y="313944"/>
                    <a:pt x="191574" y="318326"/>
                  </a:cubicBezTo>
                  <a:cubicBezTo>
                    <a:pt x="173572" y="341662"/>
                    <a:pt x="170523" y="374428"/>
                    <a:pt x="186430" y="401193"/>
                  </a:cubicBezTo>
                  <a:cubicBezTo>
                    <a:pt x="199956" y="424053"/>
                    <a:pt x="225102" y="438245"/>
                    <a:pt x="251962" y="438245"/>
                  </a:cubicBezTo>
                  <a:cubicBezTo>
                    <a:pt x="265393" y="438245"/>
                    <a:pt x="278537" y="434721"/>
                    <a:pt x="290157" y="428054"/>
                  </a:cubicBezTo>
                  <a:cubicBezTo>
                    <a:pt x="307683" y="417957"/>
                    <a:pt x="320161" y="401765"/>
                    <a:pt x="325305" y="382524"/>
                  </a:cubicBezTo>
                  <a:cubicBezTo>
                    <a:pt x="330448" y="363188"/>
                    <a:pt x="327686" y="343090"/>
                    <a:pt x="317399" y="325850"/>
                  </a:cubicBezTo>
                  <a:close/>
                  <a:moveTo>
                    <a:pt x="232436" y="291275"/>
                  </a:moveTo>
                  <a:cubicBezTo>
                    <a:pt x="225864" y="292989"/>
                    <a:pt x="219387" y="295561"/>
                    <a:pt x="213481" y="298990"/>
                  </a:cubicBezTo>
                  <a:cubicBezTo>
                    <a:pt x="211672" y="300038"/>
                    <a:pt x="209957" y="301181"/>
                    <a:pt x="208243" y="302323"/>
                  </a:cubicBezTo>
                  <a:cubicBezTo>
                    <a:pt x="199575" y="299085"/>
                    <a:pt x="190050" y="293561"/>
                    <a:pt x="180048" y="285845"/>
                  </a:cubicBezTo>
                  <a:cubicBezTo>
                    <a:pt x="190145" y="276130"/>
                    <a:pt x="200051" y="265176"/>
                    <a:pt x="209766" y="253079"/>
                  </a:cubicBezTo>
                  <a:lnTo>
                    <a:pt x="232436" y="291275"/>
                  </a:lnTo>
                  <a:close/>
                  <a:moveTo>
                    <a:pt x="113945" y="298990"/>
                  </a:moveTo>
                  <a:cubicBezTo>
                    <a:pt x="107944" y="295561"/>
                    <a:pt x="101563" y="292989"/>
                    <a:pt x="94990" y="291275"/>
                  </a:cubicBezTo>
                  <a:lnTo>
                    <a:pt x="118612" y="251460"/>
                  </a:lnTo>
                  <a:cubicBezTo>
                    <a:pt x="119470" y="253746"/>
                    <a:pt x="120422" y="255937"/>
                    <a:pt x="121660" y="258127"/>
                  </a:cubicBezTo>
                  <a:cubicBezTo>
                    <a:pt x="128899" y="270415"/>
                    <a:pt x="142425" y="277940"/>
                    <a:pt x="156807" y="277940"/>
                  </a:cubicBezTo>
                  <a:cubicBezTo>
                    <a:pt x="156807" y="277940"/>
                    <a:pt x="156903" y="277940"/>
                    <a:pt x="156998" y="277940"/>
                  </a:cubicBezTo>
                  <a:cubicBezTo>
                    <a:pt x="143472" y="289751"/>
                    <a:pt x="130614" y="298133"/>
                    <a:pt x="119088" y="302419"/>
                  </a:cubicBezTo>
                  <a:cubicBezTo>
                    <a:pt x="117374" y="301276"/>
                    <a:pt x="115660" y="300133"/>
                    <a:pt x="113850" y="299085"/>
                  </a:cubicBezTo>
                  <a:close/>
                  <a:moveTo>
                    <a:pt x="166428" y="254032"/>
                  </a:moveTo>
                  <a:cubicBezTo>
                    <a:pt x="163380" y="255746"/>
                    <a:pt x="160141" y="256604"/>
                    <a:pt x="156807" y="256604"/>
                  </a:cubicBezTo>
                  <a:cubicBezTo>
                    <a:pt x="150235" y="256604"/>
                    <a:pt x="143854" y="253270"/>
                    <a:pt x="140329" y="247269"/>
                  </a:cubicBezTo>
                  <a:cubicBezTo>
                    <a:pt x="134995" y="238315"/>
                    <a:pt x="138043" y="226886"/>
                    <a:pt x="147187" y="221647"/>
                  </a:cubicBezTo>
                  <a:cubicBezTo>
                    <a:pt x="150235" y="219932"/>
                    <a:pt x="153474" y="219075"/>
                    <a:pt x="156807" y="219075"/>
                  </a:cubicBezTo>
                  <a:cubicBezTo>
                    <a:pt x="163380" y="219075"/>
                    <a:pt x="169762" y="222409"/>
                    <a:pt x="173286" y="228410"/>
                  </a:cubicBezTo>
                  <a:cubicBezTo>
                    <a:pt x="178620" y="237363"/>
                    <a:pt x="175572" y="248793"/>
                    <a:pt x="166428" y="254032"/>
                  </a:cubicBezTo>
                  <a:close/>
                  <a:moveTo>
                    <a:pt x="255296" y="21336"/>
                  </a:moveTo>
                  <a:cubicBezTo>
                    <a:pt x="256058" y="21622"/>
                    <a:pt x="256820" y="22003"/>
                    <a:pt x="257487" y="22479"/>
                  </a:cubicBezTo>
                  <a:cubicBezTo>
                    <a:pt x="285871" y="38767"/>
                    <a:pt x="271679" y="114776"/>
                    <a:pt x="225673" y="192024"/>
                  </a:cubicBezTo>
                  <a:cubicBezTo>
                    <a:pt x="216624" y="207264"/>
                    <a:pt x="207004" y="221361"/>
                    <a:pt x="197194" y="234125"/>
                  </a:cubicBezTo>
                  <a:cubicBezTo>
                    <a:pt x="196622" y="228505"/>
                    <a:pt x="195003" y="222885"/>
                    <a:pt x="191955" y="217646"/>
                  </a:cubicBezTo>
                  <a:cubicBezTo>
                    <a:pt x="184716" y="205359"/>
                    <a:pt x="171190" y="197834"/>
                    <a:pt x="156807" y="197834"/>
                  </a:cubicBezTo>
                  <a:cubicBezTo>
                    <a:pt x="154522" y="197834"/>
                    <a:pt x="152331" y="198120"/>
                    <a:pt x="150140" y="198406"/>
                  </a:cubicBezTo>
                  <a:lnTo>
                    <a:pt x="255296" y="21336"/>
                  </a:lnTo>
                  <a:close/>
                  <a:moveTo>
                    <a:pt x="101658" y="192024"/>
                  </a:moveTo>
                  <a:cubicBezTo>
                    <a:pt x="55747" y="114681"/>
                    <a:pt x="41555" y="38767"/>
                    <a:pt x="69844" y="22479"/>
                  </a:cubicBezTo>
                  <a:cubicBezTo>
                    <a:pt x="70606" y="22098"/>
                    <a:pt x="71273" y="21717"/>
                    <a:pt x="72035" y="21336"/>
                  </a:cubicBezTo>
                  <a:lnTo>
                    <a:pt x="151093" y="154496"/>
                  </a:lnTo>
                  <a:lnTo>
                    <a:pt x="115755" y="214122"/>
                  </a:lnTo>
                  <a:cubicBezTo>
                    <a:pt x="110992" y="207073"/>
                    <a:pt x="106230" y="199739"/>
                    <a:pt x="101658" y="192119"/>
                  </a:cubicBezTo>
                  <a:close/>
                  <a:moveTo>
                    <a:pt x="122518" y="390430"/>
                  </a:moveTo>
                  <a:cubicBezTo>
                    <a:pt x="112421" y="407384"/>
                    <a:pt x="94323" y="416909"/>
                    <a:pt x="75655" y="416909"/>
                  </a:cubicBezTo>
                  <a:cubicBezTo>
                    <a:pt x="66320" y="416909"/>
                    <a:pt x="56986" y="414528"/>
                    <a:pt x="48318" y="409575"/>
                  </a:cubicBezTo>
                  <a:cubicBezTo>
                    <a:pt x="22505" y="394716"/>
                    <a:pt x="13742" y="362045"/>
                    <a:pt x="28887" y="336518"/>
                  </a:cubicBezTo>
                  <a:cubicBezTo>
                    <a:pt x="38983" y="319564"/>
                    <a:pt x="57081" y="310039"/>
                    <a:pt x="75750" y="310039"/>
                  </a:cubicBezTo>
                  <a:cubicBezTo>
                    <a:pt x="85084" y="310039"/>
                    <a:pt x="94419" y="312420"/>
                    <a:pt x="103087" y="317373"/>
                  </a:cubicBezTo>
                  <a:cubicBezTo>
                    <a:pt x="128899" y="332232"/>
                    <a:pt x="137662" y="364903"/>
                    <a:pt x="122518" y="390430"/>
                  </a:cubicBezTo>
                  <a:close/>
                  <a:moveTo>
                    <a:pt x="279108" y="409575"/>
                  </a:moveTo>
                  <a:cubicBezTo>
                    <a:pt x="270536" y="414528"/>
                    <a:pt x="261106" y="416909"/>
                    <a:pt x="251772" y="416909"/>
                  </a:cubicBezTo>
                  <a:cubicBezTo>
                    <a:pt x="233103" y="416909"/>
                    <a:pt x="215005" y="407480"/>
                    <a:pt x="204909" y="390430"/>
                  </a:cubicBezTo>
                  <a:cubicBezTo>
                    <a:pt x="189764" y="364998"/>
                    <a:pt x="198527" y="332327"/>
                    <a:pt x="224340" y="317373"/>
                  </a:cubicBezTo>
                  <a:cubicBezTo>
                    <a:pt x="232912" y="312420"/>
                    <a:pt x="242342" y="310039"/>
                    <a:pt x="251677" y="310039"/>
                  </a:cubicBezTo>
                  <a:cubicBezTo>
                    <a:pt x="270346" y="310039"/>
                    <a:pt x="288443" y="319469"/>
                    <a:pt x="298539" y="336518"/>
                  </a:cubicBezTo>
                  <a:cubicBezTo>
                    <a:pt x="313684" y="361950"/>
                    <a:pt x="304921" y="394621"/>
                    <a:pt x="279108" y="409575"/>
                  </a:cubicBezTo>
                  <a:close/>
                </a:path>
              </a:pathLst>
            </a:custGeom>
            <a:solidFill>
              <a:srgbClr val="121212"/>
            </a:solidFill>
            <a:ln w="9525" cap="flat">
              <a:noFill/>
              <a:prstDash val="solid"/>
              <a:miter/>
            </a:ln>
          </p:spPr>
          <p:txBody>
            <a:bodyPr rtlCol="0" anchor="ctr"/>
            <a:lstStyle/>
            <a:p>
              <a:endParaRPr lang="zh-CN" altLang="en-US"/>
            </a:p>
          </p:txBody>
        </p:sp>
        <p:sp>
          <p:nvSpPr>
            <p:cNvPr id="628" name="任意多边形: 形状 627">
              <a:extLst>
                <a:ext uri="{FF2B5EF4-FFF2-40B4-BE49-F238E27FC236}">
                  <a16:creationId xmlns:a16="http://schemas.microsoft.com/office/drawing/2014/main" id="{2DBC985E-0CEC-C453-72BF-D9332104D0B1}"/>
                </a:ext>
              </a:extLst>
            </p:cNvPr>
            <p:cNvSpPr/>
            <p:nvPr/>
          </p:nvSpPr>
          <p:spPr>
            <a:xfrm>
              <a:off x="10386316" y="2480976"/>
              <a:ext cx="81372" cy="80105"/>
            </a:xfrm>
            <a:custGeom>
              <a:avLst/>
              <a:gdLst>
                <a:gd name="connsiteX0" fmla="*/ 40686 w 81372"/>
                <a:gd name="connsiteY0" fmla="*/ 0 h 80105"/>
                <a:gd name="connsiteX1" fmla="*/ 20207 w 81372"/>
                <a:gd name="connsiteY1" fmla="*/ 5525 h 80105"/>
                <a:gd name="connsiteX2" fmla="*/ 1348 w 81372"/>
                <a:gd name="connsiteY2" fmla="*/ 29908 h 80105"/>
                <a:gd name="connsiteX3" fmla="*/ 5539 w 81372"/>
                <a:gd name="connsiteY3" fmla="*/ 60293 h 80105"/>
                <a:gd name="connsiteX4" fmla="*/ 40686 w 81372"/>
                <a:gd name="connsiteY4" fmla="*/ 80105 h 80105"/>
                <a:gd name="connsiteX5" fmla="*/ 61165 w 81372"/>
                <a:gd name="connsiteY5" fmla="*/ 74581 h 80105"/>
                <a:gd name="connsiteX6" fmla="*/ 80024 w 81372"/>
                <a:gd name="connsiteY6" fmla="*/ 50197 h 80105"/>
                <a:gd name="connsiteX7" fmla="*/ 75834 w 81372"/>
                <a:gd name="connsiteY7" fmla="*/ 19812 h 80105"/>
                <a:gd name="connsiteX8" fmla="*/ 40686 w 81372"/>
                <a:gd name="connsiteY8" fmla="*/ 0 h 80105"/>
                <a:gd name="connsiteX9" fmla="*/ 50307 w 81372"/>
                <a:gd name="connsiteY9" fmla="*/ 56293 h 80105"/>
                <a:gd name="connsiteX10" fmla="*/ 40686 w 81372"/>
                <a:gd name="connsiteY10" fmla="*/ 58864 h 80105"/>
                <a:gd name="connsiteX11" fmla="*/ 24208 w 81372"/>
                <a:gd name="connsiteY11" fmla="*/ 49530 h 80105"/>
                <a:gd name="connsiteX12" fmla="*/ 31066 w 81372"/>
                <a:gd name="connsiteY12" fmla="*/ 23908 h 80105"/>
                <a:gd name="connsiteX13" fmla="*/ 40686 w 81372"/>
                <a:gd name="connsiteY13" fmla="*/ 21336 h 80105"/>
                <a:gd name="connsiteX14" fmla="*/ 57165 w 81372"/>
                <a:gd name="connsiteY14" fmla="*/ 30671 h 80105"/>
                <a:gd name="connsiteX15" fmla="*/ 50307 w 81372"/>
                <a:gd name="connsiteY15" fmla="*/ 56293 h 80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372" h="80105">
                  <a:moveTo>
                    <a:pt x="40686" y="0"/>
                  </a:moveTo>
                  <a:cubicBezTo>
                    <a:pt x="33447" y="0"/>
                    <a:pt x="26399" y="1905"/>
                    <a:pt x="20207" y="5525"/>
                  </a:cubicBezTo>
                  <a:cubicBezTo>
                    <a:pt x="10778" y="10954"/>
                    <a:pt x="4110" y="19621"/>
                    <a:pt x="1348" y="29908"/>
                  </a:cubicBezTo>
                  <a:cubicBezTo>
                    <a:pt x="-1414" y="40291"/>
                    <a:pt x="110" y="51054"/>
                    <a:pt x="5539" y="60293"/>
                  </a:cubicBezTo>
                  <a:cubicBezTo>
                    <a:pt x="12778" y="72580"/>
                    <a:pt x="26304" y="80105"/>
                    <a:pt x="40686" y="80105"/>
                  </a:cubicBezTo>
                  <a:cubicBezTo>
                    <a:pt x="47925" y="80105"/>
                    <a:pt x="54974" y="78200"/>
                    <a:pt x="61165" y="74581"/>
                  </a:cubicBezTo>
                  <a:cubicBezTo>
                    <a:pt x="70595" y="69151"/>
                    <a:pt x="77262" y="60484"/>
                    <a:pt x="80024" y="50197"/>
                  </a:cubicBezTo>
                  <a:cubicBezTo>
                    <a:pt x="82787" y="39814"/>
                    <a:pt x="81263" y="29051"/>
                    <a:pt x="75834" y="19812"/>
                  </a:cubicBezTo>
                  <a:cubicBezTo>
                    <a:pt x="68595" y="7525"/>
                    <a:pt x="55069" y="0"/>
                    <a:pt x="40686" y="0"/>
                  </a:cubicBezTo>
                  <a:close/>
                  <a:moveTo>
                    <a:pt x="50307" y="56293"/>
                  </a:moveTo>
                  <a:cubicBezTo>
                    <a:pt x="47259" y="58007"/>
                    <a:pt x="44020" y="58864"/>
                    <a:pt x="40686" y="58864"/>
                  </a:cubicBezTo>
                  <a:cubicBezTo>
                    <a:pt x="34114" y="58864"/>
                    <a:pt x="27732" y="55531"/>
                    <a:pt x="24208" y="49530"/>
                  </a:cubicBezTo>
                  <a:cubicBezTo>
                    <a:pt x="18874" y="40576"/>
                    <a:pt x="21922" y="29146"/>
                    <a:pt x="31066" y="23908"/>
                  </a:cubicBezTo>
                  <a:cubicBezTo>
                    <a:pt x="34114" y="22193"/>
                    <a:pt x="37353" y="21336"/>
                    <a:pt x="40686" y="21336"/>
                  </a:cubicBezTo>
                  <a:cubicBezTo>
                    <a:pt x="47259" y="21336"/>
                    <a:pt x="53640" y="24670"/>
                    <a:pt x="57165" y="30671"/>
                  </a:cubicBezTo>
                  <a:cubicBezTo>
                    <a:pt x="62499" y="39624"/>
                    <a:pt x="59451" y="51054"/>
                    <a:pt x="50307" y="56293"/>
                  </a:cubicBezTo>
                  <a:close/>
                </a:path>
              </a:pathLst>
            </a:custGeom>
            <a:solidFill>
              <a:srgbClr val="121212"/>
            </a:solidFill>
            <a:ln w="9525" cap="flat">
              <a:noFill/>
              <a:prstDash val="solid"/>
              <a:miter/>
            </a:ln>
          </p:spPr>
          <p:txBody>
            <a:bodyPr rtlCol="0" anchor="ctr"/>
            <a:lstStyle/>
            <a:p>
              <a:endParaRPr lang="zh-CN" altLang="en-US"/>
            </a:p>
          </p:txBody>
        </p:sp>
        <p:sp>
          <p:nvSpPr>
            <p:cNvPr id="629" name="任意多边形: 形状 628">
              <a:extLst>
                <a:ext uri="{FF2B5EF4-FFF2-40B4-BE49-F238E27FC236}">
                  <a16:creationId xmlns:a16="http://schemas.microsoft.com/office/drawing/2014/main" id="{B605646D-4F35-73B6-A99D-28DF917EB171}"/>
                </a:ext>
              </a:extLst>
            </p:cNvPr>
            <p:cNvSpPr/>
            <p:nvPr/>
          </p:nvSpPr>
          <p:spPr>
            <a:xfrm>
              <a:off x="10210369" y="2480881"/>
              <a:ext cx="81414" cy="80105"/>
            </a:xfrm>
            <a:custGeom>
              <a:avLst/>
              <a:gdLst>
                <a:gd name="connsiteX0" fmla="*/ 61186 w 81414"/>
                <a:gd name="connsiteY0" fmla="*/ 5524 h 80105"/>
                <a:gd name="connsiteX1" fmla="*/ 40707 w 81414"/>
                <a:gd name="connsiteY1" fmla="*/ 0 h 80105"/>
                <a:gd name="connsiteX2" fmla="*/ 5560 w 81414"/>
                <a:gd name="connsiteY2" fmla="*/ 19812 h 80105"/>
                <a:gd name="connsiteX3" fmla="*/ 1369 w 81414"/>
                <a:gd name="connsiteY3" fmla="*/ 50197 h 80105"/>
                <a:gd name="connsiteX4" fmla="*/ 20228 w 81414"/>
                <a:gd name="connsiteY4" fmla="*/ 74581 h 80105"/>
                <a:gd name="connsiteX5" fmla="*/ 40707 w 81414"/>
                <a:gd name="connsiteY5" fmla="*/ 80105 h 80105"/>
                <a:gd name="connsiteX6" fmla="*/ 75854 w 81414"/>
                <a:gd name="connsiteY6" fmla="*/ 60293 h 80105"/>
                <a:gd name="connsiteX7" fmla="*/ 80046 w 81414"/>
                <a:gd name="connsiteY7" fmla="*/ 29908 h 80105"/>
                <a:gd name="connsiteX8" fmla="*/ 61186 w 81414"/>
                <a:gd name="connsiteY8" fmla="*/ 5524 h 80105"/>
                <a:gd name="connsiteX9" fmla="*/ 57090 w 81414"/>
                <a:gd name="connsiteY9" fmla="*/ 49530 h 80105"/>
                <a:gd name="connsiteX10" fmla="*/ 40612 w 81414"/>
                <a:gd name="connsiteY10" fmla="*/ 58864 h 80105"/>
                <a:gd name="connsiteX11" fmla="*/ 30992 w 81414"/>
                <a:gd name="connsiteY11" fmla="*/ 56293 h 80105"/>
                <a:gd name="connsiteX12" fmla="*/ 24134 w 81414"/>
                <a:gd name="connsiteY12" fmla="*/ 30670 h 80105"/>
                <a:gd name="connsiteX13" fmla="*/ 40612 w 81414"/>
                <a:gd name="connsiteY13" fmla="*/ 21336 h 80105"/>
                <a:gd name="connsiteX14" fmla="*/ 50232 w 81414"/>
                <a:gd name="connsiteY14" fmla="*/ 23908 h 80105"/>
                <a:gd name="connsiteX15" fmla="*/ 57090 w 81414"/>
                <a:gd name="connsiteY15" fmla="*/ 49530 h 80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414" h="80105">
                  <a:moveTo>
                    <a:pt x="61186" y="5524"/>
                  </a:moveTo>
                  <a:cubicBezTo>
                    <a:pt x="54995" y="1905"/>
                    <a:pt x="47851" y="0"/>
                    <a:pt x="40707" y="0"/>
                  </a:cubicBezTo>
                  <a:cubicBezTo>
                    <a:pt x="26324" y="0"/>
                    <a:pt x="12799" y="7620"/>
                    <a:pt x="5560" y="19812"/>
                  </a:cubicBezTo>
                  <a:cubicBezTo>
                    <a:pt x="35" y="29051"/>
                    <a:pt x="-1393" y="39814"/>
                    <a:pt x="1369" y="50197"/>
                  </a:cubicBezTo>
                  <a:cubicBezTo>
                    <a:pt x="4131" y="60579"/>
                    <a:pt x="10799" y="69247"/>
                    <a:pt x="20228" y="74581"/>
                  </a:cubicBezTo>
                  <a:cubicBezTo>
                    <a:pt x="26420" y="78200"/>
                    <a:pt x="33563" y="80105"/>
                    <a:pt x="40707" y="80105"/>
                  </a:cubicBezTo>
                  <a:cubicBezTo>
                    <a:pt x="55090" y="80105"/>
                    <a:pt x="68615" y="72485"/>
                    <a:pt x="75854" y="60293"/>
                  </a:cubicBezTo>
                  <a:cubicBezTo>
                    <a:pt x="81379" y="51054"/>
                    <a:pt x="82808" y="40291"/>
                    <a:pt x="80046" y="29908"/>
                  </a:cubicBezTo>
                  <a:cubicBezTo>
                    <a:pt x="77283" y="19526"/>
                    <a:pt x="70616" y="10858"/>
                    <a:pt x="61186" y="5524"/>
                  </a:cubicBezTo>
                  <a:close/>
                  <a:moveTo>
                    <a:pt x="57090" y="49530"/>
                  </a:moveTo>
                  <a:cubicBezTo>
                    <a:pt x="53566" y="55531"/>
                    <a:pt x="47184" y="58864"/>
                    <a:pt x="40612" y="58864"/>
                  </a:cubicBezTo>
                  <a:cubicBezTo>
                    <a:pt x="37373" y="58864"/>
                    <a:pt x="34040" y="58007"/>
                    <a:pt x="30992" y="56293"/>
                  </a:cubicBezTo>
                  <a:cubicBezTo>
                    <a:pt x="21943" y="51054"/>
                    <a:pt x="18895" y="39624"/>
                    <a:pt x="24134" y="30670"/>
                  </a:cubicBezTo>
                  <a:cubicBezTo>
                    <a:pt x="27658" y="24670"/>
                    <a:pt x="34040" y="21336"/>
                    <a:pt x="40612" y="21336"/>
                  </a:cubicBezTo>
                  <a:cubicBezTo>
                    <a:pt x="43850" y="21336"/>
                    <a:pt x="47184" y="22193"/>
                    <a:pt x="50232" y="23908"/>
                  </a:cubicBezTo>
                  <a:cubicBezTo>
                    <a:pt x="59281" y="29146"/>
                    <a:pt x="62329" y="40576"/>
                    <a:pt x="57090" y="49530"/>
                  </a:cubicBezTo>
                  <a:close/>
                </a:path>
              </a:pathLst>
            </a:custGeom>
            <a:solidFill>
              <a:srgbClr val="121212"/>
            </a:solidFill>
            <a:ln w="9525" cap="flat">
              <a:noFill/>
              <a:prstDash val="solid"/>
              <a:miter/>
            </a:ln>
          </p:spPr>
          <p:txBody>
            <a:bodyPr rtlCol="0" anchor="ctr"/>
            <a:lstStyle/>
            <a:p>
              <a:endParaRPr lang="zh-CN" altLang="en-US"/>
            </a:p>
          </p:txBody>
        </p:sp>
      </p:grpSp>
      <p:sp>
        <p:nvSpPr>
          <p:cNvPr id="630" name="任意多边形: 形状 629">
            <a:extLst>
              <a:ext uri="{FF2B5EF4-FFF2-40B4-BE49-F238E27FC236}">
                <a16:creationId xmlns:a16="http://schemas.microsoft.com/office/drawing/2014/main" id="{D0FE17BB-79C7-A628-8063-8C688D7D7004}"/>
              </a:ext>
            </a:extLst>
          </p:cNvPr>
          <p:cNvSpPr/>
          <p:nvPr/>
        </p:nvSpPr>
        <p:spPr>
          <a:xfrm>
            <a:off x="9211041" y="3214687"/>
            <a:ext cx="284702" cy="438150"/>
          </a:xfrm>
          <a:custGeom>
            <a:avLst/>
            <a:gdLst>
              <a:gd name="connsiteX0" fmla="*/ 239173 w 284702"/>
              <a:gd name="connsiteY0" fmla="*/ 345757 h 438150"/>
              <a:gd name="connsiteX1" fmla="*/ 284702 w 284702"/>
              <a:gd name="connsiteY1" fmla="*/ 204978 h 438150"/>
              <a:gd name="connsiteX2" fmla="*/ 239268 w 284702"/>
              <a:gd name="connsiteY2" fmla="*/ 64103 h 438150"/>
              <a:gd name="connsiteX3" fmla="*/ 117253 w 284702"/>
              <a:gd name="connsiteY3" fmla="*/ 0 h 438150"/>
              <a:gd name="connsiteX4" fmla="*/ 117253 w 284702"/>
              <a:gd name="connsiteY4" fmla="*/ 0 h 438150"/>
              <a:gd name="connsiteX5" fmla="*/ 117253 w 284702"/>
              <a:gd name="connsiteY5" fmla="*/ 0 h 438150"/>
              <a:gd name="connsiteX6" fmla="*/ 117253 w 284702"/>
              <a:gd name="connsiteY6" fmla="*/ 0 h 438150"/>
              <a:gd name="connsiteX7" fmla="*/ 106489 w 284702"/>
              <a:gd name="connsiteY7" fmla="*/ 10858 h 438150"/>
              <a:gd name="connsiteX8" fmla="*/ 106489 w 284702"/>
              <a:gd name="connsiteY8" fmla="*/ 67532 h 438150"/>
              <a:gd name="connsiteX9" fmla="*/ 2476 w 284702"/>
              <a:gd name="connsiteY9" fmla="*/ 179546 h 438150"/>
              <a:gd name="connsiteX10" fmla="*/ 2286 w 284702"/>
              <a:gd name="connsiteY10" fmla="*/ 182689 h 438150"/>
              <a:gd name="connsiteX11" fmla="*/ 2476 w 284702"/>
              <a:gd name="connsiteY11" fmla="*/ 185833 h 438150"/>
              <a:gd name="connsiteX12" fmla="*/ 106489 w 284702"/>
              <a:gd name="connsiteY12" fmla="*/ 297847 h 438150"/>
              <a:gd name="connsiteX13" fmla="*/ 106489 w 284702"/>
              <a:gd name="connsiteY13" fmla="*/ 332708 h 438150"/>
              <a:gd name="connsiteX14" fmla="*/ 73533 w 284702"/>
              <a:gd name="connsiteY14" fmla="*/ 332708 h 438150"/>
              <a:gd name="connsiteX15" fmla="*/ 41815 w 284702"/>
              <a:gd name="connsiteY15" fmla="*/ 364712 h 438150"/>
              <a:gd name="connsiteX16" fmla="*/ 43434 w 284702"/>
              <a:gd name="connsiteY16" fmla="*/ 374142 h 438150"/>
              <a:gd name="connsiteX17" fmla="*/ 31718 w 284702"/>
              <a:gd name="connsiteY17" fmla="*/ 374142 h 438150"/>
              <a:gd name="connsiteX18" fmla="*/ 0 w 284702"/>
              <a:gd name="connsiteY18" fmla="*/ 406146 h 438150"/>
              <a:gd name="connsiteX19" fmla="*/ 31718 w 284702"/>
              <a:gd name="connsiteY19" fmla="*/ 438150 h 438150"/>
              <a:gd name="connsiteX20" fmla="*/ 202882 w 284702"/>
              <a:gd name="connsiteY20" fmla="*/ 438150 h 438150"/>
              <a:gd name="connsiteX21" fmla="*/ 234601 w 284702"/>
              <a:gd name="connsiteY21" fmla="*/ 406146 h 438150"/>
              <a:gd name="connsiteX22" fmla="*/ 210693 w 284702"/>
              <a:gd name="connsiteY22" fmla="*/ 375285 h 438150"/>
              <a:gd name="connsiteX23" fmla="*/ 239268 w 284702"/>
              <a:gd name="connsiteY23" fmla="*/ 345757 h 438150"/>
              <a:gd name="connsiteX24" fmla="*/ 90678 w 284702"/>
              <a:gd name="connsiteY24" fmla="*/ 235363 h 438150"/>
              <a:gd name="connsiteX25" fmla="*/ 117157 w 284702"/>
              <a:gd name="connsiteY25" fmla="*/ 236601 h 438150"/>
              <a:gd name="connsiteX26" fmla="*/ 143637 w 284702"/>
              <a:gd name="connsiteY26" fmla="*/ 235363 h 438150"/>
              <a:gd name="connsiteX27" fmla="*/ 117157 w 284702"/>
              <a:gd name="connsiteY27" fmla="*/ 276701 h 438150"/>
              <a:gd name="connsiteX28" fmla="*/ 90678 w 284702"/>
              <a:gd name="connsiteY28" fmla="*/ 235363 h 438150"/>
              <a:gd name="connsiteX29" fmla="*/ 23813 w 284702"/>
              <a:gd name="connsiteY29" fmla="*/ 182689 h 438150"/>
              <a:gd name="connsiteX30" fmla="*/ 64865 w 284702"/>
              <a:gd name="connsiteY30" fmla="*/ 156020 h 438150"/>
              <a:gd name="connsiteX31" fmla="*/ 63627 w 284702"/>
              <a:gd name="connsiteY31" fmla="*/ 182689 h 438150"/>
              <a:gd name="connsiteX32" fmla="*/ 64865 w 284702"/>
              <a:gd name="connsiteY32" fmla="*/ 209359 h 438150"/>
              <a:gd name="connsiteX33" fmla="*/ 23813 w 284702"/>
              <a:gd name="connsiteY33" fmla="*/ 182689 h 438150"/>
              <a:gd name="connsiteX34" fmla="*/ 85249 w 284702"/>
              <a:gd name="connsiteY34" fmla="*/ 182689 h 438150"/>
              <a:gd name="connsiteX35" fmla="*/ 86963 w 284702"/>
              <a:gd name="connsiteY35" fmla="*/ 152209 h 438150"/>
              <a:gd name="connsiteX36" fmla="*/ 117157 w 284702"/>
              <a:gd name="connsiteY36" fmla="*/ 150495 h 438150"/>
              <a:gd name="connsiteX37" fmla="*/ 147352 w 284702"/>
              <a:gd name="connsiteY37" fmla="*/ 152209 h 438150"/>
              <a:gd name="connsiteX38" fmla="*/ 149066 w 284702"/>
              <a:gd name="connsiteY38" fmla="*/ 182689 h 438150"/>
              <a:gd name="connsiteX39" fmla="*/ 147352 w 284702"/>
              <a:gd name="connsiteY39" fmla="*/ 213170 h 438150"/>
              <a:gd name="connsiteX40" fmla="*/ 117157 w 284702"/>
              <a:gd name="connsiteY40" fmla="*/ 214884 h 438150"/>
              <a:gd name="connsiteX41" fmla="*/ 86963 w 284702"/>
              <a:gd name="connsiteY41" fmla="*/ 213170 h 438150"/>
              <a:gd name="connsiteX42" fmla="*/ 85249 w 284702"/>
              <a:gd name="connsiteY42" fmla="*/ 182689 h 438150"/>
              <a:gd name="connsiteX43" fmla="*/ 117253 w 284702"/>
              <a:gd name="connsiteY43" fmla="*/ 88678 h 438150"/>
              <a:gd name="connsiteX44" fmla="*/ 143732 w 284702"/>
              <a:gd name="connsiteY44" fmla="*/ 130016 h 438150"/>
              <a:gd name="connsiteX45" fmla="*/ 117253 w 284702"/>
              <a:gd name="connsiteY45" fmla="*/ 128778 h 438150"/>
              <a:gd name="connsiteX46" fmla="*/ 90773 w 284702"/>
              <a:gd name="connsiteY46" fmla="*/ 130016 h 438150"/>
              <a:gd name="connsiteX47" fmla="*/ 117253 w 284702"/>
              <a:gd name="connsiteY47" fmla="*/ 88678 h 438150"/>
              <a:gd name="connsiteX48" fmla="*/ 210598 w 284702"/>
              <a:gd name="connsiteY48" fmla="*/ 182689 h 438150"/>
              <a:gd name="connsiteX49" fmla="*/ 169545 w 284702"/>
              <a:gd name="connsiteY49" fmla="*/ 209359 h 438150"/>
              <a:gd name="connsiteX50" fmla="*/ 170783 w 284702"/>
              <a:gd name="connsiteY50" fmla="*/ 182689 h 438150"/>
              <a:gd name="connsiteX51" fmla="*/ 169545 w 284702"/>
              <a:gd name="connsiteY51" fmla="*/ 156020 h 438150"/>
              <a:gd name="connsiteX52" fmla="*/ 210598 w 284702"/>
              <a:gd name="connsiteY52" fmla="*/ 182689 h 438150"/>
              <a:gd name="connsiteX53" fmla="*/ 160210 w 284702"/>
              <a:gd name="connsiteY53" fmla="*/ 256222 h 438150"/>
              <a:gd name="connsiteX54" fmla="*/ 166402 w 284702"/>
              <a:gd name="connsiteY54" fmla="*/ 232220 h 438150"/>
              <a:gd name="connsiteX55" fmla="*/ 190214 w 284702"/>
              <a:gd name="connsiteY55" fmla="*/ 226028 h 438150"/>
              <a:gd name="connsiteX56" fmla="*/ 202406 w 284702"/>
              <a:gd name="connsiteY56" fmla="*/ 221075 h 438150"/>
              <a:gd name="connsiteX57" fmla="*/ 155257 w 284702"/>
              <a:gd name="connsiteY57" fmla="*/ 268510 h 438150"/>
              <a:gd name="connsiteX58" fmla="*/ 160210 w 284702"/>
              <a:gd name="connsiteY58" fmla="*/ 256222 h 438150"/>
              <a:gd name="connsiteX59" fmla="*/ 190214 w 284702"/>
              <a:gd name="connsiteY59" fmla="*/ 139351 h 438150"/>
              <a:gd name="connsiteX60" fmla="*/ 166402 w 284702"/>
              <a:gd name="connsiteY60" fmla="*/ 133159 h 438150"/>
              <a:gd name="connsiteX61" fmla="*/ 160210 w 284702"/>
              <a:gd name="connsiteY61" fmla="*/ 109157 h 438150"/>
              <a:gd name="connsiteX62" fmla="*/ 155257 w 284702"/>
              <a:gd name="connsiteY62" fmla="*/ 96869 h 438150"/>
              <a:gd name="connsiteX63" fmla="*/ 202406 w 284702"/>
              <a:gd name="connsiteY63" fmla="*/ 144304 h 438150"/>
              <a:gd name="connsiteX64" fmla="*/ 190214 w 284702"/>
              <a:gd name="connsiteY64" fmla="*/ 139351 h 438150"/>
              <a:gd name="connsiteX65" fmla="*/ 79057 w 284702"/>
              <a:gd name="connsiteY65" fmla="*/ 96869 h 438150"/>
              <a:gd name="connsiteX66" fmla="*/ 74104 w 284702"/>
              <a:gd name="connsiteY66" fmla="*/ 109157 h 438150"/>
              <a:gd name="connsiteX67" fmla="*/ 67913 w 284702"/>
              <a:gd name="connsiteY67" fmla="*/ 133159 h 438150"/>
              <a:gd name="connsiteX68" fmla="*/ 44101 w 284702"/>
              <a:gd name="connsiteY68" fmla="*/ 139351 h 438150"/>
              <a:gd name="connsiteX69" fmla="*/ 31909 w 284702"/>
              <a:gd name="connsiteY69" fmla="*/ 144304 h 438150"/>
              <a:gd name="connsiteX70" fmla="*/ 79057 w 284702"/>
              <a:gd name="connsiteY70" fmla="*/ 96869 h 438150"/>
              <a:gd name="connsiteX71" fmla="*/ 31909 w 284702"/>
              <a:gd name="connsiteY71" fmla="*/ 220980 h 438150"/>
              <a:gd name="connsiteX72" fmla="*/ 44101 w 284702"/>
              <a:gd name="connsiteY72" fmla="*/ 225933 h 438150"/>
              <a:gd name="connsiteX73" fmla="*/ 67913 w 284702"/>
              <a:gd name="connsiteY73" fmla="*/ 232124 h 438150"/>
              <a:gd name="connsiteX74" fmla="*/ 74104 w 284702"/>
              <a:gd name="connsiteY74" fmla="*/ 256127 h 438150"/>
              <a:gd name="connsiteX75" fmla="*/ 79057 w 284702"/>
              <a:gd name="connsiteY75" fmla="*/ 268414 h 438150"/>
              <a:gd name="connsiteX76" fmla="*/ 31909 w 284702"/>
              <a:gd name="connsiteY76" fmla="*/ 220980 h 438150"/>
              <a:gd name="connsiteX77" fmla="*/ 127921 w 284702"/>
              <a:gd name="connsiteY77" fmla="*/ 297847 h 438150"/>
              <a:gd name="connsiteX78" fmla="*/ 231934 w 284702"/>
              <a:gd name="connsiteY78" fmla="*/ 185833 h 438150"/>
              <a:gd name="connsiteX79" fmla="*/ 232124 w 284702"/>
              <a:gd name="connsiteY79" fmla="*/ 182689 h 438150"/>
              <a:gd name="connsiteX80" fmla="*/ 231934 w 284702"/>
              <a:gd name="connsiteY80" fmla="*/ 179546 h 438150"/>
              <a:gd name="connsiteX81" fmla="*/ 127921 w 284702"/>
              <a:gd name="connsiteY81" fmla="*/ 67532 h 438150"/>
              <a:gd name="connsiteX82" fmla="*/ 127921 w 284702"/>
              <a:gd name="connsiteY82" fmla="*/ 22384 h 438150"/>
              <a:gd name="connsiteX83" fmla="*/ 222123 w 284702"/>
              <a:gd name="connsiteY83" fmla="*/ 77438 h 438150"/>
              <a:gd name="connsiteX84" fmla="*/ 263080 w 284702"/>
              <a:gd name="connsiteY84" fmla="*/ 204978 h 438150"/>
              <a:gd name="connsiteX85" fmla="*/ 222123 w 284702"/>
              <a:gd name="connsiteY85" fmla="*/ 332518 h 438150"/>
              <a:gd name="connsiteX86" fmla="*/ 192310 w 284702"/>
              <a:gd name="connsiteY86" fmla="*/ 362045 h 438150"/>
              <a:gd name="connsiteX87" fmla="*/ 160782 w 284702"/>
              <a:gd name="connsiteY87" fmla="*/ 332804 h 438150"/>
              <a:gd name="connsiteX88" fmla="*/ 127825 w 284702"/>
              <a:gd name="connsiteY88" fmla="*/ 332804 h 438150"/>
              <a:gd name="connsiteX89" fmla="*/ 127825 w 284702"/>
              <a:gd name="connsiteY89" fmla="*/ 297942 h 438150"/>
              <a:gd name="connsiteX90" fmla="*/ 63246 w 284702"/>
              <a:gd name="connsiteY90" fmla="*/ 364617 h 438150"/>
              <a:gd name="connsiteX91" fmla="*/ 73438 w 284702"/>
              <a:gd name="connsiteY91" fmla="*/ 354330 h 438150"/>
              <a:gd name="connsiteX92" fmla="*/ 160877 w 284702"/>
              <a:gd name="connsiteY92" fmla="*/ 354330 h 438150"/>
              <a:gd name="connsiteX93" fmla="*/ 171069 w 284702"/>
              <a:gd name="connsiteY93" fmla="*/ 364617 h 438150"/>
              <a:gd name="connsiteX94" fmla="*/ 164782 w 284702"/>
              <a:gd name="connsiteY94" fmla="*/ 374047 h 438150"/>
              <a:gd name="connsiteX95" fmla="*/ 69532 w 284702"/>
              <a:gd name="connsiteY95" fmla="*/ 374047 h 438150"/>
              <a:gd name="connsiteX96" fmla="*/ 63246 w 284702"/>
              <a:gd name="connsiteY96" fmla="*/ 364617 h 438150"/>
              <a:gd name="connsiteX97" fmla="*/ 202692 w 284702"/>
              <a:gd name="connsiteY97" fmla="*/ 416243 h 438150"/>
              <a:gd name="connsiteX98" fmla="*/ 31528 w 284702"/>
              <a:gd name="connsiteY98" fmla="*/ 416243 h 438150"/>
              <a:gd name="connsiteX99" fmla="*/ 21336 w 284702"/>
              <a:gd name="connsiteY99" fmla="*/ 405955 h 438150"/>
              <a:gd name="connsiteX100" fmla="*/ 31528 w 284702"/>
              <a:gd name="connsiteY100" fmla="*/ 395669 h 438150"/>
              <a:gd name="connsiteX101" fmla="*/ 66580 w 284702"/>
              <a:gd name="connsiteY101" fmla="*/ 395669 h 438150"/>
              <a:gd name="connsiteX102" fmla="*/ 73438 w 284702"/>
              <a:gd name="connsiteY102" fmla="*/ 396430 h 438150"/>
              <a:gd name="connsiteX103" fmla="*/ 160877 w 284702"/>
              <a:gd name="connsiteY103" fmla="*/ 396430 h 438150"/>
              <a:gd name="connsiteX104" fmla="*/ 167735 w 284702"/>
              <a:gd name="connsiteY104" fmla="*/ 395669 h 438150"/>
              <a:gd name="connsiteX105" fmla="*/ 202787 w 284702"/>
              <a:gd name="connsiteY105" fmla="*/ 395669 h 438150"/>
              <a:gd name="connsiteX106" fmla="*/ 212979 w 284702"/>
              <a:gd name="connsiteY106" fmla="*/ 405955 h 438150"/>
              <a:gd name="connsiteX107" fmla="*/ 202787 w 284702"/>
              <a:gd name="connsiteY107" fmla="*/ 416243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284702" h="438150">
                <a:moveTo>
                  <a:pt x="239173" y="345757"/>
                </a:moveTo>
                <a:cubicBezTo>
                  <a:pt x="268510" y="307658"/>
                  <a:pt x="284702" y="257651"/>
                  <a:pt x="284702" y="204978"/>
                </a:cubicBezTo>
                <a:cubicBezTo>
                  <a:pt x="284702" y="152209"/>
                  <a:pt x="268510" y="102203"/>
                  <a:pt x="239268" y="64103"/>
                </a:cubicBezTo>
                <a:cubicBezTo>
                  <a:pt x="207454" y="22765"/>
                  <a:pt x="164116" y="0"/>
                  <a:pt x="117253" y="0"/>
                </a:cubicBezTo>
                <a:lnTo>
                  <a:pt x="117253" y="0"/>
                </a:lnTo>
                <a:cubicBezTo>
                  <a:pt x="117253" y="0"/>
                  <a:pt x="117253" y="0"/>
                  <a:pt x="117253" y="0"/>
                </a:cubicBezTo>
                <a:cubicBezTo>
                  <a:pt x="117253" y="0"/>
                  <a:pt x="117253" y="0"/>
                  <a:pt x="117253" y="0"/>
                </a:cubicBezTo>
                <a:cubicBezTo>
                  <a:pt x="111252" y="0"/>
                  <a:pt x="106489" y="4858"/>
                  <a:pt x="106489" y="10858"/>
                </a:cubicBezTo>
                <a:lnTo>
                  <a:pt x="106489" y="67532"/>
                </a:lnTo>
                <a:cubicBezTo>
                  <a:pt x="49149" y="72962"/>
                  <a:pt x="4096" y="120872"/>
                  <a:pt x="2476" y="179546"/>
                </a:cubicBezTo>
                <a:cubicBezTo>
                  <a:pt x="2381" y="180594"/>
                  <a:pt x="2286" y="181737"/>
                  <a:pt x="2286" y="182689"/>
                </a:cubicBezTo>
                <a:cubicBezTo>
                  <a:pt x="2286" y="183642"/>
                  <a:pt x="2286" y="184785"/>
                  <a:pt x="2476" y="185833"/>
                </a:cubicBezTo>
                <a:cubicBezTo>
                  <a:pt x="4096" y="244507"/>
                  <a:pt x="49149" y="292417"/>
                  <a:pt x="106489" y="297847"/>
                </a:cubicBezTo>
                <a:lnTo>
                  <a:pt x="106489" y="332708"/>
                </a:lnTo>
                <a:lnTo>
                  <a:pt x="73533" y="332708"/>
                </a:lnTo>
                <a:cubicBezTo>
                  <a:pt x="56007" y="332708"/>
                  <a:pt x="41815" y="347091"/>
                  <a:pt x="41815" y="364712"/>
                </a:cubicBezTo>
                <a:cubicBezTo>
                  <a:pt x="41815" y="368046"/>
                  <a:pt x="42481" y="371189"/>
                  <a:pt x="43434" y="374142"/>
                </a:cubicBezTo>
                <a:lnTo>
                  <a:pt x="31718" y="374142"/>
                </a:lnTo>
                <a:cubicBezTo>
                  <a:pt x="14192" y="374142"/>
                  <a:pt x="0" y="388525"/>
                  <a:pt x="0" y="406146"/>
                </a:cubicBezTo>
                <a:cubicBezTo>
                  <a:pt x="0" y="423767"/>
                  <a:pt x="14288" y="438150"/>
                  <a:pt x="31718" y="438150"/>
                </a:cubicBezTo>
                <a:lnTo>
                  <a:pt x="202882" y="438150"/>
                </a:lnTo>
                <a:cubicBezTo>
                  <a:pt x="220409" y="438150"/>
                  <a:pt x="234601" y="423767"/>
                  <a:pt x="234601" y="406146"/>
                </a:cubicBezTo>
                <a:cubicBezTo>
                  <a:pt x="234601" y="391287"/>
                  <a:pt x="224409" y="378809"/>
                  <a:pt x="210693" y="375285"/>
                </a:cubicBezTo>
                <a:cubicBezTo>
                  <a:pt x="220980" y="366903"/>
                  <a:pt x="230600" y="357092"/>
                  <a:pt x="239268" y="345757"/>
                </a:cubicBezTo>
                <a:close/>
                <a:moveTo>
                  <a:pt x="90678" y="235363"/>
                </a:moveTo>
                <a:cubicBezTo>
                  <a:pt x="99250" y="236125"/>
                  <a:pt x="108109" y="236601"/>
                  <a:pt x="117157" y="236601"/>
                </a:cubicBezTo>
                <a:cubicBezTo>
                  <a:pt x="126206" y="236601"/>
                  <a:pt x="135064" y="236125"/>
                  <a:pt x="143637" y="235363"/>
                </a:cubicBezTo>
                <a:cubicBezTo>
                  <a:pt x="137922" y="260318"/>
                  <a:pt x="128206" y="276701"/>
                  <a:pt x="117157" y="276701"/>
                </a:cubicBezTo>
                <a:cubicBezTo>
                  <a:pt x="106108" y="276701"/>
                  <a:pt x="96393" y="260318"/>
                  <a:pt x="90678" y="235363"/>
                </a:cubicBezTo>
                <a:close/>
                <a:moveTo>
                  <a:pt x="23813" y="182689"/>
                </a:moveTo>
                <a:cubicBezTo>
                  <a:pt x="23813" y="171545"/>
                  <a:pt x="40100" y="161830"/>
                  <a:pt x="64865" y="156020"/>
                </a:cubicBezTo>
                <a:cubicBezTo>
                  <a:pt x="64103" y="164687"/>
                  <a:pt x="63627" y="173546"/>
                  <a:pt x="63627" y="182689"/>
                </a:cubicBezTo>
                <a:cubicBezTo>
                  <a:pt x="63627" y="191834"/>
                  <a:pt x="64103" y="200692"/>
                  <a:pt x="64865" y="209359"/>
                </a:cubicBezTo>
                <a:cubicBezTo>
                  <a:pt x="40100" y="203549"/>
                  <a:pt x="23813" y="193738"/>
                  <a:pt x="23813" y="182689"/>
                </a:cubicBezTo>
                <a:close/>
                <a:moveTo>
                  <a:pt x="85249" y="182689"/>
                </a:moveTo>
                <a:cubicBezTo>
                  <a:pt x="85249" y="172021"/>
                  <a:pt x="85915" y="161830"/>
                  <a:pt x="86963" y="152209"/>
                </a:cubicBezTo>
                <a:cubicBezTo>
                  <a:pt x="96488" y="151067"/>
                  <a:pt x="106585" y="150495"/>
                  <a:pt x="117157" y="150495"/>
                </a:cubicBezTo>
                <a:cubicBezTo>
                  <a:pt x="127730" y="150495"/>
                  <a:pt x="137922" y="151162"/>
                  <a:pt x="147352" y="152209"/>
                </a:cubicBezTo>
                <a:cubicBezTo>
                  <a:pt x="148495" y="161734"/>
                  <a:pt x="149066" y="172021"/>
                  <a:pt x="149066" y="182689"/>
                </a:cubicBezTo>
                <a:cubicBezTo>
                  <a:pt x="149066" y="193358"/>
                  <a:pt x="148399" y="203549"/>
                  <a:pt x="147352" y="213170"/>
                </a:cubicBezTo>
                <a:cubicBezTo>
                  <a:pt x="137827" y="214313"/>
                  <a:pt x="127730" y="214884"/>
                  <a:pt x="117157" y="214884"/>
                </a:cubicBezTo>
                <a:cubicBezTo>
                  <a:pt x="106585" y="214884"/>
                  <a:pt x="96393" y="214217"/>
                  <a:pt x="86963" y="213170"/>
                </a:cubicBezTo>
                <a:cubicBezTo>
                  <a:pt x="85820" y="203645"/>
                  <a:pt x="85249" y="193358"/>
                  <a:pt x="85249" y="182689"/>
                </a:cubicBezTo>
                <a:close/>
                <a:moveTo>
                  <a:pt x="117253" y="88678"/>
                </a:moveTo>
                <a:cubicBezTo>
                  <a:pt x="128302" y="88678"/>
                  <a:pt x="138017" y="105061"/>
                  <a:pt x="143732" y="130016"/>
                </a:cubicBezTo>
                <a:cubicBezTo>
                  <a:pt x="135160" y="129254"/>
                  <a:pt x="126301" y="128778"/>
                  <a:pt x="117253" y="128778"/>
                </a:cubicBezTo>
                <a:cubicBezTo>
                  <a:pt x="108204" y="128778"/>
                  <a:pt x="99346" y="129254"/>
                  <a:pt x="90773" y="130016"/>
                </a:cubicBezTo>
                <a:cubicBezTo>
                  <a:pt x="96488" y="105061"/>
                  <a:pt x="106204" y="88678"/>
                  <a:pt x="117253" y="88678"/>
                </a:cubicBezTo>
                <a:close/>
                <a:moveTo>
                  <a:pt x="210598" y="182689"/>
                </a:moveTo>
                <a:cubicBezTo>
                  <a:pt x="210598" y="193834"/>
                  <a:pt x="194310" y="203549"/>
                  <a:pt x="169545" y="209359"/>
                </a:cubicBezTo>
                <a:cubicBezTo>
                  <a:pt x="170307" y="200692"/>
                  <a:pt x="170783" y="191834"/>
                  <a:pt x="170783" y="182689"/>
                </a:cubicBezTo>
                <a:cubicBezTo>
                  <a:pt x="170783" y="173546"/>
                  <a:pt x="170307" y="164687"/>
                  <a:pt x="169545" y="156020"/>
                </a:cubicBezTo>
                <a:cubicBezTo>
                  <a:pt x="194310" y="161830"/>
                  <a:pt x="210598" y="171641"/>
                  <a:pt x="210598" y="182689"/>
                </a:cubicBezTo>
                <a:close/>
                <a:moveTo>
                  <a:pt x="160210" y="256222"/>
                </a:moveTo>
                <a:cubicBezTo>
                  <a:pt x="162687" y="248984"/>
                  <a:pt x="164687" y="240887"/>
                  <a:pt x="166402" y="232220"/>
                </a:cubicBezTo>
                <a:cubicBezTo>
                  <a:pt x="174974" y="230600"/>
                  <a:pt x="183070" y="228505"/>
                  <a:pt x="190214" y="226028"/>
                </a:cubicBezTo>
                <a:cubicBezTo>
                  <a:pt x="194691" y="224504"/>
                  <a:pt x="198787" y="222790"/>
                  <a:pt x="202406" y="221075"/>
                </a:cubicBezTo>
                <a:cubicBezTo>
                  <a:pt x="193072" y="242125"/>
                  <a:pt x="176213" y="259080"/>
                  <a:pt x="155257" y="268510"/>
                </a:cubicBezTo>
                <a:cubicBezTo>
                  <a:pt x="156972" y="264890"/>
                  <a:pt x="158686" y="260795"/>
                  <a:pt x="160210" y="256222"/>
                </a:cubicBezTo>
                <a:close/>
                <a:moveTo>
                  <a:pt x="190214" y="139351"/>
                </a:moveTo>
                <a:cubicBezTo>
                  <a:pt x="182975" y="136874"/>
                  <a:pt x="174974" y="134779"/>
                  <a:pt x="166402" y="133159"/>
                </a:cubicBezTo>
                <a:cubicBezTo>
                  <a:pt x="164782" y="124492"/>
                  <a:pt x="162687" y="116396"/>
                  <a:pt x="160210" y="109157"/>
                </a:cubicBezTo>
                <a:cubicBezTo>
                  <a:pt x="158686" y="104584"/>
                  <a:pt x="156972" y="100584"/>
                  <a:pt x="155257" y="96869"/>
                </a:cubicBezTo>
                <a:cubicBezTo>
                  <a:pt x="176213" y="106299"/>
                  <a:pt x="192976" y="123254"/>
                  <a:pt x="202406" y="144304"/>
                </a:cubicBezTo>
                <a:cubicBezTo>
                  <a:pt x="198787" y="142589"/>
                  <a:pt x="194786" y="140875"/>
                  <a:pt x="190214" y="139351"/>
                </a:cubicBezTo>
                <a:close/>
                <a:moveTo>
                  <a:pt x="79057" y="96869"/>
                </a:moveTo>
                <a:cubicBezTo>
                  <a:pt x="77343" y="100489"/>
                  <a:pt x="75628" y="104584"/>
                  <a:pt x="74104" y="109157"/>
                </a:cubicBezTo>
                <a:cubicBezTo>
                  <a:pt x="71628" y="116396"/>
                  <a:pt x="69628" y="124492"/>
                  <a:pt x="67913" y="133159"/>
                </a:cubicBezTo>
                <a:cubicBezTo>
                  <a:pt x="59341" y="134779"/>
                  <a:pt x="51244" y="136874"/>
                  <a:pt x="44101" y="139351"/>
                </a:cubicBezTo>
                <a:cubicBezTo>
                  <a:pt x="39624" y="140875"/>
                  <a:pt x="35528" y="142589"/>
                  <a:pt x="31909" y="144304"/>
                </a:cubicBezTo>
                <a:cubicBezTo>
                  <a:pt x="41243" y="123254"/>
                  <a:pt x="58102" y="106299"/>
                  <a:pt x="79057" y="96869"/>
                </a:cubicBezTo>
                <a:close/>
                <a:moveTo>
                  <a:pt x="31909" y="220980"/>
                </a:moveTo>
                <a:cubicBezTo>
                  <a:pt x="35528" y="222695"/>
                  <a:pt x="39529" y="224409"/>
                  <a:pt x="44101" y="225933"/>
                </a:cubicBezTo>
                <a:cubicBezTo>
                  <a:pt x="51340" y="228409"/>
                  <a:pt x="59341" y="230505"/>
                  <a:pt x="67913" y="232124"/>
                </a:cubicBezTo>
                <a:cubicBezTo>
                  <a:pt x="69532" y="240792"/>
                  <a:pt x="71628" y="248888"/>
                  <a:pt x="74104" y="256127"/>
                </a:cubicBezTo>
                <a:cubicBezTo>
                  <a:pt x="75628" y="260699"/>
                  <a:pt x="77343" y="264700"/>
                  <a:pt x="79057" y="268414"/>
                </a:cubicBezTo>
                <a:cubicBezTo>
                  <a:pt x="58102" y="258985"/>
                  <a:pt x="41338" y="242030"/>
                  <a:pt x="31909" y="220980"/>
                </a:cubicBezTo>
                <a:close/>
                <a:moveTo>
                  <a:pt x="127921" y="297847"/>
                </a:moveTo>
                <a:cubicBezTo>
                  <a:pt x="185261" y="292417"/>
                  <a:pt x="230314" y="244507"/>
                  <a:pt x="231934" y="185833"/>
                </a:cubicBezTo>
                <a:cubicBezTo>
                  <a:pt x="232029" y="184785"/>
                  <a:pt x="232124" y="183642"/>
                  <a:pt x="232124" y="182689"/>
                </a:cubicBezTo>
                <a:cubicBezTo>
                  <a:pt x="232124" y="181737"/>
                  <a:pt x="232124" y="180594"/>
                  <a:pt x="231934" y="179546"/>
                </a:cubicBezTo>
                <a:cubicBezTo>
                  <a:pt x="230314" y="120872"/>
                  <a:pt x="185261" y="72962"/>
                  <a:pt x="127921" y="67532"/>
                </a:cubicBezTo>
                <a:lnTo>
                  <a:pt x="127921" y="22384"/>
                </a:lnTo>
                <a:cubicBezTo>
                  <a:pt x="163830" y="25622"/>
                  <a:pt x="196977" y="44767"/>
                  <a:pt x="222123" y="77438"/>
                </a:cubicBezTo>
                <a:cubicBezTo>
                  <a:pt x="248507" y="111728"/>
                  <a:pt x="263080" y="156972"/>
                  <a:pt x="263080" y="204978"/>
                </a:cubicBezTo>
                <a:cubicBezTo>
                  <a:pt x="263080" y="252889"/>
                  <a:pt x="248507" y="298228"/>
                  <a:pt x="222123" y="332518"/>
                </a:cubicBezTo>
                <a:cubicBezTo>
                  <a:pt x="213169" y="344138"/>
                  <a:pt x="203073" y="353949"/>
                  <a:pt x="192310" y="362045"/>
                </a:cubicBezTo>
                <a:cubicBezTo>
                  <a:pt x="190881" y="345757"/>
                  <a:pt x="177451" y="332804"/>
                  <a:pt x="160782" y="332804"/>
                </a:cubicBezTo>
                <a:lnTo>
                  <a:pt x="127825" y="332804"/>
                </a:lnTo>
                <a:lnTo>
                  <a:pt x="127825" y="297942"/>
                </a:lnTo>
                <a:close/>
                <a:moveTo>
                  <a:pt x="63246" y="364617"/>
                </a:moveTo>
                <a:cubicBezTo>
                  <a:pt x="63246" y="358997"/>
                  <a:pt x="67818" y="354330"/>
                  <a:pt x="73438" y="354330"/>
                </a:cubicBezTo>
                <a:lnTo>
                  <a:pt x="160877" y="354330"/>
                </a:lnTo>
                <a:cubicBezTo>
                  <a:pt x="166497" y="354330"/>
                  <a:pt x="171069" y="358902"/>
                  <a:pt x="171069" y="364617"/>
                </a:cubicBezTo>
                <a:cubicBezTo>
                  <a:pt x="171069" y="368903"/>
                  <a:pt x="168497" y="372523"/>
                  <a:pt x="164782" y="374047"/>
                </a:cubicBezTo>
                <a:lnTo>
                  <a:pt x="69532" y="374047"/>
                </a:lnTo>
                <a:cubicBezTo>
                  <a:pt x="65818" y="372523"/>
                  <a:pt x="63246" y="368903"/>
                  <a:pt x="63246" y="364617"/>
                </a:cubicBezTo>
                <a:close/>
                <a:moveTo>
                  <a:pt x="202692" y="416243"/>
                </a:moveTo>
                <a:lnTo>
                  <a:pt x="31528" y="416243"/>
                </a:lnTo>
                <a:cubicBezTo>
                  <a:pt x="25908" y="416243"/>
                  <a:pt x="21336" y="411671"/>
                  <a:pt x="21336" y="405955"/>
                </a:cubicBezTo>
                <a:cubicBezTo>
                  <a:pt x="21336" y="400240"/>
                  <a:pt x="25908" y="395669"/>
                  <a:pt x="31528" y="395669"/>
                </a:cubicBezTo>
                <a:lnTo>
                  <a:pt x="66580" y="395669"/>
                </a:lnTo>
                <a:cubicBezTo>
                  <a:pt x="68770" y="396145"/>
                  <a:pt x="71056" y="396430"/>
                  <a:pt x="73438" y="396430"/>
                </a:cubicBezTo>
                <a:lnTo>
                  <a:pt x="160877" y="396430"/>
                </a:lnTo>
                <a:cubicBezTo>
                  <a:pt x="163259" y="396430"/>
                  <a:pt x="165544" y="396145"/>
                  <a:pt x="167735" y="395669"/>
                </a:cubicBezTo>
                <a:lnTo>
                  <a:pt x="202787" y="395669"/>
                </a:lnTo>
                <a:cubicBezTo>
                  <a:pt x="208407" y="395669"/>
                  <a:pt x="212979" y="400240"/>
                  <a:pt x="212979" y="405955"/>
                </a:cubicBezTo>
                <a:cubicBezTo>
                  <a:pt x="212979" y="411671"/>
                  <a:pt x="208407" y="416243"/>
                  <a:pt x="202787" y="416243"/>
                </a:cubicBezTo>
                <a:close/>
              </a:path>
            </a:pathLst>
          </a:custGeom>
          <a:solidFill>
            <a:srgbClr val="121212"/>
          </a:solidFill>
          <a:ln w="9525" cap="flat">
            <a:noFill/>
            <a:prstDash val="solid"/>
            <a:miter/>
          </a:ln>
        </p:spPr>
        <p:txBody>
          <a:bodyPr rtlCol="0" anchor="ctr"/>
          <a:lstStyle/>
          <a:p>
            <a:endParaRPr lang="zh-CN" altLang="en-US"/>
          </a:p>
        </p:txBody>
      </p:sp>
      <p:grpSp>
        <p:nvGrpSpPr>
          <p:cNvPr id="631" name="图形 499">
            <a:extLst>
              <a:ext uri="{FF2B5EF4-FFF2-40B4-BE49-F238E27FC236}">
                <a16:creationId xmlns:a16="http://schemas.microsoft.com/office/drawing/2014/main" id="{A7B04DBE-E2FF-7697-8F70-E177A0F53183}"/>
              </a:ext>
            </a:extLst>
          </p:cNvPr>
          <p:cNvGrpSpPr/>
          <p:nvPr/>
        </p:nvGrpSpPr>
        <p:grpSpPr>
          <a:xfrm>
            <a:off x="11174547" y="1100137"/>
            <a:ext cx="292966" cy="447675"/>
            <a:chOff x="11174547" y="1100137"/>
            <a:chExt cx="292966" cy="447675"/>
          </a:xfrm>
          <a:solidFill>
            <a:srgbClr val="121212"/>
          </a:solidFill>
        </p:grpSpPr>
        <p:sp>
          <p:nvSpPr>
            <p:cNvPr id="632" name="任意多边形: 形状 631">
              <a:extLst>
                <a:ext uri="{FF2B5EF4-FFF2-40B4-BE49-F238E27FC236}">
                  <a16:creationId xmlns:a16="http://schemas.microsoft.com/office/drawing/2014/main" id="{CE09E23C-88AE-EE22-1C60-E97CD0A6CFA6}"/>
                </a:ext>
              </a:extLst>
            </p:cNvPr>
            <p:cNvSpPr/>
            <p:nvPr/>
          </p:nvSpPr>
          <p:spPr>
            <a:xfrm>
              <a:off x="11282919" y="1210817"/>
              <a:ext cx="75247" cy="76200"/>
            </a:xfrm>
            <a:custGeom>
              <a:avLst/>
              <a:gdLst>
                <a:gd name="connsiteX0" fmla="*/ 37624 w 75247"/>
                <a:gd name="connsiteY0" fmla="*/ 76200 h 76200"/>
                <a:gd name="connsiteX1" fmla="*/ 75247 w 75247"/>
                <a:gd name="connsiteY1" fmla="*/ 38100 h 76200"/>
                <a:gd name="connsiteX2" fmla="*/ 37624 w 75247"/>
                <a:gd name="connsiteY2" fmla="*/ 0 h 76200"/>
                <a:gd name="connsiteX3" fmla="*/ 0 w 75247"/>
                <a:gd name="connsiteY3" fmla="*/ 38100 h 76200"/>
                <a:gd name="connsiteX4" fmla="*/ 37624 w 75247"/>
                <a:gd name="connsiteY4" fmla="*/ 76200 h 76200"/>
                <a:gd name="connsiteX5" fmla="*/ 37624 w 75247"/>
                <a:gd name="connsiteY5" fmla="*/ 22289 h 76200"/>
                <a:gd name="connsiteX6" fmla="*/ 53245 w 75247"/>
                <a:gd name="connsiteY6" fmla="*/ 38100 h 76200"/>
                <a:gd name="connsiteX7" fmla="*/ 37624 w 75247"/>
                <a:gd name="connsiteY7" fmla="*/ 53912 h 76200"/>
                <a:gd name="connsiteX8" fmla="*/ 22003 w 75247"/>
                <a:gd name="connsiteY8" fmla="*/ 38100 h 76200"/>
                <a:gd name="connsiteX9" fmla="*/ 37624 w 75247"/>
                <a:gd name="connsiteY9" fmla="*/ 22289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247" h="76200">
                  <a:moveTo>
                    <a:pt x="37624" y="76200"/>
                  </a:moveTo>
                  <a:cubicBezTo>
                    <a:pt x="58388" y="76200"/>
                    <a:pt x="75247" y="59150"/>
                    <a:pt x="75247" y="38100"/>
                  </a:cubicBezTo>
                  <a:cubicBezTo>
                    <a:pt x="75247" y="17050"/>
                    <a:pt x="58388" y="0"/>
                    <a:pt x="37624" y="0"/>
                  </a:cubicBezTo>
                  <a:cubicBezTo>
                    <a:pt x="16859" y="0"/>
                    <a:pt x="0" y="17050"/>
                    <a:pt x="0" y="38100"/>
                  </a:cubicBezTo>
                  <a:cubicBezTo>
                    <a:pt x="0" y="59150"/>
                    <a:pt x="16859" y="76200"/>
                    <a:pt x="37624" y="76200"/>
                  </a:cubicBezTo>
                  <a:close/>
                  <a:moveTo>
                    <a:pt x="37624" y="22289"/>
                  </a:moveTo>
                  <a:cubicBezTo>
                    <a:pt x="46292" y="22289"/>
                    <a:pt x="53245" y="29337"/>
                    <a:pt x="53245" y="38100"/>
                  </a:cubicBezTo>
                  <a:cubicBezTo>
                    <a:pt x="53245" y="46863"/>
                    <a:pt x="46292" y="53912"/>
                    <a:pt x="37624" y="53912"/>
                  </a:cubicBezTo>
                  <a:cubicBezTo>
                    <a:pt x="28956" y="53912"/>
                    <a:pt x="22003" y="46863"/>
                    <a:pt x="22003" y="38100"/>
                  </a:cubicBezTo>
                  <a:cubicBezTo>
                    <a:pt x="22003" y="29337"/>
                    <a:pt x="28956" y="22289"/>
                    <a:pt x="37624" y="22289"/>
                  </a:cubicBezTo>
                  <a:close/>
                </a:path>
              </a:pathLst>
            </a:custGeom>
            <a:solidFill>
              <a:srgbClr val="121212"/>
            </a:solidFill>
            <a:ln w="9525" cap="flat">
              <a:noFill/>
              <a:prstDash val="solid"/>
              <a:miter/>
            </a:ln>
          </p:spPr>
          <p:txBody>
            <a:bodyPr rtlCol="0" anchor="ctr"/>
            <a:lstStyle/>
            <a:p>
              <a:endParaRPr lang="zh-CN" altLang="en-US"/>
            </a:p>
          </p:txBody>
        </p:sp>
        <p:sp>
          <p:nvSpPr>
            <p:cNvPr id="633" name="任意多边形: 形状 632">
              <a:extLst>
                <a:ext uri="{FF2B5EF4-FFF2-40B4-BE49-F238E27FC236}">
                  <a16:creationId xmlns:a16="http://schemas.microsoft.com/office/drawing/2014/main" id="{E6EEAEB0-A02F-D28D-CDAA-E5FE798B30B3}"/>
                </a:ext>
              </a:extLst>
            </p:cNvPr>
            <p:cNvSpPr/>
            <p:nvPr/>
          </p:nvSpPr>
          <p:spPr>
            <a:xfrm>
              <a:off x="11174547" y="1100137"/>
              <a:ext cx="292966" cy="447675"/>
            </a:xfrm>
            <a:custGeom>
              <a:avLst/>
              <a:gdLst>
                <a:gd name="connsiteX0" fmla="*/ 285632 w 292966"/>
                <a:gd name="connsiteY0" fmla="*/ 393001 h 447675"/>
                <a:gd name="connsiteX1" fmla="*/ 277822 w 292966"/>
                <a:gd name="connsiteY1" fmla="*/ 373094 h 447675"/>
                <a:gd name="connsiteX2" fmla="*/ 289823 w 292966"/>
                <a:gd name="connsiteY2" fmla="*/ 336709 h 447675"/>
                <a:gd name="connsiteX3" fmla="*/ 288966 w 292966"/>
                <a:gd name="connsiteY3" fmla="*/ 320326 h 447675"/>
                <a:gd name="connsiteX4" fmla="*/ 288299 w 292966"/>
                <a:gd name="connsiteY4" fmla="*/ 318897 h 447675"/>
                <a:gd name="connsiteX5" fmla="*/ 216957 w 292966"/>
                <a:gd name="connsiteY5" fmla="*/ 177165 h 447675"/>
                <a:gd name="connsiteX6" fmla="*/ 215338 w 292966"/>
                <a:gd name="connsiteY6" fmla="*/ 174593 h 447675"/>
                <a:gd name="connsiteX7" fmla="*/ 219910 w 292966"/>
                <a:gd name="connsiteY7" fmla="*/ 148876 h 447675"/>
                <a:gd name="connsiteX8" fmla="*/ 193240 w 292966"/>
                <a:gd name="connsiteY8" fmla="*/ 91440 h 447675"/>
                <a:gd name="connsiteX9" fmla="*/ 193240 w 292966"/>
                <a:gd name="connsiteY9" fmla="*/ 47720 h 447675"/>
                <a:gd name="connsiteX10" fmla="*/ 145996 w 292966"/>
                <a:gd name="connsiteY10" fmla="*/ 0 h 447675"/>
                <a:gd name="connsiteX11" fmla="*/ 98752 w 292966"/>
                <a:gd name="connsiteY11" fmla="*/ 47720 h 447675"/>
                <a:gd name="connsiteX12" fmla="*/ 98752 w 292966"/>
                <a:gd name="connsiteY12" fmla="*/ 91440 h 447675"/>
                <a:gd name="connsiteX13" fmla="*/ 72082 w 292966"/>
                <a:gd name="connsiteY13" fmla="*/ 148876 h 447675"/>
                <a:gd name="connsiteX14" fmla="*/ 75130 w 292966"/>
                <a:gd name="connsiteY14" fmla="*/ 169831 h 447675"/>
                <a:gd name="connsiteX15" fmla="*/ 68176 w 292966"/>
                <a:gd name="connsiteY15" fmla="*/ 182594 h 447675"/>
                <a:gd name="connsiteX16" fmla="*/ 1406 w 292966"/>
                <a:gd name="connsiteY16" fmla="*/ 374237 h 447675"/>
                <a:gd name="connsiteX17" fmla="*/ 1025 w 292966"/>
                <a:gd name="connsiteY17" fmla="*/ 375571 h 447675"/>
                <a:gd name="connsiteX18" fmla="*/ 7502 w 292966"/>
                <a:gd name="connsiteY18" fmla="*/ 399098 h 447675"/>
                <a:gd name="connsiteX19" fmla="*/ 8359 w 292966"/>
                <a:gd name="connsiteY19" fmla="*/ 399764 h 447675"/>
                <a:gd name="connsiteX20" fmla="*/ 2073 w 292966"/>
                <a:gd name="connsiteY20" fmla="*/ 417862 h 447675"/>
                <a:gd name="connsiteX21" fmla="*/ 1597 w 292966"/>
                <a:gd name="connsiteY21" fmla="*/ 419291 h 447675"/>
                <a:gd name="connsiteX22" fmla="*/ 8645 w 292966"/>
                <a:gd name="connsiteY22" fmla="*/ 442532 h 447675"/>
                <a:gd name="connsiteX23" fmla="*/ 22742 w 292966"/>
                <a:gd name="connsiteY23" fmla="*/ 447675 h 447675"/>
                <a:gd name="connsiteX24" fmla="*/ 32267 w 292966"/>
                <a:gd name="connsiteY24" fmla="*/ 445484 h 447675"/>
                <a:gd name="connsiteX25" fmla="*/ 45602 w 292966"/>
                <a:gd name="connsiteY25" fmla="*/ 439103 h 447675"/>
                <a:gd name="connsiteX26" fmla="*/ 45602 w 292966"/>
                <a:gd name="connsiteY26" fmla="*/ 439103 h 447675"/>
                <a:gd name="connsiteX27" fmla="*/ 50555 w 292966"/>
                <a:gd name="connsiteY27" fmla="*/ 436721 h 447675"/>
                <a:gd name="connsiteX28" fmla="*/ 50555 w 292966"/>
                <a:gd name="connsiteY28" fmla="*/ 436721 h 447675"/>
                <a:gd name="connsiteX29" fmla="*/ 61604 w 292966"/>
                <a:gd name="connsiteY29" fmla="*/ 424625 h 447675"/>
                <a:gd name="connsiteX30" fmla="*/ 61985 w 292966"/>
                <a:gd name="connsiteY30" fmla="*/ 423577 h 447675"/>
                <a:gd name="connsiteX31" fmla="*/ 76940 w 292966"/>
                <a:gd name="connsiteY31" fmla="*/ 380524 h 447675"/>
                <a:gd name="connsiteX32" fmla="*/ 87512 w 292966"/>
                <a:gd name="connsiteY32" fmla="*/ 375475 h 447675"/>
                <a:gd name="connsiteX33" fmla="*/ 98657 w 292966"/>
                <a:gd name="connsiteY33" fmla="*/ 363379 h 447675"/>
                <a:gd name="connsiteX34" fmla="*/ 99133 w 292966"/>
                <a:gd name="connsiteY34" fmla="*/ 362045 h 447675"/>
                <a:gd name="connsiteX35" fmla="*/ 144758 w 292966"/>
                <a:gd name="connsiteY35" fmla="*/ 230981 h 447675"/>
                <a:gd name="connsiteX36" fmla="*/ 229149 w 292966"/>
                <a:gd name="connsiteY36" fmla="*/ 398621 h 447675"/>
                <a:gd name="connsiteX37" fmla="*/ 229816 w 292966"/>
                <a:gd name="connsiteY37" fmla="*/ 399764 h 447675"/>
                <a:gd name="connsiteX38" fmla="*/ 249151 w 292966"/>
                <a:gd name="connsiteY38" fmla="*/ 411385 h 447675"/>
                <a:gd name="connsiteX39" fmla="*/ 251152 w 292966"/>
                <a:gd name="connsiteY39" fmla="*/ 411385 h 447675"/>
                <a:gd name="connsiteX40" fmla="*/ 268868 w 292966"/>
                <a:gd name="connsiteY40" fmla="*/ 398812 h 447675"/>
                <a:gd name="connsiteX41" fmla="*/ 270202 w 292966"/>
                <a:gd name="connsiteY41" fmla="*/ 400907 h 447675"/>
                <a:gd name="connsiteX42" fmla="*/ 292967 w 292966"/>
                <a:gd name="connsiteY42" fmla="*/ 426815 h 447675"/>
                <a:gd name="connsiteX43" fmla="*/ 285632 w 292966"/>
                <a:gd name="connsiteY43" fmla="*/ 392906 h 447675"/>
                <a:gd name="connsiteX44" fmla="*/ 120755 w 292966"/>
                <a:gd name="connsiteY44" fmla="*/ 47720 h 447675"/>
                <a:gd name="connsiteX45" fmla="*/ 145996 w 292966"/>
                <a:gd name="connsiteY45" fmla="*/ 22193 h 447675"/>
                <a:gd name="connsiteX46" fmla="*/ 171237 w 292966"/>
                <a:gd name="connsiteY46" fmla="*/ 47720 h 447675"/>
                <a:gd name="connsiteX47" fmla="*/ 171237 w 292966"/>
                <a:gd name="connsiteY47" fmla="*/ 78677 h 447675"/>
                <a:gd name="connsiteX48" fmla="*/ 145996 w 292966"/>
                <a:gd name="connsiteY48" fmla="*/ 74105 h 447675"/>
                <a:gd name="connsiteX49" fmla="*/ 120755 w 292966"/>
                <a:gd name="connsiteY49" fmla="*/ 78677 h 447675"/>
                <a:gd name="connsiteX50" fmla="*/ 120755 w 292966"/>
                <a:gd name="connsiteY50" fmla="*/ 47720 h 447675"/>
                <a:gd name="connsiteX51" fmla="*/ 145996 w 292966"/>
                <a:gd name="connsiteY51" fmla="*/ 96393 h 447675"/>
                <a:gd name="connsiteX52" fmla="*/ 197907 w 292966"/>
                <a:gd name="connsiteY52" fmla="*/ 148876 h 447675"/>
                <a:gd name="connsiteX53" fmla="*/ 145996 w 292966"/>
                <a:gd name="connsiteY53" fmla="*/ 201359 h 447675"/>
                <a:gd name="connsiteX54" fmla="*/ 94084 w 292966"/>
                <a:gd name="connsiteY54" fmla="*/ 148876 h 447675"/>
                <a:gd name="connsiteX55" fmla="*/ 145996 w 292966"/>
                <a:gd name="connsiteY55" fmla="*/ 96393 h 447675"/>
                <a:gd name="connsiteX56" fmla="*/ 41221 w 292966"/>
                <a:gd name="connsiteY56" fmla="*/ 416433 h 447675"/>
                <a:gd name="connsiteX57" fmla="*/ 41221 w 292966"/>
                <a:gd name="connsiteY57" fmla="*/ 416624 h 447675"/>
                <a:gd name="connsiteX58" fmla="*/ 41030 w 292966"/>
                <a:gd name="connsiteY58" fmla="*/ 416624 h 447675"/>
                <a:gd name="connsiteX59" fmla="*/ 36268 w 292966"/>
                <a:gd name="connsiteY59" fmla="*/ 419005 h 447675"/>
                <a:gd name="connsiteX60" fmla="*/ 36268 w 292966"/>
                <a:gd name="connsiteY60" fmla="*/ 419005 h 447675"/>
                <a:gd name="connsiteX61" fmla="*/ 22837 w 292966"/>
                <a:gd name="connsiteY61" fmla="*/ 425387 h 447675"/>
                <a:gd name="connsiteX62" fmla="*/ 22837 w 292966"/>
                <a:gd name="connsiteY62" fmla="*/ 425387 h 447675"/>
                <a:gd name="connsiteX63" fmla="*/ 22837 w 292966"/>
                <a:gd name="connsiteY63" fmla="*/ 425387 h 447675"/>
                <a:gd name="connsiteX64" fmla="*/ 22837 w 292966"/>
                <a:gd name="connsiteY64" fmla="*/ 425196 h 447675"/>
                <a:gd name="connsiteX65" fmla="*/ 30648 w 292966"/>
                <a:gd name="connsiteY65" fmla="*/ 402717 h 447675"/>
                <a:gd name="connsiteX66" fmla="*/ 31315 w 292966"/>
                <a:gd name="connsiteY66" fmla="*/ 402526 h 447675"/>
                <a:gd name="connsiteX67" fmla="*/ 49031 w 292966"/>
                <a:gd name="connsiteY67" fmla="*/ 394145 h 447675"/>
                <a:gd name="connsiteX68" fmla="*/ 41221 w 292966"/>
                <a:gd name="connsiteY68" fmla="*/ 416528 h 447675"/>
                <a:gd name="connsiteX69" fmla="*/ 78559 w 292966"/>
                <a:gd name="connsiteY69" fmla="*/ 354806 h 447675"/>
                <a:gd name="connsiteX70" fmla="*/ 78273 w 292966"/>
                <a:gd name="connsiteY70" fmla="*/ 355473 h 447675"/>
                <a:gd name="connsiteX71" fmla="*/ 21980 w 292966"/>
                <a:gd name="connsiteY71" fmla="*/ 382238 h 447675"/>
                <a:gd name="connsiteX72" fmla="*/ 22171 w 292966"/>
                <a:gd name="connsiteY72" fmla="*/ 381572 h 447675"/>
                <a:gd name="connsiteX73" fmla="*/ 87417 w 292966"/>
                <a:gd name="connsiteY73" fmla="*/ 194215 h 447675"/>
                <a:gd name="connsiteX74" fmla="*/ 125231 w 292966"/>
                <a:gd name="connsiteY74" fmla="*/ 220504 h 447675"/>
                <a:gd name="connsiteX75" fmla="*/ 78464 w 292966"/>
                <a:gd name="connsiteY75" fmla="*/ 354806 h 447675"/>
                <a:gd name="connsiteX76" fmla="*/ 249342 w 292966"/>
                <a:gd name="connsiteY76" fmla="*/ 389287 h 447675"/>
                <a:gd name="connsiteX77" fmla="*/ 248961 w 292966"/>
                <a:gd name="connsiteY77" fmla="*/ 388620 h 447675"/>
                <a:gd name="connsiteX78" fmla="*/ 164665 w 292966"/>
                <a:gd name="connsiteY78" fmla="*/ 220980 h 447675"/>
                <a:gd name="connsiteX79" fmla="*/ 202384 w 292966"/>
                <a:gd name="connsiteY79" fmla="*/ 197072 h 447675"/>
                <a:gd name="connsiteX80" fmla="*/ 268678 w 292966"/>
                <a:gd name="connsiteY80" fmla="*/ 328898 h 447675"/>
                <a:gd name="connsiteX81" fmla="*/ 268964 w 292966"/>
                <a:gd name="connsiteY81" fmla="*/ 329565 h 447675"/>
                <a:gd name="connsiteX82" fmla="*/ 249247 w 292966"/>
                <a:gd name="connsiteY82" fmla="*/ 389287 h 44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292966" h="447675">
                  <a:moveTo>
                    <a:pt x="285632" y="393001"/>
                  </a:moveTo>
                  <a:cubicBezTo>
                    <a:pt x="283346" y="386144"/>
                    <a:pt x="280679" y="379571"/>
                    <a:pt x="277822" y="373094"/>
                  </a:cubicBezTo>
                  <a:lnTo>
                    <a:pt x="289823" y="336709"/>
                  </a:lnTo>
                  <a:cubicBezTo>
                    <a:pt x="291633" y="331375"/>
                    <a:pt x="291252" y="325469"/>
                    <a:pt x="288966" y="320326"/>
                  </a:cubicBezTo>
                  <a:cubicBezTo>
                    <a:pt x="288775" y="319850"/>
                    <a:pt x="288490" y="319373"/>
                    <a:pt x="288299" y="318897"/>
                  </a:cubicBezTo>
                  <a:lnTo>
                    <a:pt x="216957" y="177165"/>
                  </a:lnTo>
                  <a:cubicBezTo>
                    <a:pt x="216481" y="176213"/>
                    <a:pt x="215909" y="175451"/>
                    <a:pt x="215338" y="174593"/>
                  </a:cubicBezTo>
                  <a:cubicBezTo>
                    <a:pt x="218291" y="166592"/>
                    <a:pt x="219910" y="157925"/>
                    <a:pt x="219910" y="148876"/>
                  </a:cubicBezTo>
                  <a:cubicBezTo>
                    <a:pt x="219910" y="125825"/>
                    <a:pt x="209527" y="105156"/>
                    <a:pt x="193240" y="91440"/>
                  </a:cubicBezTo>
                  <a:lnTo>
                    <a:pt x="193240" y="47720"/>
                  </a:lnTo>
                  <a:cubicBezTo>
                    <a:pt x="193240" y="21431"/>
                    <a:pt x="171999" y="0"/>
                    <a:pt x="145996" y="0"/>
                  </a:cubicBezTo>
                  <a:cubicBezTo>
                    <a:pt x="119992" y="0"/>
                    <a:pt x="98752" y="21431"/>
                    <a:pt x="98752" y="47720"/>
                  </a:cubicBezTo>
                  <a:lnTo>
                    <a:pt x="98752" y="91440"/>
                  </a:lnTo>
                  <a:cubicBezTo>
                    <a:pt x="82464" y="105156"/>
                    <a:pt x="72082" y="125825"/>
                    <a:pt x="72082" y="148876"/>
                  </a:cubicBezTo>
                  <a:cubicBezTo>
                    <a:pt x="72082" y="156115"/>
                    <a:pt x="73130" y="163163"/>
                    <a:pt x="75130" y="169831"/>
                  </a:cubicBezTo>
                  <a:cubicBezTo>
                    <a:pt x="72177" y="173641"/>
                    <a:pt x="69796" y="177832"/>
                    <a:pt x="68176" y="182594"/>
                  </a:cubicBezTo>
                  <a:lnTo>
                    <a:pt x="1406" y="374237"/>
                  </a:lnTo>
                  <a:cubicBezTo>
                    <a:pt x="1406" y="374237"/>
                    <a:pt x="1120" y="375095"/>
                    <a:pt x="1025" y="375571"/>
                  </a:cubicBezTo>
                  <a:cubicBezTo>
                    <a:pt x="-1642" y="384048"/>
                    <a:pt x="1025" y="393287"/>
                    <a:pt x="7502" y="399098"/>
                  </a:cubicBezTo>
                  <a:cubicBezTo>
                    <a:pt x="7788" y="399383"/>
                    <a:pt x="8074" y="399479"/>
                    <a:pt x="8359" y="399764"/>
                  </a:cubicBezTo>
                  <a:lnTo>
                    <a:pt x="2073" y="417862"/>
                  </a:lnTo>
                  <a:cubicBezTo>
                    <a:pt x="2073" y="417862"/>
                    <a:pt x="1787" y="418814"/>
                    <a:pt x="1597" y="419291"/>
                  </a:cubicBezTo>
                  <a:cubicBezTo>
                    <a:pt x="-784" y="427768"/>
                    <a:pt x="1978" y="436912"/>
                    <a:pt x="8645" y="442532"/>
                  </a:cubicBezTo>
                  <a:cubicBezTo>
                    <a:pt x="12646" y="445961"/>
                    <a:pt x="17694" y="447675"/>
                    <a:pt x="22742" y="447675"/>
                  </a:cubicBezTo>
                  <a:cubicBezTo>
                    <a:pt x="25981" y="447675"/>
                    <a:pt x="29219" y="446913"/>
                    <a:pt x="32267" y="445484"/>
                  </a:cubicBezTo>
                  <a:lnTo>
                    <a:pt x="45602" y="439103"/>
                  </a:lnTo>
                  <a:lnTo>
                    <a:pt x="45602" y="439103"/>
                  </a:lnTo>
                  <a:cubicBezTo>
                    <a:pt x="47031" y="438436"/>
                    <a:pt x="48555" y="437674"/>
                    <a:pt x="50555" y="436721"/>
                  </a:cubicBezTo>
                  <a:lnTo>
                    <a:pt x="50555" y="436721"/>
                  </a:lnTo>
                  <a:cubicBezTo>
                    <a:pt x="55603" y="434245"/>
                    <a:pt x="59604" y="429959"/>
                    <a:pt x="61604" y="424625"/>
                  </a:cubicBezTo>
                  <a:cubicBezTo>
                    <a:pt x="61604" y="424434"/>
                    <a:pt x="61795" y="424053"/>
                    <a:pt x="61985" y="423577"/>
                  </a:cubicBezTo>
                  <a:lnTo>
                    <a:pt x="76940" y="380524"/>
                  </a:lnTo>
                  <a:lnTo>
                    <a:pt x="87512" y="375475"/>
                  </a:lnTo>
                  <a:cubicBezTo>
                    <a:pt x="92656" y="372999"/>
                    <a:pt x="96656" y="368713"/>
                    <a:pt x="98657" y="363379"/>
                  </a:cubicBezTo>
                  <a:cubicBezTo>
                    <a:pt x="98847" y="362903"/>
                    <a:pt x="99037" y="362426"/>
                    <a:pt x="99133" y="362045"/>
                  </a:cubicBezTo>
                  <a:lnTo>
                    <a:pt x="144758" y="230981"/>
                  </a:lnTo>
                  <a:lnTo>
                    <a:pt x="229149" y="398621"/>
                  </a:lnTo>
                  <a:cubicBezTo>
                    <a:pt x="229149" y="398621"/>
                    <a:pt x="229530" y="399383"/>
                    <a:pt x="229816" y="399764"/>
                  </a:cubicBezTo>
                  <a:cubicBezTo>
                    <a:pt x="233721" y="406908"/>
                    <a:pt x="241150" y="411385"/>
                    <a:pt x="249151" y="411385"/>
                  </a:cubicBezTo>
                  <a:cubicBezTo>
                    <a:pt x="249818" y="411385"/>
                    <a:pt x="250485" y="411385"/>
                    <a:pt x="251152" y="411385"/>
                  </a:cubicBezTo>
                  <a:cubicBezTo>
                    <a:pt x="258962" y="410718"/>
                    <a:pt x="265534" y="405765"/>
                    <a:pt x="268868" y="398812"/>
                  </a:cubicBezTo>
                  <a:cubicBezTo>
                    <a:pt x="269344" y="399479"/>
                    <a:pt x="269725" y="400241"/>
                    <a:pt x="270202" y="400907"/>
                  </a:cubicBezTo>
                  <a:cubicBezTo>
                    <a:pt x="276774" y="410051"/>
                    <a:pt x="283823" y="419005"/>
                    <a:pt x="292967" y="426815"/>
                  </a:cubicBezTo>
                  <a:cubicBezTo>
                    <a:pt x="292109" y="414719"/>
                    <a:pt x="289157" y="403670"/>
                    <a:pt x="285632" y="392906"/>
                  </a:cubicBezTo>
                  <a:close/>
                  <a:moveTo>
                    <a:pt x="120755" y="47720"/>
                  </a:moveTo>
                  <a:cubicBezTo>
                    <a:pt x="120755" y="33623"/>
                    <a:pt x="132089" y="22193"/>
                    <a:pt x="145996" y="22193"/>
                  </a:cubicBezTo>
                  <a:cubicBezTo>
                    <a:pt x="159902" y="22193"/>
                    <a:pt x="171237" y="33623"/>
                    <a:pt x="171237" y="47720"/>
                  </a:cubicBezTo>
                  <a:lnTo>
                    <a:pt x="171237" y="78677"/>
                  </a:lnTo>
                  <a:cubicBezTo>
                    <a:pt x="163331" y="75724"/>
                    <a:pt x="154854" y="74105"/>
                    <a:pt x="145996" y="74105"/>
                  </a:cubicBezTo>
                  <a:cubicBezTo>
                    <a:pt x="137137" y="74105"/>
                    <a:pt x="128660" y="75819"/>
                    <a:pt x="120755" y="78677"/>
                  </a:cubicBezTo>
                  <a:lnTo>
                    <a:pt x="120755" y="47720"/>
                  </a:lnTo>
                  <a:close/>
                  <a:moveTo>
                    <a:pt x="145996" y="96393"/>
                  </a:moveTo>
                  <a:cubicBezTo>
                    <a:pt x="174666" y="96393"/>
                    <a:pt x="197907" y="119920"/>
                    <a:pt x="197907" y="148876"/>
                  </a:cubicBezTo>
                  <a:cubicBezTo>
                    <a:pt x="197907" y="177832"/>
                    <a:pt x="174666" y="201359"/>
                    <a:pt x="145996" y="201359"/>
                  </a:cubicBezTo>
                  <a:cubicBezTo>
                    <a:pt x="117325" y="201359"/>
                    <a:pt x="94084" y="177832"/>
                    <a:pt x="94084" y="148876"/>
                  </a:cubicBezTo>
                  <a:cubicBezTo>
                    <a:pt x="94084" y="119920"/>
                    <a:pt x="117325" y="96393"/>
                    <a:pt x="145996" y="96393"/>
                  </a:cubicBezTo>
                  <a:close/>
                  <a:moveTo>
                    <a:pt x="41221" y="416433"/>
                  </a:moveTo>
                  <a:cubicBezTo>
                    <a:pt x="41221" y="416433"/>
                    <a:pt x="41221" y="416624"/>
                    <a:pt x="41221" y="416624"/>
                  </a:cubicBezTo>
                  <a:lnTo>
                    <a:pt x="41030" y="416624"/>
                  </a:lnTo>
                  <a:cubicBezTo>
                    <a:pt x="40173" y="417100"/>
                    <a:pt x="36363" y="419005"/>
                    <a:pt x="36268" y="419005"/>
                  </a:cubicBezTo>
                  <a:cubicBezTo>
                    <a:pt x="36268" y="419005"/>
                    <a:pt x="36268" y="419005"/>
                    <a:pt x="36268" y="419005"/>
                  </a:cubicBezTo>
                  <a:lnTo>
                    <a:pt x="22837" y="425387"/>
                  </a:lnTo>
                  <a:lnTo>
                    <a:pt x="22837" y="425387"/>
                  </a:lnTo>
                  <a:cubicBezTo>
                    <a:pt x="22837" y="425387"/>
                    <a:pt x="22837" y="425387"/>
                    <a:pt x="22837" y="425387"/>
                  </a:cubicBezTo>
                  <a:cubicBezTo>
                    <a:pt x="22837" y="425387"/>
                    <a:pt x="22837" y="425196"/>
                    <a:pt x="22837" y="425196"/>
                  </a:cubicBezTo>
                  <a:lnTo>
                    <a:pt x="30648" y="402717"/>
                  </a:lnTo>
                  <a:cubicBezTo>
                    <a:pt x="30648" y="402717"/>
                    <a:pt x="31124" y="402622"/>
                    <a:pt x="31315" y="402526"/>
                  </a:cubicBezTo>
                  <a:lnTo>
                    <a:pt x="49031" y="394145"/>
                  </a:lnTo>
                  <a:lnTo>
                    <a:pt x="41221" y="416528"/>
                  </a:lnTo>
                  <a:close/>
                  <a:moveTo>
                    <a:pt x="78559" y="354806"/>
                  </a:moveTo>
                  <a:cubicBezTo>
                    <a:pt x="78559" y="354806"/>
                    <a:pt x="78368" y="355283"/>
                    <a:pt x="78273" y="355473"/>
                  </a:cubicBezTo>
                  <a:lnTo>
                    <a:pt x="21980" y="382238"/>
                  </a:lnTo>
                  <a:cubicBezTo>
                    <a:pt x="21980" y="382238"/>
                    <a:pt x="22075" y="381762"/>
                    <a:pt x="22171" y="381572"/>
                  </a:cubicBezTo>
                  <a:lnTo>
                    <a:pt x="87417" y="194215"/>
                  </a:lnTo>
                  <a:cubicBezTo>
                    <a:pt x="96847" y="206597"/>
                    <a:pt x="109991" y="216027"/>
                    <a:pt x="125231" y="220504"/>
                  </a:cubicBezTo>
                  <a:lnTo>
                    <a:pt x="78464" y="354806"/>
                  </a:lnTo>
                  <a:close/>
                  <a:moveTo>
                    <a:pt x="249342" y="389287"/>
                  </a:moveTo>
                  <a:cubicBezTo>
                    <a:pt x="249342" y="389287"/>
                    <a:pt x="249151" y="388906"/>
                    <a:pt x="248961" y="388620"/>
                  </a:cubicBezTo>
                  <a:lnTo>
                    <a:pt x="164665" y="220980"/>
                  </a:lnTo>
                  <a:cubicBezTo>
                    <a:pt x="179619" y="217075"/>
                    <a:pt x="192668" y="208598"/>
                    <a:pt x="202384" y="197072"/>
                  </a:cubicBezTo>
                  <a:lnTo>
                    <a:pt x="268678" y="328898"/>
                  </a:lnTo>
                  <a:cubicBezTo>
                    <a:pt x="268678" y="328898"/>
                    <a:pt x="268868" y="329375"/>
                    <a:pt x="268964" y="329565"/>
                  </a:cubicBezTo>
                  <a:lnTo>
                    <a:pt x="249247" y="389287"/>
                  </a:lnTo>
                  <a:close/>
                </a:path>
              </a:pathLst>
            </a:custGeom>
            <a:solidFill>
              <a:srgbClr val="121212"/>
            </a:solidFill>
            <a:ln w="9525" cap="flat">
              <a:noFill/>
              <a:prstDash val="solid"/>
              <a:miter/>
            </a:ln>
          </p:spPr>
          <p:txBody>
            <a:bodyPr rtlCol="0" anchor="ctr"/>
            <a:lstStyle/>
            <a:p>
              <a:endParaRPr lang="zh-CN" altLang="en-US"/>
            </a:p>
          </p:txBody>
        </p:sp>
      </p:grpSp>
      <p:grpSp>
        <p:nvGrpSpPr>
          <p:cNvPr id="634" name="图形 499">
            <a:extLst>
              <a:ext uri="{FF2B5EF4-FFF2-40B4-BE49-F238E27FC236}">
                <a16:creationId xmlns:a16="http://schemas.microsoft.com/office/drawing/2014/main" id="{60175747-BC5F-D60B-CC1D-C38F8A4FD2A0}"/>
              </a:ext>
            </a:extLst>
          </p:cNvPr>
          <p:cNvGrpSpPr/>
          <p:nvPr/>
        </p:nvGrpSpPr>
        <p:grpSpPr>
          <a:xfrm>
            <a:off x="9202469" y="1138332"/>
            <a:ext cx="300990" cy="371284"/>
            <a:chOff x="9202469" y="1138332"/>
            <a:chExt cx="300990" cy="371284"/>
          </a:xfrm>
          <a:solidFill>
            <a:srgbClr val="121212"/>
          </a:solidFill>
        </p:grpSpPr>
        <p:sp>
          <p:nvSpPr>
            <p:cNvPr id="635" name="任意多边形: 形状 634">
              <a:extLst>
                <a:ext uri="{FF2B5EF4-FFF2-40B4-BE49-F238E27FC236}">
                  <a16:creationId xmlns:a16="http://schemas.microsoft.com/office/drawing/2014/main" id="{4E8F1693-AF4D-7F9E-569F-D03099ED5FDF}"/>
                </a:ext>
              </a:extLst>
            </p:cNvPr>
            <p:cNvSpPr/>
            <p:nvPr/>
          </p:nvSpPr>
          <p:spPr>
            <a:xfrm>
              <a:off x="9202469" y="1138332"/>
              <a:ext cx="300990" cy="371284"/>
            </a:xfrm>
            <a:custGeom>
              <a:avLst/>
              <a:gdLst>
                <a:gd name="connsiteX0" fmla="*/ 296609 w 300990"/>
                <a:gd name="connsiteY0" fmla="*/ 153543 h 371284"/>
                <a:gd name="connsiteX1" fmla="*/ 297942 w 300990"/>
                <a:gd name="connsiteY1" fmla="*/ 143351 h 371284"/>
                <a:gd name="connsiteX2" fmla="*/ 297942 w 300990"/>
                <a:gd name="connsiteY2" fmla="*/ 29813 h 371284"/>
                <a:gd name="connsiteX3" fmla="*/ 277178 w 300990"/>
                <a:gd name="connsiteY3" fmla="*/ 3810 h 371284"/>
                <a:gd name="connsiteX4" fmla="*/ 252603 w 300990"/>
                <a:gd name="connsiteY4" fmla="*/ 0 h 371284"/>
                <a:gd name="connsiteX5" fmla="*/ 228029 w 300990"/>
                <a:gd name="connsiteY5" fmla="*/ 3810 h 371284"/>
                <a:gd name="connsiteX6" fmla="*/ 207264 w 300990"/>
                <a:gd name="connsiteY6" fmla="*/ 29813 h 371284"/>
                <a:gd name="connsiteX7" fmla="*/ 207264 w 300990"/>
                <a:gd name="connsiteY7" fmla="*/ 51626 h 371284"/>
                <a:gd name="connsiteX8" fmla="*/ 192691 w 300990"/>
                <a:gd name="connsiteY8" fmla="*/ 46577 h 371284"/>
                <a:gd name="connsiteX9" fmla="*/ 150686 w 300990"/>
                <a:gd name="connsiteY9" fmla="*/ 6191 h 371284"/>
                <a:gd name="connsiteX10" fmla="*/ 108680 w 300990"/>
                <a:gd name="connsiteY10" fmla="*/ 46577 h 371284"/>
                <a:gd name="connsiteX11" fmla="*/ 94107 w 300990"/>
                <a:gd name="connsiteY11" fmla="*/ 51626 h 371284"/>
                <a:gd name="connsiteX12" fmla="*/ 94107 w 300990"/>
                <a:gd name="connsiteY12" fmla="*/ 29813 h 371284"/>
                <a:gd name="connsiteX13" fmla="*/ 73342 w 300990"/>
                <a:gd name="connsiteY13" fmla="*/ 3810 h 371284"/>
                <a:gd name="connsiteX14" fmla="*/ 48768 w 300990"/>
                <a:gd name="connsiteY14" fmla="*/ 0 h 371284"/>
                <a:gd name="connsiteX15" fmla="*/ 24194 w 300990"/>
                <a:gd name="connsiteY15" fmla="*/ 3810 h 371284"/>
                <a:gd name="connsiteX16" fmla="*/ 3429 w 300990"/>
                <a:gd name="connsiteY16" fmla="*/ 29813 h 371284"/>
                <a:gd name="connsiteX17" fmla="*/ 3429 w 300990"/>
                <a:gd name="connsiteY17" fmla="*/ 143351 h 371284"/>
                <a:gd name="connsiteX18" fmla="*/ 4763 w 300990"/>
                <a:gd name="connsiteY18" fmla="*/ 153543 h 371284"/>
                <a:gd name="connsiteX19" fmla="*/ 0 w 300990"/>
                <a:gd name="connsiteY19" fmla="*/ 190119 h 371284"/>
                <a:gd name="connsiteX20" fmla="*/ 0 w 300990"/>
                <a:gd name="connsiteY20" fmla="*/ 352139 h 371284"/>
                <a:gd name="connsiteX21" fmla="*/ 19241 w 300990"/>
                <a:gd name="connsiteY21" fmla="*/ 371285 h 371284"/>
                <a:gd name="connsiteX22" fmla="*/ 281750 w 300990"/>
                <a:gd name="connsiteY22" fmla="*/ 371285 h 371284"/>
                <a:gd name="connsiteX23" fmla="*/ 300990 w 300990"/>
                <a:gd name="connsiteY23" fmla="*/ 352139 h 371284"/>
                <a:gd name="connsiteX24" fmla="*/ 300990 w 300990"/>
                <a:gd name="connsiteY24" fmla="*/ 190214 h 371284"/>
                <a:gd name="connsiteX25" fmla="*/ 296228 w 300990"/>
                <a:gd name="connsiteY25" fmla="*/ 153638 h 371284"/>
                <a:gd name="connsiteX26" fmla="*/ 226695 w 300990"/>
                <a:gd name="connsiteY26" fmla="*/ 29813 h 371284"/>
                <a:gd name="connsiteX27" fmla="*/ 252698 w 300990"/>
                <a:gd name="connsiteY27" fmla="*/ 19145 h 371284"/>
                <a:gd name="connsiteX28" fmla="*/ 278701 w 300990"/>
                <a:gd name="connsiteY28" fmla="*/ 29813 h 371284"/>
                <a:gd name="connsiteX29" fmla="*/ 278701 w 300990"/>
                <a:gd name="connsiteY29" fmla="*/ 111538 h 371284"/>
                <a:gd name="connsiteX30" fmla="*/ 226695 w 300990"/>
                <a:gd name="connsiteY30" fmla="*/ 61055 h 371284"/>
                <a:gd name="connsiteX31" fmla="*/ 226695 w 300990"/>
                <a:gd name="connsiteY31" fmla="*/ 29718 h 371284"/>
                <a:gd name="connsiteX32" fmla="*/ 150876 w 300990"/>
                <a:gd name="connsiteY32" fmla="*/ 25336 h 371284"/>
                <a:gd name="connsiteX33" fmla="*/ 172974 w 300990"/>
                <a:gd name="connsiteY33" fmla="*/ 42291 h 371284"/>
                <a:gd name="connsiteX34" fmla="*/ 150876 w 300990"/>
                <a:gd name="connsiteY34" fmla="*/ 40481 h 371284"/>
                <a:gd name="connsiteX35" fmla="*/ 128778 w 300990"/>
                <a:gd name="connsiteY35" fmla="*/ 42291 h 371284"/>
                <a:gd name="connsiteX36" fmla="*/ 150876 w 300990"/>
                <a:gd name="connsiteY36" fmla="*/ 25336 h 371284"/>
                <a:gd name="connsiteX37" fmla="*/ 23050 w 300990"/>
                <a:gd name="connsiteY37" fmla="*/ 29813 h 371284"/>
                <a:gd name="connsiteX38" fmla="*/ 49054 w 300990"/>
                <a:gd name="connsiteY38" fmla="*/ 19145 h 371284"/>
                <a:gd name="connsiteX39" fmla="*/ 75057 w 300990"/>
                <a:gd name="connsiteY39" fmla="*/ 29813 h 371284"/>
                <a:gd name="connsiteX40" fmla="*/ 75057 w 300990"/>
                <a:gd name="connsiteY40" fmla="*/ 61151 h 371284"/>
                <a:gd name="connsiteX41" fmla="*/ 23050 w 300990"/>
                <a:gd name="connsiteY41" fmla="*/ 111633 h 371284"/>
                <a:gd name="connsiteX42" fmla="*/ 23050 w 300990"/>
                <a:gd name="connsiteY42" fmla="*/ 29813 h 371284"/>
                <a:gd name="connsiteX43" fmla="*/ 282130 w 300990"/>
                <a:gd name="connsiteY43" fmla="*/ 352235 h 371284"/>
                <a:gd name="connsiteX44" fmla="*/ 19621 w 300990"/>
                <a:gd name="connsiteY44" fmla="*/ 352235 h 371284"/>
                <a:gd name="connsiteX45" fmla="*/ 19621 w 300990"/>
                <a:gd name="connsiteY45" fmla="*/ 190214 h 371284"/>
                <a:gd name="connsiteX46" fmla="*/ 150876 w 300990"/>
                <a:gd name="connsiteY46" fmla="*/ 59722 h 371284"/>
                <a:gd name="connsiteX47" fmla="*/ 282130 w 300990"/>
                <a:gd name="connsiteY47" fmla="*/ 190214 h 371284"/>
                <a:gd name="connsiteX48" fmla="*/ 282130 w 300990"/>
                <a:gd name="connsiteY48" fmla="*/ 352235 h 371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00990" h="371284">
                  <a:moveTo>
                    <a:pt x="296609" y="153543"/>
                  </a:moveTo>
                  <a:cubicBezTo>
                    <a:pt x="297371" y="150209"/>
                    <a:pt x="297942" y="146876"/>
                    <a:pt x="297942" y="143351"/>
                  </a:cubicBezTo>
                  <a:lnTo>
                    <a:pt x="297942" y="29813"/>
                  </a:lnTo>
                  <a:cubicBezTo>
                    <a:pt x="297942" y="25527"/>
                    <a:pt x="296418" y="10858"/>
                    <a:pt x="277178" y="3810"/>
                  </a:cubicBezTo>
                  <a:cubicBezTo>
                    <a:pt x="268510" y="667"/>
                    <a:pt x="259080" y="0"/>
                    <a:pt x="252603" y="0"/>
                  </a:cubicBezTo>
                  <a:cubicBezTo>
                    <a:pt x="246126" y="0"/>
                    <a:pt x="236792" y="667"/>
                    <a:pt x="228029" y="3810"/>
                  </a:cubicBezTo>
                  <a:cubicBezTo>
                    <a:pt x="208788" y="10858"/>
                    <a:pt x="207264" y="25527"/>
                    <a:pt x="207264" y="29813"/>
                  </a:cubicBezTo>
                  <a:lnTo>
                    <a:pt x="207264" y="51626"/>
                  </a:lnTo>
                  <a:cubicBezTo>
                    <a:pt x="202501" y="49720"/>
                    <a:pt x="197644" y="48006"/>
                    <a:pt x="192691" y="46577"/>
                  </a:cubicBezTo>
                  <a:cubicBezTo>
                    <a:pt x="191834" y="24194"/>
                    <a:pt x="173355" y="6191"/>
                    <a:pt x="150686" y="6191"/>
                  </a:cubicBezTo>
                  <a:cubicBezTo>
                    <a:pt x="128016" y="6191"/>
                    <a:pt x="109538" y="24194"/>
                    <a:pt x="108680" y="46577"/>
                  </a:cubicBezTo>
                  <a:cubicBezTo>
                    <a:pt x="103727" y="48006"/>
                    <a:pt x="98870" y="49720"/>
                    <a:pt x="94107" y="51626"/>
                  </a:cubicBezTo>
                  <a:lnTo>
                    <a:pt x="94107" y="29813"/>
                  </a:lnTo>
                  <a:cubicBezTo>
                    <a:pt x="94107" y="25527"/>
                    <a:pt x="92583" y="10858"/>
                    <a:pt x="73342" y="3810"/>
                  </a:cubicBezTo>
                  <a:cubicBezTo>
                    <a:pt x="64675" y="667"/>
                    <a:pt x="55245" y="0"/>
                    <a:pt x="48768" y="0"/>
                  </a:cubicBezTo>
                  <a:cubicBezTo>
                    <a:pt x="42291" y="0"/>
                    <a:pt x="32957" y="667"/>
                    <a:pt x="24194" y="3810"/>
                  </a:cubicBezTo>
                  <a:cubicBezTo>
                    <a:pt x="4953" y="10858"/>
                    <a:pt x="3429" y="25527"/>
                    <a:pt x="3429" y="29813"/>
                  </a:cubicBezTo>
                  <a:lnTo>
                    <a:pt x="3429" y="143351"/>
                  </a:lnTo>
                  <a:cubicBezTo>
                    <a:pt x="3429" y="146876"/>
                    <a:pt x="4000" y="150305"/>
                    <a:pt x="4763" y="153543"/>
                  </a:cubicBezTo>
                  <a:cubicBezTo>
                    <a:pt x="1810" y="165259"/>
                    <a:pt x="0" y="177546"/>
                    <a:pt x="0" y="190119"/>
                  </a:cubicBezTo>
                  <a:lnTo>
                    <a:pt x="0" y="352139"/>
                  </a:lnTo>
                  <a:cubicBezTo>
                    <a:pt x="0" y="362712"/>
                    <a:pt x="8573" y="371285"/>
                    <a:pt x="19241" y="371285"/>
                  </a:cubicBezTo>
                  <a:lnTo>
                    <a:pt x="281750" y="371285"/>
                  </a:lnTo>
                  <a:cubicBezTo>
                    <a:pt x="292417" y="371285"/>
                    <a:pt x="300990" y="362712"/>
                    <a:pt x="300990" y="352139"/>
                  </a:cubicBezTo>
                  <a:lnTo>
                    <a:pt x="300990" y="190214"/>
                  </a:lnTo>
                  <a:cubicBezTo>
                    <a:pt x="300990" y="177546"/>
                    <a:pt x="299275" y="165354"/>
                    <a:pt x="296228" y="153638"/>
                  </a:cubicBezTo>
                  <a:close/>
                  <a:moveTo>
                    <a:pt x="226695" y="29813"/>
                  </a:moveTo>
                  <a:cubicBezTo>
                    <a:pt x="226695" y="22669"/>
                    <a:pt x="239744" y="19145"/>
                    <a:pt x="252698" y="19145"/>
                  </a:cubicBezTo>
                  <a:cubicBezTo>
                    <a:pt x="265652" y="19145"/>
                    <a:pt x="278701" y="22669"/>
                    <a:pt x="278701" y="29813"/>
                  </a:cubicBezTo>
                  <a:lnTo>
                    <a:pt x="278701" y="111538"/>
                  </a:lnTo>
                  <a:cubicBezTo>
                    <a:pt x="265748" y="90773"/>
                    <a:pt x="247936" y="73438"/>
                    <a:pt x="226695" y="61055"/>
                  </a:cubicBezTo>
                  <a:lnTo>
                    <a:pt x="226695" y="29718"/>
                  </a:lnTo>
                  <a:close/>
                  <a:moveTo>
                    <a:pt x="150876" y="25336"/>
                  </a:moveTo>
                  <a:cubicBezTo>
                    <a:pt x="161449" y="25336"/>
                    <a:pt x="170307" y="32575"/>
                    <a:pt x="172974" y="42291"/>
                  </a:cubicBezTo>
                  <a:cubicBezTo>
                    <a:pt x="165735" y="41243"/>
                    <a:pt x="158401" y="40481"/>
                    <a:pt x="150876" y="40481"/>
                  </a:cubicBezTo>
                  <a:cubicBezTo>
                    <a:pt x="143351" y="40481"/>
                    <a:pt x="136017" y="41243"/>
                    <a:pt x="128778" y="42291"/>
                  </a:cubicBezTo>
                  <a:cubicBezTo>
                    <a:pt x="131445" y="32575"/>
                    <a:pt x="140303" y="25336"/>
                    <a:pt x="150876" y="25336"/>
                  </a:cubicBezTo>
                  <a:close/>
                  <a:moveTo>
                    <a:pt x="23050" y="29813"/>
                  </a:moveTo>
                  <a:cubicBezTo>
                    <a:pt x="23050" y="22669"/>
                    <a:pt x="36100" y="19145"/>
                    <a:pt x="49054" y="19145"/>
                  </a:cubicBezTo>
                  <a:cubicBezTo>
                    <a:pt x="62008" y="19145"/>
                    <a:pt x="75057" y="22669"/>
                    <a:pt x="75057" y="29813"/>
                  </a:cubicBezTo>
                  <a:lnTo>
                    <a:pt x="75057" y="61151"/>
                  </a:lnTo>
                  <a:cubicBezTo>
                    <a:pt x="53816" y="73533"/>
                    <a:pt x="36004" y="90869"/>
                    <a:pt x="23050" y="111633"/>
                  </a:cubicBezTo>
                  <a:lnTo>
                    <a:pt x="23050" y="29813"/>
                  </a:lnTo>
                  <a:close/>
                  <a:moveTo>
                    <a:pt x="282130" y="352235"/>
                  </a:moveTo>
                  <a:lnTo>
                    <a:pt x="19621" y="352235"/>
                  </a:lnTo>
                  <a:lnTo>
                    <a:pt x="19621" y="190214"/>
                  </a:lnTo>
                  <a:cubicBezTo>
                    <a:pt x="19621" y="118110"/>
                    <a:pt x="78391" y="59722"/>
                    <a:pt x="150876" y="59722"/>
                  </a:cubicBezTo>
                  <a:cubicBezTo>
                    <a:pt x="223361" y="59722"/>
                    <a:pt x="282130" y="118205"/>
                    <a:pt x="282130" y="190214"/>
                  </a:cubicBezTo>
                  <a:lnTo>
                    <a:pt x="282130" y="352235"/>
                  </a:lnTo>
                  <a:close/>
                </a:path>
              </a:pathLst>
            </a:custGeom>
            <a:solidFill>
              <a:srgbClr val="121212"/>
            </a:solidFill>
            <a:ln w="9525" cap="flat">
              <a:noFill/>
              <a:prstDash val="solid"/>
              <a:miter/>
            </a:ln>
          </p:spPr>
          <p:txBody>
            <a:bodyPr rtlCol="0" anchor="ctr"/>
            <a:lstStyle/>
            <a:p>
              <a:endParaRPr lang="zh-CN" altLang="en-US"/>
            </a:p>
          </p:txBody>
        </p:sp>
        <p:sp>
          <p:nvSpPr>
            <p:cNvPr id="636" name="任意多边形: 形状 635">
              <a:extLst>
                <a:ext uri="{FF2B5EF4-FFF2-40B4-BE49-F238E27FC236}">
                  <a16:creationId xmlns:a16="http://schemas.microsoft.com/office/drawing/2014/main" id="{1A4C4201-3A01-FF4B-F536-2C5C8AC5FD86}"/>
                </a:ext>
              </a:extLst>
            </p:cNvPr>
            <p:cNvSpPr/>
            <p:nvPr/>
          </p:nvSpPr>
          <p:spPr>
            <a:xfrm>
              <a:off x="9262953" y="1348072"/>
              <a:ext cx="180689" cy="129730"/>
            </a:xfrm>
            <a:custGeom>
              <a:avLst/>
              <a:gdLst>
                <a:gd name="connsiteX0" fmla="*/ 161449 w 180689"/>
                <a:gd name="connsiteY0" fmla="*/ 0 h 129730"/>
                <a:gd name="connsiteX1" fmla="*/ 19240 w 180689"/>
                <a:gd name="connsiteY1" fmla="*/ 0 h 129730"/>
                <a:gd name="connsiteX2" fmla="*/ 0 w 180689"/>
                <a:gd name="connsiteY2" fmla="*/ 19145 h 129730"/>
                <a:gd name="connsiteX3" fmla="*/ 0 w 180689"/>
                <a:gd name="connsiteY3" fmla="*/ 110585 h 129730"/>
                <a:gd name="connsiteX4" fmla="*/ 19240 w 180689"/>
                <a:gd name="connsiteY4" fmla="*/ 129731 h 129730"/>
                <a:gd name="connsiteX5" fmla="*/ 161449 w 180689"/>
                <a:gd name="connsiteY5" fmla="*/ 129731 h 129730"/>
                <a:gd name="connsiteX6" fmla="*/ 180689 w 180689"/>
                <a:gd name="connsiteY6" fmla="*/ 110585 h 129730"/>
                <a:gd name="connsiteX7" fmla="*/ 180689 w 180689"/>
                <a:gd name="connsiteY7" fmla="*/ 19145 h 129730"/>
                <a:gd name="connsiteX8" fmla="*/ 161449 w 180689"/>
                <a:gd name="connsiteY8" fmla="*/ 0 h 129730"/>
                <a:gd name="connsiteX9" fmla="*/ 161449 w 180689"/>
                <a:gd name="connsiteY9" fmla="*/ 110585 h 129730"/>
                <a:gd name="connsiteX10" fmla="*/ 19240 w 180689"/>
                <a:gd name="connsiteY10" fmla="*/ 110585 h 129730"/>
                <a:gd name="connsiteX11" fmla="*/ 19240 w 180689"/>
                <a:gd name="connsiteY11" fmla="*/ 19145 h 129730"/>
                <a:gd name="connsiteX12" fmla="*/ 161449 w 180689"/>
                <a:gd name="connsiteY12" fmla="*/ 19145 h 129730"/>
                <a:gd name="connsiteX13" fmla="*/ 161449 w 180689"/>
                <a:gd name="connsiteY13" fmla="*/ 110585 h 129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689" h="129730">
                  <a:moveTo>
                    <a:pt x="161449" y="0"/>
                  </a:moveTo>
                  <a:lnTo>
                    <a:pt x="19240" y="0"/>
                  </a:lnTo>
                  <a:cubicBezTo>
                    <a:pt x="8572" y="0"/>
                    <a:pt x="0" y="8572"/>
                    <a:pt x="0" y="19145"/>
                  </a:cubicBezTo>
                  <a:lnTo>
                    <a:pt x="0" y="110585"/>
                  </a:lnTo>
                  <a:cubicBezTo>
                    <a:pt x="0" y="121158"/>
                    <a:pt x="8572" y="129731"/>
                    <a:pt x="19240" y="129731"/>
                  </a:cubicBezTo>
                  <a:lnTo>
                    <a:pt x="161449" y="129731"/>
                  </a:lnTo>
                  <a:cubicBezTo>
                    <a:pt x="172117" y="129731"/>
                    <a:pt x="180689" y="121158"/>
                    <a:pt x="180689" y="110585"/>
                  </a:cubicBezTo>
                  <a:lnTo>
                    <a:pt x="180689" y="19145"/>
                  </a:lnTo>
                  <a:cubicBezTo>
                    <a:pt x="180689" y="8572"/>
                    <a:pt x="172117" y="0"/>
                    <a:pt x="161449" y="0"/>
                  </a:cubicBezTo>
                  <a:close/>
                  <a:moveTo>
                    <a:pt x="161449" y="110585"/>
                  </a:moveTo>
                  <a:lnTo>
                    <a:pt x="19240" y="110585"/>
                  </a:lnTo>
                  <a:lnTo>
                    <a:pt x="19240" y="19145"/>
                  </a:lnTo>
                  <a:lnTo>
                    <a:pt x="161449" y="19145"/>
                  </a:lnTo>
                  <a:lnTo>
                    <a:pt x="161449" y="110585"/>
                  </a:lnTo>
                  <a:close/>
                </a:path>
              </a:pathLst>
            </a:custGeom>
            <a:solidFill>
              <a:srgbClr val="121212"/>
            </a:solidFill>
            <a:ln w="9525" cap="flat">
              <a:noFill/>
              <a:prstDash val="solid"/>
              <a:miter/>
            </a:ln>
          </p:spPr>
          <p:txBody>
            <a:bodyPr rtlCol="0" anchor="ctr"/>
            <a:lstStyle/>
            <a:p>
              <a:endParaRPr lang="zh-CN" altLang="en-US"/>
            </a:p>
          </p:txBody>
        </p:sp>
        <p:sp>
          <p:nvSpPr>
            <p:cNvPr id="637" name="任意多边形: 形状 636">
              <a:extLst>
                <a:ext uri="{FF2B5EF4-FFF2-40B4-BE49-F238E27FC236}">
                  <a16:creationId xmlns:a16="http://schemas.microsoft.com/office/drawing/2014/main" id="{F987A958-B472-F437-F8B1-9BF4CB0A1AED}"/>
                </a:ext>
              </a:extLst>
            </p:cNvPr>
            <p:cNvSpPr/>
            <p:nvPr/>
          </p:nvSpPr>
          <p:spPr>
            <a:xfrm>
              <a:off x="9293337" y="1382743"/>
              <a:ext cx="35528" cy="19050"/>
            </a:xfrm>
            <a:custGeom>
              <a:avLst/>
              <a:gdLst>
                <a:gd name="connsiteX0" fmla="*/ 9620 w 35528"/>
                <a:gd name="connsiteY0" fmla="*/ 19050 h 19050"/>
                <a:gd name="connsiteX1" fmla="*/ 25908 w 35528"/>
                <a:gd name="connsiteY1" fmla="*/ 19050 h 19050"/>
                <a:gd name="connsiteX2" fmla="*/ 35528 w 35528"/>
                <a:gd name="connsiteY2" fmla="*/ 9525 h 19050"/>
                <a:gd name="connsiteX3" fmla="*/ 25908 w 35528"/>
                <a:gd name="connsiteY3" fmla="*/ 0 h 19050"/>
                <a:gd name="connsiteX4" fmla="*/ 9620 w 35528"/>
                <a:gd name="connsiteY4" fmla="*/ 0 h 19050"/>
                <a:gd name="connsiteX5" fmla="*/ 0 w 35528"/>
                <a:gd name="connsiteY5" fmla="*/ 9525 h 19050"/>
                <a:gd name="connsiteX6" fmla="*/ 9620 w 35528"/>
                <a:gd name="connsiteY6" fmla="*/ 1905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28" h="19050">
                  <a:moveTo>
                    <a:pt x="9620" y="19050"/>
                  </a:moveTo>
                  <a:lnTo>
                    <a:pt x="25908" y="19050"/>
                  </a:lnTo>
                  <a:cubicBezTo>
                    <a:pt x="31242" y="19050"/>
                    <a:pt x="35528" y="14764"/>
                    <a:pt x="35528" y="9525"/>
                  </a:cubicBezTo>
                  <a:cubicBezTo>
                    <a:pt x="35528" y="4286"/>
                    <a:pt x="31242" y="0"/>
                    <a:pt x="25908" y="0"/>
                  </a:cubicBezTo>
                  <a:lnTo>
                    <a:pt x="9620" y="0"/>
                  </a:lnTo>
                  <a:cubicBezTo>
                    <a:pt x="4286" y="0"/>
                    <a:pt x="0" y="4286"/>
                    <a:pt x="0" y="9525"/>
                  </a:cubicBezTo>
                  <a:cubicBezTo>
                    <a:pt x="0" y="14764"/>
                    <a:pt x="4286" y="19050"/>
                    <a:pt x="9620" y="19050"/>
                  </a:cubicBezTo>
                  <a:close/>
                </a:path>
              </a:pathLst>
            </a:custGeom>
            <a:solidFill>
              <a:srgbClr val="121212"/>
            </a:solidFill>
            <a:ln w="9525" cap="flat">
              <a:noFill/>
              <a:prstDash val="solid"/>
              <a:miter/>
            </a:ln>
          </p:spPr>
          <p:txBody>
            <a:bodyPr rtlCol="0" anchor="ctr"/>
            <a:lstStyle/>
            <a:p>
              <a:endParaRPr lang="zh-CN" altLang="en-US"/>
            </a:p>
          </p:txBody>
        </p:sp>
        <p:sp>
          <p:nvSpPr>
            <p:cNvPr id="638" name="任意多边形: 形状 637">
              <a:extLst>
                <a:ext uri="{FF2B5EF4-FFF2-40B4-BE49-F238E27FC236}">
                  <a16:creationId xmlns:a16="http://schemas.microsoft.com/office/drawing/2014/main" id="{075AED5D-67F3-35F2-1E95-B949FA8A7984}"/>
                </a:ext>
              </a:extLst>
            </p:cNvPr>
            <p:cNvSpPr/>
            <p:nvPr/>
          </p:nvSpPr>
          <p:spPr>
            <a:xfrm>
              <a:off x="9332390" y="1382743"/>
              <a:ext cx="41910" cy="19050"/>
            </a:xfrm>
            <a:custGeom>
              <a:avLst/>
              <a:gdLst>
                <a:gd name="connsiteX0" fmla="*/ 9620 w 41910"/>
                <a:gd name="connsiteY0" fmla="*/ 19050 h 19050"/>
                <a:gd name="connsiteX1" fmla="*/ 32290 w 41910"/>
                <a:gd name="connsiteY1" fmla="*/ 19050 h 19050"/>
                <a:gd name="connsiteX2" fmla="*/ 41910 w 41910"/>
                <a:gd name="connsiteY2" fmla="*/ 9525 h 19050"/>
                <a:gd name="connsiteX3" fmla="*/ 32290 w 41910"/>
                <a:gd name="connsiteY3" fmla="*/ 0 h 19050"/>
                <a:gd name="connsiteX4" fmla="*/ 9620 w 41910"/>
                <a:gd name="connsiteY4" fmla="*/ 0 h 19050"/>
                <a:gd name="connsiteX5" fmla="*/ 0 w 41910"/>
                <a:gd name="connsiteY5" fmla="*/ 9525 h 19050"/>
                <a:gd name="connsiteX6" fmla="*/ 9620 w 41910"/>
                <a:gd name="connsiteY6" fmla="*/ 1905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10" h="19050">
                  <a:moveTo>
                    <a:pt x="9620" y="19050"/>
                  </a:moveTo>
                  <a:lnTo>
                    <a:pt x="32290" y="19050"/>
                  </a:lnTo>
                  <a:cubicBezTo>
                    <a:pt x="37624" y="19050"/>
                    <a:pt x="41910" y="14764"/>
                    <a:pt x="41910" y="9525"/>
                  </a:cubicBezTo>
                  <a:cubicBezTo>
                    <a:pt x="41910" y="4286"/>
                    <a:pt x="37624" y="0"/>
                    <a:pt x="32290" y="0"/>
                  </a:cubicBezTo>
                  <a:lnTo>
                    <a:pt x="9620" y="0"/>
                  </a:lnTo>
                  <a:cubicBezTo>
                    <a:pt x="4286" y="0"/>
                    <a:pt x="0" y="4286"/>
                    <a:pt x="0" y="9525"/>
                  </a:cubicBezTo>
                  <a:cubicBezTo>
                    <a:pt x="0" y="14764"/>
                    <a:pt x="4286" y="19050"/>
                    <a:pt x="9620" y="19050"/>
                  </a:cubicBezTo>
                  <a:close/>
                </a:path>
              </a:pathLst>
            </a:custGeom>
            <a:solidFill>
              <a:srgbClr val="121212"/>
            </a:solidFill>
            <a:ln w="9525" cap="flat">
              <a:noFill/>
              <a:prstDash val="solid"/>
              <a:miter/>
            </a:ln>
          </p:spPr>
          <p:txBody>
            <a:bodyPr rtlCol="0" anchor="ctr"/>
            <a:lstStyle/>
            <a:p>
              <a:endParaRPr lang="zh-CN" altLang="en-US"/>
            </a:p>
          </p:txBody>
        </p:sp>
        <p:sp>
          <p:nvSpPr>
            <p:cNvPr id="639" name="任意多边形: 形状 638">
              <a:extLst>
                <a:ext uri="{FF2B5EF4-FFF2-40B4-BE49-F238E27FC236}">
                  <a16:creationId xmlns:a16="http://schemas.microsoft.com/office/drawing/2014/main" id="{69A5DC93-9AD6-54D2-6251-EBC4F44990BE}"/>
                </a:ext>
              </a:extLst>
            </p:cNvPr>
            <p:cNvSpPr/>
            <p:nvPr/>
          </p:nvSpPr>
          <p:spPr>
            <a:xfrm>
              <a:off x="9377729" y="1382743"/>
              <a:ext cx="35528" cy="19050"/>
            </a:xfrm>
            <a:custGeom>
              <a:avLst/>
              <a:gdLst>
                <a:gd name="connsiteX0" fmla="*/ 9620 w 35528"/>
                <a:gd name="connsiteY0" fmla="*/ 19050 h 19050"/>
                <a:gd name="connsiteX1" fmla="*/ 25908 w 35528"/>
                <a:gd name="connsiteY1" fmla="*/ 19050 h 19050"/>
                <a:gd name="connsiteX2" fmla="*/ 35528 w 35528"/>
                <a:gd name="connsiteY2" fmla="*/ 9525 h 19050"/>
                <a:gd name="connsiteX3" fmla="*/ 25908 w 35528"/>
                <a:gd name="connsiteY3" fmla="*/ 0 h 19050"/>
                <a:gd name="connsiteX4" fmla="*/ 9620 w 35528"/>
                <a:gd name="connsiteY4" fmla="*/ 0 h 19050"/>
                <a:gd name="connsiteX5" fmla="*/ 0 w 35528"/>
                <a:gd name="connsiteY5" fmla="*/ 9525 h 19050"/>
                <a:gd name="connsiteX6" fmla="*/ 9620 w 35528"/>
                <a:gd name="connsiteY6" fmla="*/ 1905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28" h="19050">
                  <a:moveTo>
                    <a:pt x="9620" y="19050"/>
                  </a:moveTo>
                  <a:lnTo>
                    <a:pt x="25908" y="19050"/>
                  </a:lnTo>
                  <a:cubicBezTo>
                    <a:pt x="31242" y="19050"/>
                    <a:pt x="35528" y="14764"/>
                    <a:pt x="35528" y="9525"/>
                  </a:cubicBezTo>
                  <a:cubicBezTo>
                    <a:pt x="35528" y="4286"/>
                    <a:pt x="31242" y="0"/>
                    <a:pt x="25908" y="0"/>
                  </a:cubicBezTo>
                  <a:lnTo>
                    <a:pt x="9620" y="0"/>
                  </a:lnTo>
                  <a:cubicBezTo>
                    <a:pt x="4286" y="0"/>
                    <a:pt x="0" y="4286"/>
                    <a:pt x="0" y="9525"/>
                  </a:cubicBezTo>
                  <a:cubicBezTo>
                    <a:pt x="0" y="14764"/>
                    <a:pt x="4286" y="19050"/>
                    <a:pt x="9620" y="19050"/>
                  </a:cubicBezTo>
                  <a:close/>
                </a:path>
              </a:pathLst>
            </a:custGeom>
            <a:solidFill>
              <a:srgbClr val="121212"/>
            </a:solidFill>
            <a:ln w="9525" cap="flat">
              <a:noFill/>
              <a:prstDash val="solid"/>
              <a:miter/>
            </a:ln>
          </p:spPr>
          <p:txBody>
            <a:bodyPr rtlCol="0" anchor="ctr"/>
            <a:lstStyle/>
            <a:p>
              <a:endParaRPr lang="zh-CN" altLang="en-US"/>
            </a:p>
          </p:txBody>
        </p:sp>
      </p:grpSp>
      <p:grpSp>
        <p:nvGrpSpPr>
          <p:cNvPr id="640" name="图形 499">
            <a:extLst>
              <a:ext uri="{FF2B5EF4-FFF2-40B4-BE49-F238E27FC236}">
                <a16:creationId xmlns:a16="http://schemas.microsoft.com/office/drawing/2014/main" id="{F834C624-A534-DE13-ED76-85E472AFA4B7}"/>
              </a:ext>
            </a:extLst>
          </p:cNvPr>
          <p:cNvGrpSpPr/>
          <p:nvPr/>
        </p:nvGrpSpPr>
        <p:grpSpPr>
          <a:xfrm>
            <a:off x="8239657" y="3214687"/>
            <a:ext cx="322185" cy="438054"/>
            <a:chOff x="8239657" y="3214687"/>
            <a:chExt cx="322185" cy="438054"/>
          </a:xfrm>
          <a:solidFill>
            <a:srgbClr val="121212"/>
          </a:solidFill>
        </p:grpSpPr>
        <p:sp>
          <p:nvSpPr>
            <p:cNvPr id="641" name="任意多边形: 形状 640">
              <a:extLst>
                <a:ext uri="{FF2B5EF4-FFF2-40B4-BE49-F238E27FC236}">
                  <a16:creationId xmlns:a16="http://schemas.microsoft.com/office/drawing/2014/main" id="{259DFF33-FBFD-ADBC-2E48-C5B164A85D1E}"/>
                </a:ext>
              </a:extLst>
            </p:cNvPr>
            <p:cNvSpPr/>
            <p:nvPr/>
          </p:nvSpPr>
          <p:spPr>
            <a:xfrm>
              <a:off x="8239657" y="3214687"/>
              <a:ext cx="322185" cy="438054"/>
            </a:xfrm>
            <a:custGeom>
              <a:avLst/>
              <a:gdLst>
                <a:gd name="connsiteX0" fmla="*/ 300539 w 322185"/>
                <a:gd name="connsiteY0" fmla="*/ 158305 h 438054"/>
                <a:gd name="connsiteX1" fmla="*/ 316160 w 322185"/>
                <a:gd name="connsiteY1" fmla="*/ 151638 h 438054"/>
                <a:gd name="connsiteX2" fmla="*/ 322160 w 322185"/>
                <a:gd name="connsiteY2" fmla="*/ 135826 h 438054"/>
                <a:gd name="connsiteX3" fmla="*/ 308540 w 322185"/>
                <a:gd name="connsiteY3" fmla="*/ 92202 h 438054"/>
                <a:gd name="connsiteX4" fmla="*/ 305111 w 322185"/>
                <a:gd name="connsiteY4" fmla="*/ 87821 h 438054"/>
                <a:gd name="connsiteX5" fmla="*/ 315683 w 322185"/>
                <a:gd name="connsiteY5" fmla="*/ 35147 h 438054"/>
                <a:gd name="connsiteX6" fmla="*/ 293871 w 322185"/>
                <a:gd name="connsiteY6" fmla="*/ 2381 h 438054"/>
                <a:gd name="connsiteX7" fmla="*/ 283870 w 322185"/>
                <a:gd name="connsiteY7" fmla="*/ 0 h 438054"/>
                <a:gd name="connsiteX8" fmla="*/ 273583 w 322185"/>
                <a:gd name="connsiteY8" fmla="*/ 2572 h 438054"/>
                <a:gd name="connsiteX9" fmla="*/ 262534 w 322185"/>
                <a:gd name="connsiteY9" fmla="*/ 17907 h 438054"/>
                <a:gd name="connsiteX10" fmla="*/ 254057 w 322185"/>
                <a:gd name="connsiteY10" fmla="*/ 19812 h 438054"/>
                <a:gd name="connsiteX11" fmla="*/ 231578 w 322185"/>
                <a:gd name="connsiteY11" fmla="*/ 20860 h 438054"/>
                <a:gd name="connsiteX12" fmla="*/ 177476 w 322185"/>
                <a:gd name="connsiteY12" fmla="*/ 33909 h 438054"/>
                <a:gd name="connsiteX13" fmla="*/ 161093 w 322185"/>
                <a:gd name="connsiteY13" fmla="*/ 64103 h 438054"/>
                <a:gd name="connsiteX14" fmla="*/ 144710 w 322185"/>
                <a:gd name="connsiteY14" fmla="*/ 33909 h 438054"/>
                <a:gd name="connsiteX15" fmla="*/ 90608 w 322185"/>
                <a:gd name="connsiteY15" fmla="*/ 20860 h 438054"/>
                <a:gd name="connsiteX16" fmla="*/ 68129 w 322185"/>
                <a:gd name="connsiteY16" fmla="*/ 19812 h 438054"/>
                <a:gd name="connsiteX17" fmla="*/ 59651 w 322185"/>
                <a:gd name="connsiteY17" fmla="*/ 17907 h 438054"/>
                <a:gd name="connsiteX18" fmla="*/ 48602 w 322185"/>
                <a:gd name="connsiteY18" fmla="*/ 2572 h 438054"/>
                <a:gd name="connsiteX19" fmla="*/ 38315 w 322185"/>
                <a:gd name="connsiteY19" fmla="*/ 0 h 438054"/>
                <a:gd name="connsiteX20" fmla="*/ 28314 w 322185"/>
                <a:gd name="connsiteY20" fmla="*/ 2381 h 438054"/>
                <a:gd name="connsiteX21" fmla="*/ 6502 w 322185"/>
                <a:gd name="connsiteY21" fmla="*/ 35147 h 438054"/>
                <a:gd name="connsiteX22" fmla="*/ 17075 w 322185"/>
                <a:gd name="connsiteY22" fmla="*/ 87821 h 438054"/>
                <a:gd name="connsiteX23" fmla="*/ 13646 w 322185"/>
                <a:gd name="connsiteY23" fmla="*/ 92202 h 438054"/>
                <a:gd name="connsiteX24" fmla="*/ 25 w 322185"/>
                <a:gd name="connsiteY24" fmla="*/ 135826 h 438054"/>
                <a:gd name="connsiteX25" fmla="*/ 6026 w 322185"/>
                <a:gd name="connsiteY25" fmla="*/ 151638 h 438054"/>
                <a:gd name="connsiteX26" fmla="*/ 21647 w 322185"/>
                <a:gd name="connsiteY26" fmla="*/ 158305 h 438054"/>
                <a:gd name="connsiteX27" fmla="*/ 28981 w 322185"/>
                <a:gd name="connsiteY27" fmla="*/ 158305 h 438054"/>
                <a:gd name="connsiteX28" fmla="*/ 26600 w 322185"/>
                <a:gd name="connsiteY28" fmla="*/ 173736 h 438054"/>
                <a:gd name="connsiteX29" fmla="*/ 11264 w 322185"/>
                <a:gd name="connsiteY29" fmla="*/ 238696 h 438054"/>
                <a:gd name="connsiteX30" fmla="*/ 52222 w 322185"/>
                <a:gd name="connsiteY30" fmla="*/ 365665 h 438054"/>
                <a:gd name="connsiteX31" fmla="*/ 160997 w 322185"/>
                <a:gd name="connsiteY31" fmla="*/ 438055 h 438054"/>
                <a:gd name="connsiteX32" fmla="*/ 269773 w 322185"/>
                <a:gd name="connsiteY32" fmla="*/ 365665 h 438054"/>
                <a:gd name="connsiteX33" fmla="*/ 310730 w 322185"/>
                <a:gd name="connsiteY33" fmla="*/ 238696 h 438054"/>
                <a:gd name="connsiteX34" fmla="*/ 295395 w 322185"/>
                <a:gd name="connsiteY34" fmla="*/ 173641 h 438054"/>
                <a:gd name="connsiteX35" fmla="*/ 293014 w 322185"/>
                <a:gd name="connsiteY35" fmla="*/ 158210 h 438054"/>
                <a:gd name="connsiteX36" fmla="*/ 300348 w 322185"/>
                <a:gd name="connsiteY36" fmla="*/ 158210 h 438054"/>
                <a:gd name="connsiteX37" fmla="*/ 192430 w 322185"/>
                <a:gd name="connsiteY37" fmla="*/ 49530 h 438054"/>
                <a:gd name="connsiteX38" fmla="*/ 283965 w 322185"/>
                <a:gd name="connsiteY38" fmla="*/ 21526 h 438054"/>
                <a:gd name="connsiteX39" fmla="*/ 288728 w 322185"/>
                <a:gd name="connsiteY39" fmla="*/ 72009 h 438054"/>
                <a:gd name="connsiteX40" fmla="*/ 269773 w 322185"/>
                <a:gd name="connsiteY40" fmla="*/ 62198 h 438054"/>
                <a:gd name="connsiteX41" fmla="*/ 253104 w 322185"/>
                <a:gd name="connsiteY41" fmla="*/ 59531 h 438054"/>
                <a:gd name="connsiteX42" fmla="*/ 216433 w 322185"/>
                <a:gd name="connsiteY42" fmla="*/ 69437 h 438054"/>
                <a:gd name="connsiteX43" fmla="*/ 197764 w 322185"/>
                <a:gd name="connsiteY43" fmla="*/ 75629 h 438054"/>
                <a:gd name="connsiteX44" fmla="*/ 194621 w 322185"/>
                <a:gd name="connsiteY44" fmla="*/ 75629 h 438054"/>
                <a:gd name="connsiteX45" fmla="*/ 191573 w 322185"/>
                <a:gd name="connsiteY45" fmla="*/ 75629 h 438054"/>
                <a:gd name="connsiteX46" fmla="*/ 182429 w 322185"/>
                <a:gd name="connsiteY46" fmla="*/ 75438 h 438054"/>
                <a:gd name="connsiteX47" fmla="*/ 192525 w 322185"/>
                <a:gd name="connsiteY47" fmla="*/ 49530 h 438054"/>
                <a:gd name="connsiteX48" fmla="*/ 38125 w 322185"/>
                <a:gd name="connsiteY48" fmla="*/ 21526 h 438054"/>
                <a:gd name="connsiteX49" fmla="*/ 129660 w 322185"/>
                <a:gd name="connsiteY49" fmla="*/ 49530 h 438054"/>
                <a:gd name="connsiteX50" fmla="*/ 139757 w 322185"/>
                <a:gd name="connsiteY50" fmla="*/ 75438 h 438054"/>
                <a:gd name="connsiteX51" fmla="*/ 130613 w 322185"/>
                <a:gd name="connsiteY51" fmla="*/ 75629 h 438054"/>
                <a:gd name="connsiteX52" fmla="*/ 127565 w 322185"/>
                <a:gd name="connsiteY52" fmla="*/ 75629 h 438054"/>
                <a:gd name="connsiteX53" fmla="*/ 124421 w 322185"/>
                <a:gd name="connsiteY53" fmla="*/ 75629 h 438054"/>
                <a:gd name="connsiteX54" fmla="*/ 105752 w 322185"/>
                <a:gd name="connsiteY54" fmla="*/ 69437 h 438054"/>
                <a:gd name="connsiteX55" fmla="*/ 69081 w 322185"/>
                <a:gd name="connsiteY55" fmla="*/ 59531 h 438054"/>
                <a:gd name="connsiteX56" fmla="*/ 52412 w 322185"/>
                <a:gd name="connsiteY56" fmla="*/ 62198 h 438054"/>
                <a:gd name="connsiteX57" fmla="*/ 33458 w 322185"/>
                <a:gd name="connsiteY57" fmla="*/ 72009 h 438054"/>
                <a:gd name="connsiteX58" fmla="*/ 38220 w 322185"/>
                <a:gd name="connsiteY58" fmla="*/ 21526 h 438054"/>
                <a:gd name="connsiteX59" fmla="*/ 21551 w 322185"/>
                <a:gd name="connsiteY59" fmla="*/ 136779 h 438054"/>
                <a:gd name="connsiteX60" fmla="*/ 59270 w 322185"/>
                <a:gd name="connsiteY60" fmla="*/ 82677 h 438054"/>
                <a:gd name="connsiteX61" fmla="*/ 68986 w 322185"/>
                <a:gd name="connsiteY61" fmla="*/ 81058 h 438054"/>
                <a:gd name="connsiteX62" fmla="*/ 124326 w 322185"/>
                <a:gd name="connsiteY62" fmla="*/ 97155 h 438054"/>
                <a:gd name="connsiteX63" fmla="*/ 130517 w 322185"/>
                <a:gd name="connsiteY63" fmla="*/ 97155 h 438054"/>
                <a:gd name="connsiteX64" fmla="*/ 160902 w 322185"/>
                <a:gd name="connsiteY64" fmla="*/ 93917 h 438054"/>
                <a:gd name="connsiteX65" fmla="*/ 191287 w 322185"/>
                <a:gd name="connsiteY65" fmla="*/ 97155 h 438054"/>
                <a:gd name="connsiteX66" fmla="*/ 197478 w 322185"/>
                <a:gd name="connsiteY66" fmla="*/ 97155 h 438054"/>
                <a:gd name="connsiteX67" fmla="*/ 252818 w 322185"/>
                <a:gd name="connsiteY67" fmla="*/ 81058 h 438054"/>
                <a:gd name="connsiteX68" fmla="*/ 262534 w 322185"/>
                <a:gd name="connsiteY68" fmla="*/ 82677 h 438054"/>
                <a:gd name="connsiteX69" fmla="*/ 300253 w 322185"/>
                <a:gd name="connsiteY69" fmla="*/ 136779 h 438054"/>
                <a:gd name="connsiteX70" fmla="*/ 283203 w 322185"/>
                <a:gd name="connsiteY70" fmla="*/ 136779 h 438054"/>
                <a:gd name="connsiteX71" fmla="*/ 222719 w 322185"/>
                <a:gd name="connsiteY71" fmla="*/ 104489 h 438054"/>
                <a:gd name="connsiteX72" fmla="*/ 160807 w 322185"/>
                <a:gd name="connsiteY72" fmla="*/ 139065 h 438054"/>
                <a:gd name="connsiteX73" fmla="*/ 98894 w 322185"/>
                <a:gd name="connsiteY73" fmla="*/ 104489 h 438054"/>
                <a:gd name="connsiteX74" fmla="*/ 38411 w 322185"/>
                <a:gd name="connsiteY74" fmla="*/ 136779 h 438054"/>
                <a:gd name="connsiteX75" fmla="*/ 21361 w 322185"/>
                <a:gd name="connsiteY75" fmla="*/ 136779 h 438054"/>
                <a:gd name="connsiteX76" fmla="*/ 245579 w 322185"/>
                <a:gd name="connsiteY76" fmla="*/ 255937 h 438054"/>
                <a:gd name="connsiteX77" fmla="*/ 161093 w 322185"/>
                <a:gd name="connsiteY77" fmla="*/ 373285 h 438054"/>
                <a:gd name="connsiteX78" fmla="*/ 76606 w 322185"/>
                <a:gd name="connsiteY78" fmla="*/ 255937 h 438054"/>
                <a:gd name="connsiteX79" fmla="*/ 77368 w 322185"/>
                <a:gd name="connsiteY79" fmla="*/ 245745 h 438054"/>
                <a:gd name="connsiteX80" fmla="*/ 99275 w 322185"/>
                <a:gd name="connsiteY80" fmla="*/ 249079 h 438054"/>
                <a:gd name="connsiteX81" fmla="*/ 110896 w 322185"/>
                <a:gd name="connsiteY81" fmla="*/ 248031 h 438054"/>
                <a:gd name="connsiteX82" fmla="*/ 144424 w 322185"/>
                <a:gd name="connsiteY82" fmla="*/ 288988 h 438054"/>
                <a:gd name="connsiteX83" fmla="*/ 161188 w 322185"/>
                <a:gd name="connsiteY83" fmla="*/ 296894 h 438054"/>
                <a:gd name="connsiteX84" fmla="*/ 177952 w 322185"/>
                <a:gd name="connsiteY84" fmla="*/ 288988 h 438054"/>
                <a:gd name="connsiteX85" fmla="*/ 211480 w 322185"/>
                <a:gd name="connsiteY85" fmla="*/ 248031 h 438054"/>
                <a:gd name="connsiteX86" fmla="*/ 223100 w 322185"/>
                <a:gd name="connsiteY86" fmla="*/ 249079 h 438054"/>
                <a:gd name="connsiteX87" fmla="*/ 245008 w 322185"/>
                <a:gd name="connsiteY87" fmla="*/ 245745 h 438054"/>
                <a:gd name="connsiteX88" fmla="*/ 245675 w 322185"/>
                <a:gd name="connsiteY88" fmla="*/ 255937 h 438054"/>
                <a:gd name="connsiteX89" fmla="*/ 99180 w 322185"/>
                <a:gd name="connsiteY89" fmla="*/ 126016 h 438054"/>
                <a:gd name="connsiteX90" fmla="*/ 150234 w 322185"/>
                <a:gd name="connsiteY90" fmla="*/ 176784 h 438054"/>
                <a:gd name="connsiteX91" fmla="*/ 99180 w 322185"/>
                <a:gd name="connsiteY91" fmla="*/ 227552 h 438054"/>
                <a:gd name="connsiteX92" fmla="*/ 48126 w 322185"/>
                <a:gd name="connsiteY92" fmla="*/ 176784 h 438054"/>
                <a:gd name="connsiteX93" fmla="*/ 99180 w 322185"/>
                <a:gd name="connsiteY93" fmla="*/ 126016 h 438054"/>
                <a:gd name="connsiteX94" fmla="*/ 161093 w 322185"/>
                <a:gd name="connsiteY94" fmla="*/ 214503 h 438054"/>
                <a:gd name="connsiteX95" fmla="*/ 189477 w 322185"/>
                <a:gd name="connsiteY95" fmla="*/ 240697 h 438054"/>
                <a:gd name="connsiteX96" fmla="*/ 161093 w 322185"/>
                <a:gd name="connsiteY96" fmla="*/ 275368 h 438054"/>
                <a:gd name="connsiteX97" fmla="*/ 132708 w 322185"/>
                <a:gd name="connsiteY97" fmla="*/ 240697 h 438054"/>
                <a:gd name="connsiteX98" fmla="*/ 161093 w 322185"/>
                <a:gd name="connsiteY98" fmla="*/ 214503 h 438054"/>
                <a:gd name="connsiteX99" fmla="*/ 223005 w 322185"/>
                <a:gd name="connsiteY99" fmla="*/ 227552 h 438054"/>
                <a:gd name="connsiteX100" fmla="*/ 171951 w 322185"/>
                <a:gd name="connsiteY100" fmla="*/ 176784 h 438054"/>
                <a:gd name="connsiteX101" fmla="*/ 223005 w 322185"/>
                <a:gd name="connsiteY101" fmla="*/ 126016 h 438054"/>
                <a:gd name="connsiteX102" fmla="*/ 274059 w 322185"/>
                <a:gd name="connsiteY102" fmla="*/ 176784 h 438054"/>
                <a:gd name="connsiteX103" fmla="*/ 223005 w 322185"/>
                <a:gd name="connsiteY103" fmla="*/ 227552 h 438054"/>
                <a:gd name="connsiteX104" fmla="*/ 161093 w 322185"/>
                <a:gd name="connsiteY104" fmla="*/ 416623 h 438054"/>
                <a:gd name="connsiteX105" fmla="*/ 32981 w 322185"/>
                <a:gd name="connsiteY105" fmla="*/ 238792 h 438054"/>
                <a:gd name="connsiteX106" fmla="*/ 35934 w 322185"/>
                <a:gd name="connsiteY106" fmla="*/ 212408 h 438054"/>
                <a:gd name="connsiteX107" fmla="*/ 56984 w 322185"/>
                <a:gd name="connsiteY107" fmla="*/ 235553 h 438054"/>
                <a:gd name="connsiteX108" fmla="*/ 54889 w 322185"/>
                <a:gd name="connsiteY108" fmla="*/ 255842 h 438054"/>
                <a:gd name="connsiteX109" fmla="*/ 161093 w 322185"/>
                <a:gd name="connsiteY109" fmla="*/ 394716 h 438054"/>
                <a:gd name="connsiteX110" fmla="*/ 267296 w 322185"/>
                <a:gd name="connsiteY110" fmla="*/ 255842 h 438054"/>
                <a:gd name="connsiteX111" fmla="*/ 265201 w 322185"/>
                <a:gd name="connsiteY111" fmla="*/ 235458 h 438054"/>
                <a:gd name="connsiteX112" fmla="*/ 286346 w 322185"/>
                <a:gd name="connsiteY112" fmla="*/ 212122 h 438054"/>
                <a:gd name="connsiteX113" fmla="*/ 289204 w 322185"/>
                <a:gd name="connsiteY113" fmla="*/ 238696 h 438054"/>
                <a:gd name="connsiteX114" fmla="*/ 161093 w 322185"/>
                <a:gd name="connsiteY114" fmla="*/ 416528 h 43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322185" h="438054">
                  <a:moveTo>
                    <a:pt x="300539" y="158305"/>
                  </a:moveTo>
                  <a:cubicBezTo>
                    <a:pt x="306444" y="158305"/>
                    <a:pt x="312064" y="155924"/>
                    <a:pt x="316160" y="151638"/>
                  </a:cubicBezTo>
                  <a:cubicBezTo>
                    <a:pt x="320255" y="147447"/>
                    <a:pt x="322446" y="141732"/>
                    <a:pt x="322160" y="135826"/>
                  </a:cubicBezTo>
                  <a:cubicBezTo>
                    <a:pt x="321494" y="119920"/>
                    <a:pt x="316826" y="104870"/>
                    <a:pt x="308540" y="92202"/>
                  </a:cubicBezTo>
                  <a:cubicBezTo>
                    <a:pt x="307492" y="90678"/>
                    <a:pt x="306254" y="89345"/>
                    <a:pt x="305111" y="87821"/>
                  </a:cubicBezTo>
                  <a:cubicBezTo>
                    <a:pt x="313493" y="71247"/>
                    <a:pt x="317969" y="51245"/>
                    <a:pt x="315683" y="35147"/>
                  </a:cubicBezTo>
                  <a:cubicBezTo>
                    <a:pt x="313493" y="20098"/>
                    <a:pt x="305777" y="8477"/>
                    <a:pt x="293871" y="2381"/>
                  </a:cubicBezTo>
                  <a:cubicBezTo>
                    <a:pt x="290728" y="762"/>
                    <a:pt x="287299" y="0"/>
                    <a:pt x="283870" y="0"/>
                  </a:cubicBezTo>
                  <a:cubicBezTo>
                    <a:pt x="280441" y="0"/>
                    <a:pt x="276821" y="857"/>
                    <a:pt x="273583" y="2572"/>
                  </a:cubicBezTo>
                  <a:cubicBezTo>
                    <a:pt x="267677" y="5715"/>
                    <a:pt x="263582" y="11430"/>
                    <a:pt x="262534" y="17907"/>
                  </a:cubicBezTo>
                  <a:cubicBezTo>
                    <a:pt x="261296" y="18383"/>
                    <a:pt x="258724" y="19241"/>
                    <a:pt x="254057" y="19812"/>
                  </a:cubicBezTo>
                  <a:cubicBezTo>
                    <a:pt x="247484" y="20669"/>
                    <a:pt x="239388" y="20764"/>
                    <a:pt x="231578" y="20860"/>
                  </a:cubicBezTo>
                  <a:cubicBezTo>
                    <a:pt x="210527" y="21146"/>
                    <a:pt x="190525" y="21431"/>
                    <a:pt x="177476" y="33909"/>
                  </a:cubicBezTo>
                  <a:cubicBezTo>
                    <a:pt x="168427" y="42482"/>
                    <a:pt x="162902" y="53054"/>
                    <a:pt x="161093" y="64103"/>
                  </a:cubicBezTo>
                  <a:cubicBezTo>
                    <a:pt x="159283" y="52959"/>
                    <a:pt x="153663" y="42482"/>
                    <a:pt x="144710" y="33909"/>
                  </a:cubicBezTo>
                  <a:cubicBezTo>
                    <a:pt x="131565" y="21431"/>
                    <a:pt x="111658" y="21146"/>
                    <a:pt x="90608" y="20860"/>
                  </a:cubicBezTo>
                  <a:cubicBezTo>
                    <a:pt x="82797" y="20764"/>
                    <a:pt x="74701" y="20669"/>
                    <a:pt x="68129" y="19812"/>
                  </a:cubicBezTo>
                  <a:cubicBezTo>
                    <a:pt x="63461" y="19241"/>
                    <a:pt x="60890" y="18479"/>
                    <a:pt x="59651" y="17907"/>
                  </a:cubicBezTo>
                  <a:cubicBezTo>
                    <a:pt x="58508" y="11335"/>
                    <a:pt x="54508" y="5715"/>
                    <a:pt x="48602" y="2572"/>
                  </a:cubicBezTo>
                  <a:cubicBezTo>
                    <a:pt x="45364" y="857"/>
                    <a:pt x="41840" y="0"/>
                    <a:pt x="38315" y="0"/>
                  </a:cubicBezTo>
                  <a:cubicBezTo>
                    <a:pt x="34791" y="0"/>
                    <a:pt x="31457" y="762"/>
                    <a:pt x="28314" y="2381"/>
                  </a:cubicBezTo>
                  <a:cubicBezTo>
                    <a:pt x="16408" y="8477"/>
                    <a:pt x="8693" y="20193"/>
                    <a:pt x="6502" y="35147"/>
                  </a:cubicBezTo>
                  <a:cubicBezTo>
                    <a:pt x="4216" y="51245"/>
                    <a:pt x="8693" y="71247"/>
                    <a:pt x="17075" y="87821"/>
                  </a:cubicBezTo>
                  <a:cubicBezTo>
                    <a:pt x="15932" y="89249"/>
                    <a:pt x="14693" y="90583"/>
                    <a:pt x="13646" y="92202"/>
                  </a:cubicBezTo>
                  <a:cubicBezTo>
                    <a:pt x="5359" y="104870"/>
                    <a:pt x="692" y="119920"/>
                    <a:pt x="25" y="135826"/>
                  </a:cubicBezTo>
                  <a:cubicBezTo>
                    <a:pt x="-261" y="141732"/>
                    <a:pt x="1930" y="147352"/>
                    <a:pt x="6026" y="151638"/>
                  </a:cubicBezTo>
                  <a:cubicBezTo>
                    <a:pt x="10121" y="155829"/>
                    <a:pt x="15741" y="158305"/>
                    <a:pt x="21647" y="158305"/>
                  </a:cubicBezTo>
                  <a:lnTo>
                    <a:pt x="28981" y="158305"/>
                  </a:lnTo>
                  <a:cubicBezTo>
                    <a:pt x="27647" y="163259"/>
                    <a:pt x="26885" y="168402"/>
                    <a:pt x="26600" y="173736"/>
                  </a:cubicBezTo>
                  <a:cubicBezTo>
                    <a:pt x="16884" y="193358"/>
                    <a:pt x="11264" y="215360"/>
                    <a:pt x="11264" y="238696"/>
                  </a:cubicBezTo>
                  <a:cubicBezTo>
                    <a:pt x="11264" y="278130"/>
                    <a:pt x="26981" y="326803"/>
                    <a:pt x="52222" y="365665"/>
                  </a:cubicBezTo>
                  <a:cubicBezTo>
                    <a:pt x="82607" y="412337"/>
                    <a:pt x="121183" y="438055"/>
                    <a:pt x="160997" y="438055"/>
                  </a:cubicBezTo>
                  <a:cubicBezTo>
                    <a:pt x="200812" y="438055"/>
                    <a:pt x="239483" y="412337"/>
                    <a:pt x="269773" y="365665"/>
                  </a:cubicBezTo>
                  <a:cubicBezTo>
                    <a:pt x="295014" y="326803"/>
                    <a:pt x="310730" y="278130"/>
                    <a:pt x="310730" y="238696"/>
                  </a:cubicBezTo>
                  <a:cubicBezTo>
                    <a:pt x="310730" y="215360"/>
                    <a:pt x="305111" y="193358"/>
                    <a:pt x="295395" y="173641"/>
                  </a:cubicBezTo>
                  <a:cubicBezTo>
                    <a:pt x="295205" y="168307"/>
                    <a:pt x="294347" y="163163"/>
                    <a:pt x="293014" y="158210"/>
                  </a:cubicBezTo>
                  <a:lnTo>
                    <a:pt x="300348" y="158210"/>
                  </a:lnTo>
                  <a:close/>
                  <a:moveTo>
                    <a:pt x="192430" y="49530"/>
                  </a:moveTo>
                  <a:cubicBezTo>
                    <a:pt x="209575" y="33242"/>
                    <a:pt x="280441" y="55531"/>
                    <a:pt x="283965" y="21526"/>
                  </a:cubicBezTo>
                  <a:cubicBezTo>
                    <a:pt x="298157" y="28861"/>
                    <a:pt x="296633" y="52578"/>
                    <a:pt x="288728" y="72009"/>
                  </a:cubicBezTo>
                  <a:cubicBezTo>
                    <a:pt x="282917" y="67913"/>
                    <a:pt x="276631" y="64579"/>
                    <a:pt x="269773" y="62198"/>
                  </a:cubicBezTo>
                  <a:cubicBezTo>
                    <a:pt x="264439" y="60388"/>
                    <a:pt x="258819" y="59531"/>
                    <a:pt x="253104" y="59531"/>
                  </a:cubicBezTo>
                  <a:cubicBezTo>
                    <a:pt x="239102" y="59531"/>
                    <a:pt x="227006" y="64770"/>
                    <a:pt x="216433" y="69437"/>
                  </a:cubicBezTo>
                  <a:cubicBezTo>
                    <a:pt x="209480" y="72485"/>
                    <a:pt x="202431" y="75629"/>
                    <a:pt x="197764" y="75629"/>
                  </a:cubicBezTo>
                  <a:cubicBezTo>
                    <a:pt x="196716" y="75629"/>
                    <a:pt x="195668" y="75629"/>
                    <a:pt x="194621" y="75629"/>
                  </a:cubicBezTo>
                  <a:lnTo>
                    <a:pt x="191573" y="75629"/>
                  </a:lnTo>
                  <a:cubicBezTo>
                    <a:pt x="188429" y="75629"/>
                    <a:pt x="185477" y="75629"/>
                    <a:pt x="182429" y="75438"/>
                  </a:cubicBezTo>
                  <a:cubicBezTo>
                    <a:pt x="181095" y="66484"/>
                    <a:pt x="184334" y="57245"/>
                    <a:pt x="192525" y="49530"/>
                  </a:cubicBezTo>
                  <a:close/>
                  <a:moveTo>
                    <a:pt x="38125" y="21526"/>
                  </a:moveTo>
                  <a:cubicBezTo>
                    <a:pt x="41649" y="55531"/>
                    <a:pt x="112515" y="33242"/>
                    <a:pt x="129660" y="49530"/>
                  </a:cubicBezTo>
                  <a:cubicBezTo>
                    <a:pt x="137852" y="57245"/>
                    <a:pt x="140995" y="66580"/>
                    <a:pt x="139757" y="75438"/>
                  </a:cubicBezTo>
                  <a:cubicBezTo>
                    <a:pt x="136804" y="75533"/>
                    <a:pt x="133756" y="75629"/>
                    <a:pt x="130613" y="75629"/>
                  </a:cubicBezTo>
                  <a:lnTo>
                    <a:pt x="127565" y="75629"/>
                  </a:lnTo>
                  <a:cubicBezTo>
                    <a:pt x="126517" y="75629"/>
                    <a:pt x="125469" y="75629"/>
                    <a:pt x="124421" y="75629"/>
                  </a:cubicBezTo>
                  <a:cubicBezTo>
                    <a:pt x="119754" y="75629"/>
                    <a:pt x="112610" y="72485"/>
                    <a:pt x="105752" y="69437"/>
                  </a:cubicBezTo>
                  <a:cubicBezTo>
                    <a:pt x="95180" y="64770"/>
                    <a:pt x="83083" y="59531"/>
                    <a:pt x="69081" y="59531"/>
                  </a:cubicBezTo>
                  <a:cubicBezTo>
                    <a:pt x="63366" y="59531"/>
                    <a:pt x="57746" y="60484"/>
                    <a:pt x="52412" y="62198"/>
                  </a:cubicBezTo>
                  <a:cubicBezTo>
                    <a:pt x="45554" y="64484"/>
                    <a:pt x="39268" y="67913"/>
                    <a:pt x="33458" y="72009"/>
                  </a:cubicBezTo>
                  <a:cubicBezTo>
                    <a:pt x="25552" y="52578"/>
                    <a:pt x="24028" y="28861"/>
                    <a:pt x="38220" y="21526"/>
                  </a:cubicBezTo>
                  <a:close/>
                  <a:moveTo>
                    <a:pt x="21551" y="136779"/>
                  </a:moveTo>
                  <a:cubicBezTo>
                    <a:pt x="22504" y="113538"/>
                    <a:pt x="35077" y="90868"/>
                    <a:pt x="59270" y="82677"/>
                  </a:cubicBezTo>
                  <a:cubicBezTo>
                    <a:pt x="62509" y="81534"/>
                    <a:pt x="65843" y="81058"/>
                    <a:pt x="68986" y="81058"/>
                  </a:cubicBezTo>
                  <a:cubicBezTo>
                    <a:pt x="87845" y="81058"/>
                    <a:pt x="105848" y="97155"/>
                    <a:pt x="124326" y="97155"/>
                  </a:cubicBezTo>
                  <a:cubicBezTo>
                    <a:pt x="126422" y="97155"/>
                    <a:pt x="128422" y="97155"/>
                    <a:pt x="130517" y="97155"/>
                  </a:cubicBezTo>
                  <a:cubicBezTo>
                    <a:pt x="140709" y="97155"/>
                    <a:pt x="151187" y="96869"/>
                    <a:pt x="160902" y="93917"/>
                  </a:cubicBezTo>
                  <a:cubicBezTo>
                    <a:pt x="170713" y="96964"/>
                    <a:pt x="181190" y="97155"/>
                    <a:pt x="191287" y="97155"/>
                  </a:cubicBezTo>
                  <a:cubicBezTo>
                    <a:pt x="193382" y="97155"/>
                    <a:pt x="195478" y="97155"/>
                    <a:pt x="197478" y="97155"/>
                  </a:cubicBezTo>
                  <a:cubicBezTo>
                    <a:pt x="216052" y="97155"/>
                    <a:pt x="233959" y="81058"/>
                    <a:pt x="252818" y="81058"/>
                  </a:cubicBezTo>
                  <a:cubicBezTo>
                    <a:pt x="256057" y="81058"/>
                    <a:pt x="259295" y="81534"/>
                    <a:pt x="262534" y="82677"/>
                  </a:cubicBezTo>
                  <a:cubicBezTo>
                    <a:pt x="286727" y="90773"/>
                    <a:pt x="299300" y="113443"/>
                    <a:pt x="300253" y="136779"/>
                  </a:cubicBezTo>
                  <a:lnTo>
                    <a:pt x="283203" y="136779"/>
                  </a:lnTo>
                  <a:cubicBezTo>
                    <a:pt x="270154" y="117348"/>
                    <a:pt x="247865" y="104489"/>
                    <a:pt x="222719" y="104489"/>
                  </a:cubicBezTo>
                  <a:cubicBezTo>
                    <a:pt x="197573" y="104489"/>
                    <a:pt x="173570" y="118396"/>
                    <a:pt x="160807" y="139065"/>
                  </a:cubicBezTo>
                  <a:cubicBezTo>
                    <a:pt x="148043" y="118396"/>
                    <a:pt x="125088" y="104489"/>
                    <a:pt x="98894" y="104489"/>
                  </a:cubicBezTo>
                  <a:cubicBezTo>
                    <a:pt x="72701" y="104489"/>
                    <a:pt x="51365" y="117348"/>
                    <a:pt x="38411" y="136779"/>
                  </a:cubicBezTo>
                  <a:lnTo>
                    <a:pt x="21361" y="136779"/>
                  </a:lnTo>
                  <a:close/>
                  <a:moveTo>
                    <a:pt x="245579" y="255937"/>
                  </a:moveTo>
                  <a:cubicBezTo>
                    <a:pt x="245579" y="302324"/>
                    <a:pt x="207765" y="373285"/>
                    <a:pt x="161093" y="373285"/>
                  </a:cubicBezTo>
                  <a:cubicBezTo>
                    <a:pt x="114420" y="373285"/>
                    <a:pt x="76606" y="302324"/>
                    <a:pt x="76606" y="255937"/>
                  </a:cubicBezTo>
                  <a:cubicBezTo>
                    <a:pt x="76606" y="252508"/>
                    <a:pt x="76892" y="249079"/>
                    <a:pt x="77368" y="245745"/>
                  </a:cubicBezTo>
                  <a:cubicBezTo>
                    <a:pt x="84321" y="247936"/>
                    <a:pt x="91655" y="249079"/>
                    <a:pt x="99275" y="249079"/>
                  </a:cubicBezTo>
                  <a:cubicBezTo>
                    <a:pt x="103276" y="249079"/>
                    <a:pt x="107086" y="248698"/>
                    <a:pt x="110896" y="248031"/>
                  </a:cubicBezTo>
                  <a:lnTo>
                    <a:pt x="144424" y="288988"/>
                  </a:lnTo>
                  <a:cubicBezTo>
                    <a:pt x="148520" y="294037"/>
                    <a:pt x="154711" y="296894"/>
                    <a:pt x="161188" y="296894"/>
                  </a:cubicBezTo>
                  <a:cubicBezTo>
                    <a:pt x="167665" y="296894"/>
                    <a:pt x="173856" y="293942"/>
                    <a:pt x="177952" y="288988"/>
                  </a:cubicBezTo>
                  <a:lnTo>
                    <a:pt x="211480" y="248031"/>
                  </a:lnTo>
                  <a:cubicBezTo>
                    <a:pt x="215290" y="248603"/>
                    <a:pt x="219100" y="249079"/>
                    <a:pt x="223100" y="249079"/>
                  </a:cubicBezTo>
                  <a:cubicBezTo>
                    <a:pt x="230720" y="249079"/>
                    <a:pt x="238150" y="247841"/>
                    <a:pt x="245008" y="245745"/>
                  </a:cubicBezTo>
                  <a:cubicBezTo>
                    <a:pt x="245484" y="249079"/>
                    <a:pt x="245675" y="252508"/>
                    <a:pt x="245675" y="255937"/>
                  </a:cubicBezTo>
                  <a:close/>
                  <a:moveTo>
                    <a:pt x="99180" y="126016"/>
                  </a:moveTo>
                  <a:cubicBezTo>
                    <a:pt x="127374" y="126016"/>
                    <a:pt x="150234" y="148780"/>
                    <a:pt x="150234" y="176784"/>
                  </a:cubicBezTo>
                  <a:cubicBezTo>
                    <a:pt x="150234" y="204788"/>
                    <a:pt x="127374" y="227552"/>
                    <a:pt x="99180" y="227552"/>
                  </a:cubicBezTo>
                  <a:cubicBezTo>
                    <a:pt x="70986" y="227552"/>
                    <a:pt x="48126" y="204788"/>
                    <a:pt x="48126" y="176784"/>
                  </a:cubicBezTo>
                  <a:cubicBezTo>
                    <a:pt x="48126" y="148780"/>
                    <a:pt x="70986" y="126016"/>
                    <a:pt x="99180" y="126016"/>
                  </a:cubicBezTo>
                  <a:close/>
                  <a:moveTo>
                    <a:pt x="161093" y="214503"/>
                  </a:moveTo>
                  <a:cubicBezTo>
                    <a:pt x="167951" y="225647"/>
                    <a:pt x="177857" y="234601"/>
                    <a:pt x="189477" y="240697"/>
                  </a:cubicBezTo>
                  <a:lnTo>
                    <a:pt x="161093" y="275368"/>
                  </a:lnTo>
                  <a:lnTo>
                    <a:pt x="132708" y="240697"/>
                  </a:lnTo>
                  <a:cubicBezTo>
                    <a:pt x="144329" y="234601"/>
                    <a:pt x="154235" y="225552"/>
                    <a:pt x="161093" y="214503"/>
                  </a:cubicBezTo>
                  <a:close/>
                  <a:moveTo>
                    <a:pt x="223005" y="227552"/>
                  </a:moveTo>
                  <a:cubicBezTo>
                    <a:pt x="194811" y="227552"/>
                    <a:pt x="171951" y="204788"/>
                    <a:pt x="171951" y="176784"/>
                  </a:cubicBezTo>
                  <a:cubicBezTo>
                    <a:pt x="171951" y="148780"/>
                    <a:pt x="194811" y="126016"/>
                    <a:pt x="223005" y="126016"/>
                  </a:cubicBezTo>
                  <a:cubicBezTo>
                    <a:pt x="251199" y="126016"/>
                    <a:pt x="274059" y="148780"/>
                    <a:pt x="274059" y="176784"/>
                  </a:cubicBezTo>
                  <a:cubicBezTo>
                    <a:pt x="274059" y="204788"/>
                    <a:pt x="251199" y="227552"/>
                    <a:pt x="223005" y="227552"/>
                  </a:cubicBezTo>
                  <a:close/>
                  <a:moveTo>
                    <a:pt x="161093" y="416623"/>
                  </a:moveTo>
                  <a:cubicBezTo>
                    <a:pt x="90322" y="416623"/>
                    <a:pt x="32981" y="309086"/>
                    <a:pt x="32981" y="238792"/>
                  </a:cubicBezTo>
                  <a:cubicBezTo>
                    <a:pt x="32981" y="229743"/>
                    <a:pt x="34124" y="220885"/>
                    <a:pt x="35934" y="212408"/>
                  </a:cubicBezTo>
                  <a:cubicBezTo>
                    <a:pt x="41173" y="221551"/>
                    <a:pt x="48412" y="229457"/>
                    <a:pt x="56984" y="235553"/>
                  </a:cubicBezTo>
                  <a:cubicBezTo>
                    <a:pt x="55651" y="242125"/>
                    <a:pt x="54889" y="248888"/>
                    <a:pt x="54889" y="255842"/>
                  </a:cubicBezTo>
                  <a:cubicBezTo>
                    <a:pt x="54889" y="311753"/>
                    <a:pt x="99466" y="394716"/>
                    <a:pt x="161093" y="394716"/>
                  </a:cubicBezTo>
                  <a:cubicBezTo>
                    <a:pt x="222719" y="394716"/>
                    <a:pt x="267296" y="311753"/>
                    <a:pt x="267296" y="255842"/>
                  </a:cubicBezTo>
                  <a:cubicBezTo>
                    <a:pt x="267296" y="248888"/>
                    <a:pt x="266534" y="242125"/>
                    <a:pt x="265201" y="235458"/>
                  </a:cubicBezTo>
                  <a:cubicBezTo>
                    <a:pt x="273869" y="229267"/>
                    <a:pt x="281108" y="221361"/>
                    <a:pt x="286346" y="212122"/>
                  </a:cubicBezTo>
                  <a:cubicBezTo>
                    <a:pt x="288156" y="220694"/>
                    <a:pt x="289204" y="229553"/>
                    <a:pt x="289204" y="238696"/>
                  </a:cubicBezTo>
                  <a:cubicBezTo>
                    <a:pt x="289204" y="309086"/>
                    <a:pt x="231863" y="416528"/>
                    <a:pt x="161093" y="416528"/>
                  </a:cubicBezTo>
                  <a:close/>
                </a:path>
              </a:pathLst>
            </a:custGeom>
            <a:solidFill>
              <a:srgbClr val="121212"/>
            </a:solidFill>
            <a:ln w="9525" cap="flat">
              <a:noFill/>
              <a:prstDash val="solid"/>
              <a:miter/>
            </a:ln>
          </p:spPr>
          <p:txBody>
            <a:bodyPr rtlCol="0" anchor="ctr"/>
            <a:lstStyle/>
            <a:p>
              <a:endParaRPr lang="zh-CN" altLang="en-US"/>
            </a:p>
          </p:txBody>
        </p:sp>
        <p:sp>
          <p:nvSpPr>
            <p:cNvPr id="642" name="任意多边形: 形状 641">
              <a:extLst>
                <a:ext uri="{FF2B5EF4-FFF2-40B4-BE49-F238E27FC236}">
                  <a16:creationId xmlns:a16="http://schemas.microsoft.com/office/drawing/2014/main" id="{24BC40A2-2FE5-E9F9-6823-35AF233CBC85}"/>
                </a:ext>
              </a:extLst>
            </p:cNvPr>
            <p:cNvSpPr/>
            <p:nvPr/>
          </p:nvSpPr>
          <p:spPr>
            <a:xfrm>
              <a:off x="8310167" y="3363086"/>
              <a:ext cx="57340" cy="56959"/>
            </a:xfrm>
            <a:custGeom>
              <a:avLst/>
              <a:gdLst>
                <a:gd name="connsiteX0" fmla="*/ 28670 w 57340"/>
                <a:gd name="connsiteY0" fmla="*/ 56959 h 56959"/>
                <a:gd name="connsiteX1" fmla="*/ 57341 w 57340"/>
                <a:gd name="connsiteY1" fmla="*/ 28480 h 56959"/>
                <a:gd name="connsiteX2" fmla="*/ 28670 w 57340"/>
                <a:gd name="connsiteY2" fmla="*/ 0 h 56959"/>
                <a:gd name="connsiteX3" fmla="*/ 0 w 57340"/>
                <a:gd name="connsiteY3" fmla="*/ 28480 h 56959"/>
                <a:gd name="connsiteX4" fmla="*/ 28670 w 57340"/>
                <a:gd name="connsiteY4" fmla="*/ 56959 h 56959"/>
                <a:gd name="connsiteX5" fmla="*/ 28670 w 57340"/>
                <a:gd name="connsiteY5" fmla="*/ 21431 h 56959"/>
                <a:gd name="connsiteX6" fmla="*/ 35719 w 57340"/>
                <a:gd name="connsiteY6" fmla="*/ 28384 h 56959"/>
                <a:gd name="connsiteX7" fmla="*/ 28670 w 57340"/>
                <a:gd name="connsiteY7" fmla="*/ 35338 h 56959"/>
                <a:gd name="connsiteX8" fmla="*/ 21622 w 57340"/>
                <a:gd name="connsiteY8" fmla="*/ 28384 h 56959"/>
                <a:gd name="connsiteX9" fmla="*/ 28670 w 57340"/>
                <a:gd name="connsiteY9" fmla="*/ 21431 h 56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340" h="56959">
                  <a:moveTo>
                    <a:pt x="28670" y="56959"/>
                  </a:moveTo>
                  <a:cubicBezTo>
                    <a:pt x="44482" y="56959"/>
                    <a:pt x="57341" y="44196"/>
                    <a:pt x="57341" y="28480"/>
                  </a:cubicBezTo>
                  <a:cubicBezTo>
                    <a:pt x="57341" y="12763"/>
                    <a:pt x="44482" y="0"/>
                    <a:pt x="28670" y="0"/>
                  </a:cubicBezTo>
                  <a:cubicBezTo>
                    <a:pt x="12859" y="0"/>
                    <a:pt x="0" y="12763"/>
                    <a:pt x="0" y="28480"/>
                  </a:cubicBezTo>
                  <a:cubicBezTo>
                    <a:pt x="0" y="44196"/>
                    <a:pt x="12859" y="56959"/>
                    <a:pt x="28670" y="56959"/>
                  </a:cubicBezTo>
                  <a:close/>
                  <a:moveTo>
                    <a:pt x="28670" y="21431"/>
                  </a:moveTo>
                  <a:cubicBezTo>
                    <a:pt x="32576" y="21431"/>
                    <a:pt x="35719" y="24575"/>
                    <a:pt x="35719" y="28384"/>
                  </a:cubicBezTo>
                  <a:cubicBezTo>
                    <a:pt x="35719" y="32195"/>
                    <a:pt x="32576" y="35338"/>
                    <a:pt x="28670" y="35338"/>
                  </a:cubicBezTo>
                  <a:cubicBezTo>
                    <a:pt x="24765" y="35338"/>
                    <a:pt x="21622" y="32195"/>
                    <a:pt x="21622" y="28384"/>
                  </a:cubicBezTo>
                  <a:cubicBezTo>
                    <a:pt x="21622" y="24575"/>
                    <a:pt x="24765" y="21431"/>
                    <a:pt x="28670" y="21431"/>
                  </a:cubicBezTo>
                  <a:close/>
                </a:path>
              </a:pathLst>
            </a:custGeom>
            <a:solidFill>
              <a:srgbClr val="121212"/>
            </a:solidFill>
            <a:ln w="9525" cap="flat">
              <a:noFill/>
              <a:prstDash val="solid"/>
              <a:miter/>
            </a:ln>
          </p:spPr>
          <p:txBody>
            <a:bodyPr rtlCol="0" anchor="ctr"/>
            <a:lstStyle/>
            <a:p>
              <a:endParaRPr lang="zh-CN" altLang="en-US"/>
            </a:p>
          </p:txBody>
        </p:sp>
        <p:sp>
          <p:nvSpPr>
            <p:cNvPr id="643" name="任意多边形: 形状 642">
              <a:extLst>
                <a:ext uri="{FF2B5EF4-FFF2-40B4-BE49-F238E27FC236}">
                  <a16:creationId xmlns:a16="http://schemas.microsoft.com/office/drawing/2014/main" id="{6E4CC938-13EB-C4F1-5C75-3FFBC5686DC7}"/>
                </a:ext>
              </a:extLst>
            </p:cNvPr>
            <p:cNvSpPr/>
            <p:nvPr/>
          </p:nvSpPr>
          <p:spPr>
            <a:xfrm>
              <a:off x="8433992" y="3362991"/>
              <a:ext cx="57340" cy="56959"/>
            </a:xfrm>
            <a:custGeom>
              <a:avLst/>
              <a:gdLst>
                <a:gd name="connsiteX0" fmla="*/ 28670 w 57340"/>
                <a:gd name="connsiteY0" fmla="*/ 0 h 56959"/>
                <a:gd name="connsiteX1" fmla="*/ 0 w 57340"/>
                <a:gd name="connsiteY1" fmla="*/ 28480 h 56959"/>
                <a:gd name="connsiteX2" fmla="*/ 28670 w 57340"/>
                <a:gd name="connsiteY2" fmla="*/ 56959 h 56959"/>
                <a:gd name="connsiteX3" fmla="*/ 57340 w 57340"/>
                <a:gd name="connsiteY3" fmla="*/ 28480 h 56959"/>
                <a:gd name="connsiteX4" fmla="*/ 28670 w 57340"/>
                <a:gd name="connsiteY4" fmla="*/ 0 h 56959"/>
                <a:gd name="connsiteX5" fmla="*/ 28670 w 57340"/>
                <a:gd name="connsiteY5" fmla="*/ 35528 h 56959"/>
                <a:gd name="connsiteX6" fmla="*/ 21622 w 57340"/>
                <a:gd name="connsiteY6" fmla="*/ 28575 h 56959"/>
                <a:gd name="connsiteX7" fmla="*/ 28670 w 57340"/>
                <a:gd name="connsiteY7" fmla="*/ 21622 h 56959"/>
                <a:gd name="connsiteX8" fmla="*/ 35719 w 57340"/>
                <a:gd name="connsiteY8" fmla="*/ 28575 h 56959"/>
                <a:gd name="connsiteX9" fmla="*/ 28670 w 57340"/>
                <a:gd name="connsiteY9" fmla="*/ 35528 h 56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340" h="56959">
                  <a:moveTo>
                    <a:pt x="28670" y="0"/>
                  </a:moveTo>
                  <a:cubicBezTo>
                    <a:pt x="12859" y="0"/>
                    <a:pt x="0" y="12763"/>
                    <a:pt x="0" y="28480"/>
                  </a:cubicBezTo>
                  <a:cubicBezTo>
                    <a:pt x="0" y="44196"/>
                    <a:pt x="12859" y="56959"/>
                    <a:pt x="28670" y="56959"/>
                  </a:cubicBezTo>
                  <a:cubicBezTo>
                    <a:pt x="44482" y="56959"/>
                    <a:pt x="57340" y="44196"/>
                    <a:pt x="57340" y="28480"/>
                  </a:cubicBezTo>
                  <a:cubicBezTo>
                    <a:pt x="57340" y="12763"/>
                    <a:pt x="44482" y="0"/>
                    <a:pt x="28670" y="0"/>
                  </a:cubicBezTo>
                  <a:close/>
                  <a:moveTo>
                    <a:pt x="28670" y="35528"/>
                  </a:moveTo>
                  <a:cubicBezTo>
                    <a:pt x="24765" y="35528"/>
                    <a:pt x="21622" y="32385"/>
                    <a:pt x="21622" y="28575"/>
                  </a:cubicBezTo>
                  <a:cubicBezTo>
                    <a:pt x="21622" y="24765"/>
                    <a:pt x="24765" y="21622"/>
                    <a:pt x="28670" y="21622"/>
                  </a:cubicBezTo>
                  <a:cubicBezTo>
                    <a:pt x="32576" y="21622"/>
                    <a:pt x="35719" y="24765"/>
                    <a:pt x="35719" y="28575"/>
                  </a:cubicBezTo>
                  <a:cubicBezTo>
                    <a:pt x="35719" y="32385"/>
                    <a:pt x="32576" y="35528"/>
                    <a:pt x="28670" y="35528"/>
                  </a:cubicBezTo>
                  <a:close/>
                </a:path>
              </a:pathLst>
            </a:custGeom>
            <a:solidFill>
              <a:srgbClr val="121212"/>
            </a:solidFill>
            <a:ln w="9525" cap="flat">
              <a:noFill/>
              <a:prstDash val="solid"/>
              <a:miter/>
            </a:ln>
          </p:spPr>
          <p:txBody>
            <a:bodyPr rtlCol="0" anchor="ctr"/>
            <a:lstStyle/>
            <a:p>
              <a:endParaRPr lang="zh-CN" altLang="en-US"/>
            </a:p>
          </p:txBody>
        </p:sp>
      </p:grpSp>
    </p:spTree>
    <p:extLst>
      <p:ext uri="{BB962C8B-B14F-4D97-AF65-F5344CB8AC3E}">
        <p14:creationId xmlns:p14="http://schemas.microsoft.com/office/powerpoint/2010/main" val="271383537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形 2">
            <a:extLst>
              <a:ext uri="{FF2B5EF4-FFF2-40B4-BE49-F238E27FC236}">
                <a16:creationId xmlns:a16="http://schemas.microsoft.com/office/drawing/2014/main" id="{260BA359-F1F0-7643-B25F-5FE9D20165CE}"/>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032000" y="355599"/>
            <a:ext cx="1620000" cy="466221"/>
          </a:xfrm>
          <a:prstGeom prst="rect">
            <a:avLst/>
          </a:prstGeom>
        </p:spPr>
      </p:pic>
      <p:sp>
        <p:nvSpPr>
          <p:cNvPr id="4" name="文本框 3">
            <a:extLst>
              <a:ext uri="{FF2B5EF4-FFF2-40B4-BE49-F238E27FC236}">
                <a16:creationId xmlns:a16="http://schemas.microsoft.com/office/drawing/2014/main" id="{CE4245D6-420F-9514-BFA6-83C3A3D0021B}"/>
              </a:ext>
            </a:extLst>
          </p:cNvPr>
          <p:cNvSpPr txBox="1"/>
          <p:nvPr/>
        </p:nvSpPr>
        <p:spPr>
          <a:xfrm>
            <a:off x="441596" y="279396"/>
            <a:ext cx="1826141" cy="584775"/>
          </a:xfrm>
          <a:prstGeom prst="rect">
            <a:avLst/>
          </a:prstGeom>
          <a:noFill/>
        </p:spPr>
        <p:txBody>
          <a:bodyPr wrap="none" rtlCol="0">
            <a:spAutoFit/>
          </a:bodyPr>
          <a:lstStyle/>
          <a:p>
            <a:r>
              <a:rPr lang="zh-CN" altLang="en-US" sz="3200" dirty="0">
                <a:solidFill>
                  <a:schemeClr val="tx1">
                    <a:lumMod val="85000"/>
                    <a:lumOff val="15000"/>
                  </a:schemeClr>
                </a:solidFill>
                <a:latin typeface="思源黑体 CN Heavy" panose="020B0A00000000000000" pitchFamily="34" charset="-122"/>
                <a:ea typeface="思源黑体 CN Heavy" panose="020B0A00000000000000" pitchFamily="34" charset="-122"/>
              </a:rPr>
              <a:t>模板说明</a:t>
            </a:r>
            <a:endParaRPr lang="en-US" altLang="zh-CN" sz="3200" dirty="0">
              <a:solidFill>
                <a:schemeClr val="tx1">
                  <a:lumMod val="85000"/>
                  <a:lumOff val="15000"/>
                </a:schemeClr>
              </a:solidFill>
              <a:latin typeface="思源黑体 CN Heavy" panose="020B0A00000000000000" pitchFamily="34" charset="-122"/>
              <a:ea typeface="思源黑体 CN Heavy" panose="020B0A00000000000000" pitchFamily="34" charset="-122"/>
            </a:endParaRPr>
          </a:p>
        </p:txBody>
      </p:sp>
      <p:sp>
        <p:nvSpPr>
          <p:cNvPr id="8" name="文本框 7">
            <a:extLst>
              <a:ext uri="{FF2B5EF4-FFF2-40B4-BE49-F238E27FC236}">
                <a16:creationId xmlns:a16="http://schemas.microsoft.com/office/drawing/2014/main" id="{72863FB3-37B3-B09E-CF47-D686A4C0FCAA}"/>
              </a:ext>
            </a:extLst>
          </p:cNvPr>
          <p:cNvSpPr txBox="1"/>
          <p:nvPr/>
        </p:nvSpPr>
        <p:spPr>
          <a:xfrm>
            <a:off x="433128" y="1236133"/>
            <a:ext cx="11218872" cy="5355312"/>
          </a:xfrm>
          <a:prstGeom prst="rect">
            <a:avLst/>
          </a:prstGeom>
          <a:noFill/>
        </p:spPr>
        <p:txBody>
          <a:bodyPr wrap="square" numCol="2" rtlCol="0">
            <a:spAutoFit/>
          </a:bodyPr>
          <a:lstStyle/>
          <a:p>
            <a:r>
              <a:rPr lang="zh-CN" altLang="en-US" dirty="0">
                <a:solidFill>
                  <a:schemeClr val="tx1">
                    <a:lumMod val="75000"/>
                    <a:lumOff val="25000"/>
                  </a:schemeClr>
                </a:solidFill>
                <a:latin typeface="思源黑体 CN Regular" panose="020B0500000000000000" pitchFamily="34" charset="-122"/>
                <a:ea typeface="思源黑体 CN Regular" panose="020B0500000000000000" pitchFamily="34" charset="-122"/>
              </a:rPr>
              <a:t>中山大学幻灯片模板</a:t>
            </a:r>
            <a:r>
              <a:rPr lang="en-US" altLang="zh-CN" dirty="0">
                <a:solidFill>
                  <a:schemeClr val="tx1">
                    <a:lumMod val="75000"/>
                    <a:lumOff val="25000"/>
                  </a:schemeClr>
                </a:solidFill>
                <a:latin typeface="思源黑体 CN Regular" panose="020B0500000000000000" pitchFamily="34" charset="-122"/>
                <a:ea typeface="思源黑体 CN Regular" panose="020B0500000000000000" pitchFamily="34" charset="-122"/>
              </a:rPr>
              <a:t>-</a:t>
            </a:r>
            <a:r>
              <a:rPr lang="zh-CN" altLang="en-US" dirty="0">
                <a:solidFill>
                  <a:schemeClr val="tx1">
                    <a:lumMod val="75000"/>
                    <a:lumOff val="25000"/>
                  </a:schemeClr>
                </a:solidFill>
                <a:latin typeface="思源黑体 CN Regular" panose="020B0500000000000000" pitchFamily="34" charset="-122"/>
                <a:ea typeface="思源黑体 CN Regular" panose="020B0500000000000000" pitchFamily="34" charset="-122"/>
              </a:rPr>
              <a:t>黑</a:t>
            </a:r>
            <a:endParaRPr lang="en-US" altLang="zh-CN" dirty="0">
              <a:solidFill>
                <a:schemeClr val="tx1">
                  <a:lumMod val="75000"/>
                  <a:lumOff val="25000"/>
                </a:schemeClr>
              </a:solidFill>
              <a:latin typeface="思源黑体 CN Regular" panose="020B0500000000000000" pitchFamily="34" charset="-122"/>
              <a:ea typeface="思源黑体 CN Regular" panose="020B0500000000000000" pitchFamily="34" charset="-122"/>
            </a:endParaRPr>
          </a:p>
          <a:p>
            <a:endParaRPr lang="en-US" altLang="zh-CN" dirty="0">
              <a:solidFill>
                <a:schemeClr val="tx1">
                  <a:lumMod val="75000"/>
                  <a:lumOff val="25000"/>
                </a:schemeClr>
              </a:solidFill>
              <a:latin typeface="思源黑体 CN Regular" panose="020B0500000000000000" pitchFamily="34" charset="-122"/>
              <a:ea typeface="思源黑体 CN Regular" panose="020B0500000000000000" pitchFamily="34" charset="-122"/>
            </a:endParaRPr>
          </a:p>
          <a:p>
            <a:r>
              <a:rPr lang="zh-CN" altLang="en-US" dirty="0">
                <a:solidFill>
                  <a:schemeClr val="tx1">
                    <a:lumMod val="75000"/>
                    <a:lumOff val="25000"/>
                  </a:schemeClr>
                </a:solidFill>
                <a:latin typeface="思源黑体 CN Regular" panose="020B0500000000000000" pitchFamily="34" charset="-122"/>
                <a:ea typeface="思源黑体 CN Regular" panose="020B0500000000000000" pitchFamily="34" charset="-122"/>
              </a:rPr>
              <a:t>页边距：</a:t>
            </a:r>
            <a:endParaRPr lang="en-US" altLang="zh-CN" dirty="0">
              <a:solidFill>
                <a:schemeClr val="tx1">
                  <a:lumMod val="75000"/>
                  <a:lumOff val="25000"/>
                </a:schemeClr>
              </a:solidFill>
              <a:latin typeface="思源黑体 CN Regular" panose="020B0500000000000000" pitchFamily="34" charset="-122"/>
              <a:ea typeface="思源黑体 CN Regular" panose="020B0500000000000000" pitchFamily="34" charset="-122"/>
            </a:endParaRPr>
          </a:p>
          <a:p>
            <a:r>
              <a:rPr lang="zh-CN" altLang="en-US" dirty="0">
                <a:solidFill>
                  <a:schemeClr val="tx1">
                    <a:lumMod val="75000"/>
                    <a:lumOff val="25000"/>
                  </a:schemeClr>
                </a:solidFill>
                <a:latin typeface="思源黑体 CN Regular" panose="020B0500000000000000" pitchFamily="34" charset="-122"/>
                <a:ea typeface="思源黑体 CN Regular" panose="020B0500000000000000" pitchFamily="34" charset="-122"/>
              </a:rPr>
              <a:t>上下：</a:t>
            </a:r>
            <a:r>
              <a:rPr lang="en-US" altLang="zh-CN" dirty="0">
                <a:solidFill>
                  <a:schemeClr val="tx1">
                    <a:lumMod val="75000"/>
                    <a:lumOff val="25000"/>
                  </a:schemeClr>
                </a:solidFill>
                <a:latin typeface="思源黑体 CN Regular" panose="020B0500000000000000" pitchFamily="34" charset="-122"/>
                <a:ea typeface="思源黑体 CN Regular" panose="020B0500000000000000" pitchFamily="34" charset="-122"/>
              </a:rPr>
              <a:t>18mm</a:t>
            </a:r>
          </a:p>
          <a:p>
            <a:r>
              <a:rPr lang="zh-CN" altLang="en-US" dirty="0">
                <a:solidFill>
                  <a:schemeClr val="tx1">
                    <a:lumMod val="75000"/>
                    <a:lumOff val="25000"/>
                  </a:schemeClr>
                </a:solidFill>
                <a:latin typeface="思源黑体 CN Regular" panose="020B0500000000000000" pitchFamily="34" charset="-122"/>
                <a:ea typeface="思源黑体 CN Regular" panose="020B0500000000000000" pitchFamily="34" charset="-122"/>
              </a:rPr>
              <a:t>左右：</a:t>
            </a:r>
            <a:r>
              <a:rPr lang="en-US" altLang="zh-CN" dirty="0">
                <a:solidFill>
                  <a:schemeClr val="tx1">
                    <a:lumMod val="75000"/>
                    <a:lumOff val="25000"/>
                  </a:schemeClr>
                </a:solidFill>
                <a:latin typeface="思源黑体 CN Regular" panose="020B0500000000000000" pitchFamily="34" charset="-122"/>
                <a:ea typeface="思源黑体 CN Regular" panose="020B0500000000000000" pitchFamily="34" charset="-122"/>
              </a:rPr>
              <a:t>18mm</a:t>
            </a:r>
          </a:p>
          <a:p>
            <a:r>
              <a:rPr lang="zh-CN" altLang="en-US" dirty="0">
                <a:solidFill>
                  <a:schemeClr val="tx1">
                    <a:lumMod val="75000"/>
                    <a:lumOff val="25000"/>
                  </a:schemeClr>
                </a:solidFill>
                <a:latin typeface="思源黑体 CN Regular" panose="020B0500000000000000" pitchFamily="34" charset="-122"/>
                <a:ea typeface="思源黑体 CN Regular" panose="020B0500000000000000" pitchFamily="34" charset="-122"/>
              </a:rPr>
              <a:t>可利用矩形框定位，使内容排列整齐。</a:t>
            </a:r>
            <a:endParaRPr lang="en-US" altLang="zh-CN" dirty="0">
              <a:solidFill>
                <a:schemeClr val="tx1">
                  <a:lumMod val="75000"/>
                  <a:lumOff val="25000"/>
                </a:schemeClr>
              </a:solidFill>
              <a:latin typeface="思源黑体 CN Regular" panose="020B0500000000000000" pitchFamily="34" charset="-122"/>
              <a:ea typeface="思源黑体 CN Regular" panose="020B0500000000000000" pitchFamily="34" charset="-122"/>
            </a:endParaRPr>
          </a:p>
          <a:p>
            <a:endParaRPr lang="en-US" altLang="zh-CN" dirty="0">
              <a:solidFill>
                <a:schemeClr val="tx1">
                  <a:lumMod val="75000"/>
                  <a:lumOff val="25000"/>
                </a:schemeClr>
              </a:solidFill>
              <a:latin typeface="思源黑体 CN Regular" panose="020B0500000000000000" pitchFamily="34" charset="-122"/>
              <a:ea typeface="思源黑体 CN Regular" panose="020B0500000000000000" pitchFamily="34" charset="-122"/>
            </a:endParaRPr>
          </a:p>
          <a:p>
            <a:r>
              <a:rPr lang="zh-CN" altLang="en-US" dirty="0">
                <a:solidFill>
                  <a:schemeClr val="tx1">
                    <a:lumMod val="75000"/>
                    <a:lumOff val="25000"/>
                  </a:schemeClr>
                </a:solidFill>
                <a:latin typeface="思源黑体 CN Regular" panose="020B0500000000000000" pitchFamily="34" charset="-122"/>
                <a:ea typeface="思源黑体 CN Regular" panose="020B0500000000000000" pitchFamily="34" charset="-122"/>
              </a:rPr>
              <a:t>内嵌字体：</a:t>
            </a:r>
            <a:endParaRPr lang="en-US" altLang="zh-CN" dirty="0">
              <a:solidFill>
                <a:schemeClr val="tx1">
                  <a:lumMod val="75000"/>
                  <a:lumOff val="25000"/>
                </a:schemeClr>
              </a:solidFill>
              <a:latin typeface="思源黑体 CN Regular" panose="020B0500000000000000" pitchFamily="34" charset="-122"/>
              <a:ea typeface="思源黑体 CN Regular" panose="020B0500000000000000" pitchFamily="34" charset="-122"/>
            </a:endParaRPr>
          </a:p>
          <a:p>
            <a:pPr algn="ctr"/>
            <a:r>
              <a:rPr lang="zh-CN" altLang="en-US" dirty="0">
                <a:solidFill>
                  <a:schemeClr val="tx1">
                    <a:lumMod val="75000"/>
                    <a:lumOff val="25000"/>
                  </a:schemeClr>
                </a:solidFill>
                <a:latin typeface="思源黑体 CN Regular" panose="020B0500000000000000" pitchFamily="34" charset="-122"/>
                <a:ea typeface="思源黑体 CN Regular" panose="020B0500000000000000" pitchFamily="34" charset="-122"/>
              </a:rPr>
              <a:t>思源黑体 </a:t>
            </a:r>
            <a:r>
              <a:rPr lang="en-US" altLang="zh-CN" dirty="0">
                <a:solidFill>
                  <a:schemeClr val="tx1">
                    <a:lumMod val="75000"/>
                    <a:lumOff val="25000"/>
                  </a:schemeClr>
                </a:solidFill>
                <a:latin typeface="思源黑体 CN Regular" panose="020B0500000000000000" pitchFamily="34" charset="-122"/>
                <a:ea typeface="思源黑体 CN Regular" panose="020B0500000000000000" pitchFamily="34" charset="-122"/>
              </a:rPr>
              <a:t>CN Regular</a:t>
            </a:r>
          </a:p>
          <a:p>
            <a:pPr algn="ctr"/>
            <a:r>
              <a:rPr lang="zh-CN" altLang="en-US" dirty="0">
                <a:solidFill>
                  <a:schemeClr val="tx1">
                    <a:lumMod val="75000"/>
                    <a:lumOff val="25000"/>
                  </a:schemeClr>
                </a:solidFill>
                <a:latin typeface="思源黑体 CN Medium" panose="020B0600000000000000" pitchFamily="34" charset="-122"/>
                <a:ea typeface="思源黑体 CN Medium" panose="020B0600000000000000" pitchFamily="34" charset="-122"/>
              </a:rPr>
              <a:t>思源黑体 </a:t>
            </a:r>
            <a:r>
              <a:rPr lang="en-US" altLang="zh-CN" dirty="0">
                <a:solidFill>
                  <a:schemeClr val="tx1">
                    <a:lumMod val="75000"/>
                    <a:lumOff val="25000"/>
                  </a:schemeClr>
                </a:solidFill>
                <a:latin typeface="思源黑体 CN Medium" panose="020B0600000000000000" pitchFamily="34" charset="-122"/>
                <a:ea typeface="思源黑体 CN Medium" panose="020B0600000000000000" pitchFamily="34" charset="-122"/>
              </a:rPr>
              <a:t>CN Medium</a:t>
            </a:r>
            <a:endParaRPr lang="zh-CN" altLang="en-US" dirty="0">
              <a:solidFill>
                <a:schemeClr val="tx1">
                  <a:lumMod val="75000"/>
                  <a:lumOff val="25000"/>
                </a:schemeClr>
              </a:solidFill>
              <a:latin typeface="思源黑体 CN Medium" panose="020B0600000000000000" pitchFamily="34" charset="-122"/>
              <a:ea typeface="思源黑体 CN Medium" panose="020B0600000000000000" pitchFamily="34" charset="-122"/>
            </a:endParaRPr>
          </a:p>
          <a:p>
            <a:pPr algn="ctr"/>
            <a:r>
              <a:rPr lang="zh-CN" altLang="en-US" dirty="0">
                <a:solidFill>
                  <a:schemeClr val="tx1">
                    <a:lumMod val="75000"/>
                    <a:lumOff val="25000"/>
                  </a:schemeClr>
                </a:solidFill>
                <a:latin typeface="思源黑体 CN Heavy" panose="020B0A00000000000000" pitchFamily="34" charset="-122"/>
                <a:ea typeface="思源黑体 CN Heavy" panose="020B0A00000000000000" pitchFamily="34" charset="-122"/>
              </a:rPr>
              <a:t>思源黑体 </a:t>
            </a:r>
            <a:r>
              <a:rPr lang="en-US" altLang="zh-CN" dirty="0">
                <a:solidFill>
                  <a:schemeClr val="tx1">
                    <a:lumMod val="75000"/>
                    <a:lumOff val="25000"/>
                  </a:schemeClr>
                </a:solidFill>
                <a:latin typeface="思源黑体 CN Heavy" panose="020B0A00000000000000" pitchFamily="34" charset="-122"/>
                <a:ea typeface="思源黑体 CN Heavy" panose="020B0A00000000000000" pitchFamily="34" charset="-122"/>
              </a:rPr>
              <a:t>CN Heavy</a:t>
            </a:r>
          </a:p>
          <a:p>
            <a:endParaRPr lang="en-US" altLang="zh-CN" dirty="0">
              <a:solidFill>
                <a:schemeClr val="tx1">
                  <a:lumMod val="75000"/>
                  <a:lumOff val="25000"/>
                </a:schemeClr>
              </a:solidFill>
              <a:latin typeface="思源黑体 CN Regular" panose="020B0500000000000000" pitchFamily="34" charset="-122"/>
              <a:ea typeface="思源黑体 CN Regular" panose="020B0500000000000000" pitchFamily="34" charset="-122"/>
            </a:endParaRPr>
          </a:p>
          <a:p>
            <a:r>
              <a:rPr lang="zh-CN" altLang="en-US" dirty="0">
                <a:solidFill>
                  <a:schemeClr val="tx1">
                    <a:lumMod val="75000"/>
                    <a:lumOff val="25000"/>
                  </a:schemeClr>
                </a:solidFill>
                <a:latin typeface="思源黑体 CN Regular" panose="020B0500000000000000" pitchFamily="34" charset="-122"/>
                <a:ea typeface="思源黑体 CN Regular" panose="020B0500000000000000" pitchFamily="34" charset="-122"/>
              </a:rPr>
              <a:t>思源黑体系列为免费的可商用字体，来源于网络。</a:t>
            </a:r>
          </a:p>
          <a:p>
            <a:endParaRPr lang="en-US" altLang="zh-CN" dirty="0">
              <a:solidFill>
                <a:schemeClr val="tx1">
                  <a:lumMod val="75000"/>
                  <a:lumOff val="25000"/>
                </a:schemeClr>
              </a:solidFill>
              <a:latin typeface="思源黑体 CN Regular" panose="020B0500000000000000" pitchFamily="34" charset="-122"/>
              <a:ea typeface="思源黑体 CN Regular" panose="020B0500000000000000" pitchFamily="34" charset="-122"/>
            </a:endParaRPr>
          </a:p>
          <a:p>
            <a:r>
              <a:rPr lang="zh-CN" altLang="en-US" dirty="0">
                <a:solidFill>
                  <a:schemeClr val="tx1">
                    <a:lumMod val="75000"/>
                    <a:lumOff val="25000"/>
                  </a:schemeClr>
                </a:solidFill>
                <a:latin typeface="思源黑体 CN Regular" panose="020B0500000000000000" pitchFamily="34" charset="-122"/>
                <a:ea typeface="思源黑体 CN Regular" panose="020B0500000000000000" pitchFamily="34" charset="-122"/>
              </a:rPr>
              <a:t>图片来源：</a:t>
            </a:r>
            <a:endParaRPr lang="en-US" altLang="zh-CN" dirty="0">
              <a:solidFill>
                <a:schemeClr val="tx1">
                  <a:lumMod val="75000"/>
                  <a:lumOff val="25000"/>
                </a:schemeClr>
              </a:solidFill>
              <a:latin typeface="思源黑体 CN Regular" panose="020B0500000000000000" pitchFamily="34" charset="-122"/>
              <a:ea typeface="思源黑体 CN Regular" panose="020B0500000000000000" pitchFamily="34" charset="-122"/>
            </a:endParaRPr>
          </a:p>
          <a:p>
            <a:r>
              <a:rPr lang="zh-CN" altLang="en-US" dirty="0">
                <a:solidFill>
                  <a:schemeClr val="tx1">
                    <a:lumMod val="75000"/>
                    <a:lumOff val="25000"/>
                  </a:schemeClr>
                </a:solidFill>
                <a:latin typeface="思源黑体 CN Regular" panose="020B0500000000000000" pitchFamily="34" charset="-122"/>
                <a:ea typeface="思源黑体 CN Regular" panose="020B0500000000000000" pitchFamily="34" charset="-122"/>
              </a:rPr>
              <a:t>中山大学党委宣传部</a:t>
            </a:r>
            <a:endParaRPr lang="en-US" altLang="zh-CN" dirty="0">
              <a:solidFill>
                <a:schemeClr val="tx1">
                  <a:lumMod val="75000"/>
                  <a:lumOff val="25000"/>
                </a:schemeClr>
              </a:solidFill>
              <a:latin typeface="思源黑体 CN Regular" panose="020B0500000000000000" pitchFamily="34" charset="-122"/>
              <a:ea typeface="思源黑体 CN Regular" panose="020B0500000000000000" pitchFamily="34" charset="-122"/>
            </a:endParaRPr>
          </a:p>
          <a:p>
            <a:endParaRPr lang="en-US" altLang="zh-CN" dirty="0">
              <a:solidFill>
                <a:schemeClr val="tx1">
                  <a:lumMod val="75000"/>
                  <a:lumOff val="25000"/>
                </a:schemeClr>
              </a:solidFill>
              <a:latin typeface="思源黑体 CN Regular" panose="020B0500000000000000" pitchFamily="34" charset="-122"/>
              <a:ea typeface="思源黑体 CN Regular" panose="020B0500000000000000" pitchFamily="34" charset="-122"/>
            </a:endParaRPr>
          </a:p>
          <a:p>
            <a:r>
              <a:rPr lang="zh-CN" altLang="en-US" dirty="0">
                <a:solidFill>
                  <a:schemeClr val="tx1">
                    <a:lumMod val="75000"/>
                    <a:lumOff val="25000"/>
                  </a:schemeClr>
                </a:solidFill>
                <a:latin typeface="思源黑体 CN Regular" panose="020B0500000000000000" pitchFamily="34" charset="-122"/>
                <a:ea typeface="思源黑体 CN Regular" panose="020B0500000000000000" pitchFamily="34" charset="-122"/>
              </a:rPr>
              <a:t>模板内置所有示例图片版权归中山大学党委宣传部及旗下供稿人所有，不得移作他用。</a:t>
            </a:r>
            <a:endParaRPr lang="en-US" altLang="zh-CN" dirty="0">
              <a:solidFill>
                <a:schemeClr val="tx1">
                  <a:lumMod val="75000"/>
                  <a:lumOff val="25000"/>
                </a:schemeClr>
              </a:solidFill>
              <a:latin typeface="思源黑体 CN Regular" panose="020B0500000000000000" pitchFamily="34" charset="-122"/>
              <a:ea typeface="思源黑体 CN Regular" panose="020B0500000000000000" pitchFamily="34" charset="-122"/>
            </a:endParaRPr>
          </a:p>
          <a:p>
            <a:r>
              <a:rPr lang="zh-CN" altLang="en-US" dirty="0">
                <a:solidFill>
                  <a:schemeClr val="tx1">
                    <a:lumMod val="75000"/>
                    <a:lumOff val="25000"/>
                  </a:schemeClr>
                </a:solidFill>
                <a:latin typeface="思源黑体 CN Regular" panose="020B0500000000000000" pitchFamily="34" charset="-122"/>
                <a:ea typeface="思源黑体 CN Regular" panose="020B0500000000000000" pitchFamily="34" charset="-122"/>
              </a:rPr>
              <a:t>幻灯片模板制作：</a:t>
            </a:r>
            <a:endParaRPr lang="en-US" altLang="zh-CN" dirty="0">
              <a:solidFill>
                <a:schemeClr val="tx1">
                  <a:lumMod val="75000"/>
                  <a:lumOff val="25000"/>
                </a:schemeClr>
              </a:solidFill>
              <a:latin typeface="思源黑体 CN Regular" panose="020B0500000000000000" pitchFamily="34" charset="-122"/>
              <a:ea typeface="思源黑体 CN Regular" panose="020B0500000000000000" pitchFamily="34" charset="-122"/>
            </a:endParaRPr>
          </a:p>
          <a:p>
            <a:r>
              <a:rPr lang="zh-CN" altLang="en-US" dirty="0">
                <a:solidFill>
                  <a:schemeClr val="tx1">
                    <a:lumMod val="75000"/>
                    <a:lumOff val="25000"/>
                  </a:schemeClr>
                </a:solidFill>
                <a:latin typeface="思源黑体 CN Regular" panose="020B0500000000000000" pitchFamily="34" charset="-122"/>
                <a:ea typeface="思源黑体 CN Regular" panose="020B0500000000000000" pitchFamily="34" charset="-122"/>
              </a:rPr>
              <a:t>中山大学党委宣传部</a:t>
            </a:r>
            <a:r>
              <a:rPr lang="en-US" altLang="zh-CN" dirty="0">
                <a:solidFill>
                  <a:schemeClr val="tx1">
                    <a:lumMod val="75000"/>
                    <a:lumOff val="25000"/>
                  </a:schemeClr>
                </a:solidFill>
                <a:latin typeface="思源黑体 CN Heavy" panose="020B0A00000000000000" pitchFamily="34" charset="-122"/>
                <a:ea typeface="思源黑体 CN Heavy" panose="020B0A00000000000000" pitchFamily="34" charset="-122"/>
              </a:rPr>
              <a:t>@</a:t>
            </a:r>
            <a:r>
              <a:rPr lang="zh-CN" altLang="en-US" dirty="0">
                <a:solidFill>
                  <a:schemeClr val="tx1">
                    <a:lumMod val="75000"/>
                    <a:lumOff val="25000"/>
                  </a:schemeClr>
                </a:solidFill>
                <a:latin typeface="思源黑体 CN Heavy" panose="020B0A00000000000000" pitchFamily="34" charset="-122"/>
                <a:ea typeface="思源黑体 CN Heavy" panose="020B0A00000000000000" pitchFamily="34" charset="-122"/>
              </a:rPr>
              <a:t>陈柏辰</a:t>
            </a:r>
            <a:endParaRPr lang="en-US" altLang="zh-CN" dirty="0">
              <a:solidFill>
                <a:schemeClr val="tx1">
                  <a:lumMod val="75000"/>
                  <a:lumOff val="25000"/>
                </a:schemeClr>
              </a:solidFill>
              <a:latin typeface="思源黑体 CN Heavy" panose="020B0A00000000000000" pitchFamily="34" charset="-122"/>
              <a:ea typeface="思源黑体 CN Heavy" panose="020B0A00000000000000" pitchFamily="34" charset="-122"/>
            </a:endParaRPr>
          </a:p>
          <a:p>
            <a:endParaRPr lang="en-US" altLang="zh-CN" dirty="0">
              <a:solidFill>
                <a:srgbClr val="C00000"/>
              </a:solidFill>
              <a:latin typeface="思源黑体 CN Regular" panose="020B0500000000000000" pitchFamily="34" charset="-122"/>
              <a:ea typeface="思源黑体 CN Regular" panose="020B0500000000000000" pitchFamily="34" charset="-122"/>
            </a:endParaRPr>
          </a:p>
          <a:p>
            <a:r>
              <a:rPr lang="zh-CN" altLang="en-US" dirty="0">
                <a:solidFill>
                  <a:srgbClr val="C00000"/>
                </a:solidFill>
                <a:latin typeface="思源黑体 CN Regular" panose="020B0500000000000000" pitchFamily="34" charset="-122"/>
                <a:ea typeface="思源黑体 CN Regular" panose="020B0500000000000000" pitchFamily="34" charset="-122"/>
              </a:rPr>
              <a:t>任何个人、团体、组织不得将此模板及以此模板编辑后的幻灯片作商业用途。</a:t>
            </a:r>
            <a:r>
              <a:rPr lang="zh-CN" altLang="en-US" dirty="0">
                <a:solidFill>
                  <a:schemeClr val="tx1">
                    <a:lumMod val="75000"/>
                    <a:lumOff val="25000"/>
                  </a:schemeClr>
                </a:solidFill>
                <a:latin typeface="思源黑体 CN Regular" panose="020B0500000000000000" pitchFamily="34" charset="-122"/>
                <a:ea typeface="思源黑体 CN Regular" panose="020B0500000000000000" pitchFamily="34" charset="-122"/>
              </a:rPr>
              <a:t>保留一切权利。 </a:t>
            </a:r>
            <a:endParaRPr lang="en-US" altLang="zh-CN" dirty="0">
              <a:solidFill>
                <a:schemeClr val="tx1">
                  <a:lumMod val="75000"/>
                  <a:lumOff val="25000"/>
                </a:schemeClr>
              </a:solidFill>
              <a:latin typeface="思源黑体 CN Regular" panose="020B0500000000000000" pitchFamily="34" charset="-122"/>
              <a:ea typeface="思源黑体 CN Regular" panose="020B0500000000000000" pitchFamily="34" charset="-122"/>
            </a:endParaRPr>
          </a:p>
          <a:p>
            <a:endParaRPr lang="en-US" altLang="zh-CN" dirty="0">
              <a:solidFill>
                <a:schemeClr val="tx1">
                  <a:lumMod val="75000"/>
                  <a:lumOff val="25000"/>
                </a:schemeClr>
              </a:solidFill>
              <a:latin typeface="思源黑体 CN Regular" panose="020B0500000000000000" pitchFamily="34" charset="-122"/>
              <a:ea typeface="思源黑体 CN Regular" panose="020B0500000000000000" pitchFamily="34" charset="-122"/>
            </a:endParaRPr>
          </a:p>
          <a:p>
            <a:r>
              <a:rPr lang="zh-CN" altLang="en-US" dirty="0">
                <a:solidFill>
                  <a:schemeClr val="tx1">
                    <a:lumMod val="75000"/>
                    <a:lumOff val="25000"/>
                  </a:schemeClr>
                </a:solidFill>
                <a:latin typeface="思源黑体 CN Regular" panose="020B0500000000000000" pitchFamily="34" charset="-122"/>
                <a:ea typeface="思源黑体 CN Regular" panose="020B0500000000000000" pitchFamily="34" charset="-122"/>
              </a:rPr>
              <a:t>使用模板时，可选择需要的页面、元素进行编辑，阅读完毕可将本页删除以免影响幻灯片放映。</a:t>
            </a:r>
            <a:endParaRPr lang="en-US" altLang="zh-CN" dirty="0">
              <a:solidFill>
                <a:schemeClr val="tx1">
                  <a:lumMod val="75000"/>
                  <a:lumOff val="25000"/>
                </a:schemeClr>
              </a:solidFill>
              <a:latin typeface="思源黑体 CN Regular" panose="020B0500000000000000" pitchFamily="34" charset="-122"/>
              <a:ea typeface="思源黑体 CN Regular" panose="020B0500000000000000" pitchFamily="34" charset="-122"/>
            </a:endParaRPr>
          </a:p>
          <a:p>
            <a:endParaRPr lang="en-US" altLang="zh-CN" dirty="0">
              <a:solidFill>
                <a:schemeClr val="tx1">
                  <a:lumMod val="75000"/>
                  <a:lumOff val="25000"/>
                </a:schemeClr>
              </a:solidFill>
              <a:latin typeface="思源黑体 CN Regular" panose="020B0500000000000000" pitchFamily="34" charset="-122"/>
              <a:ea typeface="思源黑体 CN Regular" panose="020B0500000000000000" pitchFamily="34" charset="-122"/>
            </a:endParaRPr>
          </a:p>
          <a:p>
            <a:r>
              <a:rPr lang="zh-CN" altLang="en-US" dirty="0">
                <a:solidFill>
                  <a:schemeClr val="tx1">
                    <a:lumMod val="75000"/>
                    <a:lumOff val="25000"/>
                  </a:schemeClr>
                </a:solidFill>
                <a:latin typeface="思源黑体 CN Regular" panose="020B0500000000000000" pitchFamily="34" charset="-122"/>
                <a:ea typeface="思源黑体 CN Regular" panose="020B0500000000000000" pitchFamily="34" charset="-122"/>
              </a:rPr>
              <a:t>欢迎关注“中山大学”微信公众号</a:t>
            </a:r>
            <a:endParaRPr lang="en-US" altLang="zh-CN" dirty="0">
              <a:solidFill>
                <a:schemeClr val="tx1">
                  <a:lumMod val="75000"/>
                  <a:lumOff val="25000"/>
                </a:schemeClr>
              </a:solidFill>
              <a:latin typeface="思源黑体 CN Regular" panose="020B0500000000000000" pitchFamily="34" charset="-122"/>
              <a:ea typeface="思源黑体 CN Regular" panose="020B0500000000000000" pitchFamily="34" charset="-122"/>
            </a:endParaRPr>
          </a:p>
          <a:p>
            <a:endParaRPr lang="en-US" altLang="zh-CN" dirty="0">
              <a:solidFill>
                <a:schemeClr val="tx1">
                  <a:lumMod val="75000"/>
                  <a:lumOff val="25000"/>
                </a:schemeClr>
              </a:solidFill>
              <a:latin typeface="思源黑体 CN Regular" panose="020B0500000000000000" pitchFamily="34" charset="-122"/>
              <a:ea typeface="思源黑体 CN Regular" panose="020B0500000000000000" pitchFamily="34" charset="-122"/>
            </a:endParaRPr>
          </a:p>
          <a:p>
            <a:pPr algn="r"/>
            <a:r>
              <a:rPr lang="en-US" altLang="zh-CN" dirty="0">
                <a:solidFill>
                  <a:schemeClr val="tx1">
                    <a:lumMod val="75000"/>
                    <a:lumOff val="25000"/>
                  </a:schemeClr>
                </a:solidFill>
                <a:latin typeface="思源黑体 CN Heavy" panose="020B0A00000000000000" pitchFamily="34" charset="-122"/>
                <a:ea typeface="思源黑体 CN Heavy" panose="020B0A00000000000000" pitchFamily="34" charset="-122"/>
              </a:rPr>
              <a:t>SYSU2023</a:t>
            </a:r>
            <a:endParaRPr lang="zh-CN" altLang="en-US" dirty="0">
              <a:solidFill>
                <a:schemeClr val="tx1">
                  <a:lumMod val="75000"/>
                  <a:lumOff val="25000"/>
                </a:schemeClr>
              </a:solidFill>
              <a:latin typeface="思源黑体 CN Heavy" panose="020B0A00000000000000" pitchFamily="34" charset="-122"/>
              <a:ea typeface="思源黑体 CN Heavy" panose="020B0A00000000000000" pitchFamily="34" charset="-122"/>
            </a:endParaRPr>
          </a:p>
        </p:txBody>
      </p:sp>
    </p:spTree>
    <p:extLst>
      <p:ext uri="{BB962C8B-B14F-4D97-AF65-F5344CB8AC3E}">
        <p14:creationId xmlns:p14="http://schemas.microsoft.com/office/powerpoint/2010/main" val="291708022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形状 4">
            <a:extLst>
              <a:ext uri="{FF2B5EF4-FFF2-40B4-BE49-F238E27FC236}">
                <a16:creationId xmlns:a16="http://schemas.microsoft.com/office/drawing/2014/main" id="{17C8E32E-556E-6008-EF21-32CA8C2EE50C}"/>
              </a:ext>
            </a:extLst>
          </p:cNvPr>
          <p:cNvSpPr/>
          <p:nvPr/>
        </p:nvSpPr>
        <p:spPr>
          <a:xfrm>
            <a:off x="-1251734" y="3171539"/>
            <a:ext cx="2503467" cy="2503467"/>
          </a:xfrm>
          <a:custGeom>
            <a:avLst/>
            <a:gdLst>
              <a:gd name="connsiteX0" fmla="*/ 2960333 w 5920666"/>
              <a:gd name="connsiteY0" fmla="*/ 851718 h 5920666"/>
              <a:gd name="connsiteX1" fmla="*/ 851718 w 5920666"/>
              <a:gd name="connsiteY1" fmla="*/ 2960333 h 5920666"/>
              <a:gd name="connsiteX2" fmla="*/ 2960333 w 5920666"/>
              <a:gd name="connsiteY2" fmla="*/ 5068948 h 5920666"/>
              <a:gd name="connsiteX3" fmla="*/ 5068948 w 5920666"/>
              <a:gd name="connsiteY3" fmla="*/ 2960333 h 5920666"/>
              <a:gd name="connsiteX4" fmla="*/ 2960333 w 5920666"/>
              <a:gd name="connsiteY4" fmla="*/ 851718 h 5920666"/>
              <a:gd name="connsiteX5" fmla="*/ 2960333 w 5920666"/>
              <a:gd name="connsiteY5" fmla="*/ 0 h 5920666"/>
              <a:gd name="connsiteX6" fmla="*/ 5920666 w 5920666"/>
              <a:gd name="connsiteY6" fmla="*/ 2960333 h 5920666"/>
              <a:gd name="connsiteX7" fmla="*/ 2960333 w 5920666"/>
              <a:gd name="connsiteY7" fmla="*/ 5920666 h 5920666"/>
              <a:gd name="connsiteX8" fmla="*/ 0 w 5920666"/>
              <a:gd name="connsiteY8" fmla="*/ 2960333 h 5920666"/>
              <a:gd name="connsiteX9" fmla="*/ 2960333 w 5920666"/>
              <a:gd name="connsiteY9" fmla="*/ 0 h 5920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20666" h="5920666">
                <a:moveTo>
                  <a:pt x="2960333" y="851718"/>
                </a:moveTo>
                <a:cubicBezTo>
                  <a:pt x="1795777" y="851718"/>
                  <a:pt x="851718" y="1795777"/>
                  <a:pt x="851718" y="2960333"/>
                </a:cubicBezTo>
                <a:cubicBezTo>
                  <a:pt x="851718" y="4124889"/>
                  <a:pt x="1795777" y="5068948"/>
                  <a:pt x="2960333" y="5068948"/>
                </a:cubicBezTo>
                <a:cubicBezTo>
                  <a:pt x="4124889" y="5068948"/>
                  <a:pt x="5068948" y="4124889"/>
                  <a:pt x="5068948" y="2960333"/>
                </a:cubicBezTo>
                <a:cubicBezTo>
                  <a:pt x="5068948" y="1795777"/>
                  <a:pt x="4124889" y="851718"/>
                  <a:pt x="2960333" y="851718"/>
                </a:cubicBezTo>
                <a:close/>
                <a:moveTo>
                  <a:pt x="2960333" y="0"/>
                </a:moveTo>
                <a:cubicBezTo>
                  <a:pt x="4595280" y="0"/>
                  <a:pt x="5920666" y="1325386"/>
                  <a:pt x="5920666" y="2960333"/>
                </a:cubicBezTo>
                <a:cubicBezTo>
                  <a:pt x="5920666" y="4595280"/>
                  <a:pt x="4595280" y="5920666"/>
                  <a:pt x="2960333" y="5920666"/>
                </a:cubicBezTo>
                <a:cubicBezTo>
                  <a:pt x="1325386" y="5920666"/>
                  <a:pt x="0" y="4595280"/>
                  <a:pt x="0" y="2960333"/>
                </a:cubicBezTo>
                <a:cubicBezTo>
                  <a:pt x="0" y="1325386"/>
                  <a:pt x="1325386" y="0"/>
                  <a:pt x="2960333" y="0"/>
                </a:cubicBezTo>
                <a:close/>
              </a:path>
            </a:pathLst>
          </a:custGeom>
          <a:solidFill>
            <a:srgbClr val="C00000"/>
          </a:solidFill>
          <a:ln w="1618" cap="flat">
            <a:noFill/>
            <a:prstDash val="solid"/>
            <a:miter/>
          </a:ln>
        </p:spPr>
        <p:txBody>
          <a:bodyPr wrap="square" rtlCol="0" anchor="ctr">
            <a:noAutofit/>
          </a:bodyPr>
          <a:lstStyle/>
          <a:p>
            <a:pPr algn="l"/>
            <a:endParaRPr lang="zh-CN" altLang="en-US" dirty="0"/>
          </a:p>
        </p:txBody>
      </p:sp>
      <p:sp>
        <p:nvSpPr>
          <p:cNvPr id="2" name="文本框 1">
            <a:extLst>
              <a:ext uri="{FF2B5EF4-FFF2-40B4-BE49-F238E27FC236}">
                <a16:creationId xmlns:a16="http://schemas.microsoft.com/office/drawing/2014/main" id="{B031952B-07CB-7AEF-17D6-D7D6625E52EB}"/>
              </a:ext>
            </a:extLst>
          </p:cNvPr>
          <p:cNvSpPr txBox="1"/>
          <p:nvPr/>
        </p:nvSpPr>
        <p:spPr>
          <a:xfrm>
            <a:off x="8522353" y="2005277"/>
            <a:ext cx="3294492" cy="3154710"/>
          </a:xfrm>
          <a:prstGeom prst="rect">
            <a:avLst/>
          </a:prstGeom>
          <a:noFill/>
        </p:spPr>
        <p:txBody>
          <a:bodyPr wrap="none" rtlCol="0">
            <a:spAutoFit/>
          </a:bodyPr>
          <a:lstStyle/>
          <a:p>
            <a:r>
              <a:rPr lang="en-US" altLang="zh-CN" sz="19900" dirty="0">
                <a:solidFill>
                  <a:schemeClr val="tx1">
                    <a:lumMod val="85000"/>
                    <a:lumOff val="15000"/>
                  </a:schemeClr>
                </a:solidFill>
                <a:latin typeface="思源黑体 CN Heavy" panose="020B0A00000000000000" pitchFamily="34" charset="-122"/>
                <a:ea typeface="思源黑体 CN Heavy" panose="020B0A00000000000000" pitchFamily="34" charset="-122"/>
              </a:rPr>
              <a:t>01</a:t>
            </a:r>
            <a:endParaRPr lang="zh-CN" altLang="en-US" sz="19900" dirty="0">
              <a:solidFill>
                <a:schemeClr val="tx1">
                  <a:lumMod val="85000"/>
                  <a:lumOff val="15000"/>
                </a:schemeClr>
              </a:solidFill>
              <a:latin typeface="思源黑体 CN Heavy" panose="020B0A00000000000000" pitchFamily="34" charset="-122"/>
              <a:ea typeface="思源黑体 CN Heavy" panose="020B0A00000000000000" pitchFamily="34" charset="-122"/>
            </a:endParaRPr>
          </a:p>
        </p:txBody>
      </p:sp>
      <p:sp>
        <p:nvSpPr>
          <p:cNvPr id="3" name="文本框 2">
            <a:extLst>
              <a:ext uri="{FF2B5EF4-FFF2-40B4-BE49-F238E27FC236}">
                <a16:creationId xmlns:a16="http://schemas.microsoft.com/office/drawing/2014/main" id="{62CD30CC-8A9C-ECC1-42AF-496DB9FB67CB}"/>
              </a:ext>
            </a:extLst>
          </p:cNvPr>
          <p:cNvSpPr txBox="1"/>
          <p:nvPr/>
        </p:nvSpPr>
        <p:spPr>
          <a:xfrm>
            <a:off x="8289244" y="3556088"/>
            <a:ext cx="2183098" cy="1200329"/>
          </a:xfrm>
          <a:prstGeom prst="rect">
            <a:avLst/>
          </a:prstGeom>
          <a:noFill/>
        </p:spPr>
        <p:txBody>
          <a:bodyPr wrap="none" rtlCol="0">
            <a:spAutoFit/>
          </a:bodyPr>
          <a:lstStyle/>
          <a:p>
            <a:r>
              <a:rPr lang="en-US" altLang="zh-CN" sz="7200" dirty="0">
                <a:solidFill>
                  <a:srgbClr val="C00000"/>
                </a:solidFill>
                <a:latin typeface="思源黑体 CN Heavy" panose="020B0A00000000000000" pitchFamily="34" charset="-122"/>
                <a:ea typeface="思源黑体 CN Heavy" panose="020B0A00000000000000" pitchFamily="34" charset="-122"/>
              </a:rPr>
              <a:t>Part</a:t>
            </a:r>
            <a:endParaRPr lang="zh-CN" altLang="en-US" sz="7200" dirty="0">
              <a:solidFill>
                <a:srgbClr val="C00000"/>
              </a:solidFill>
              <a:latin typeface="思源黑体 CN Heavy" panose="020B0A00000000000000" pitchFamily="34" charset="-122"/>
              <a:ea typeface="思源黑体 CN Heavy" panose="020B0A00000000000000" pitchFamily="34" charset="-122"/>
            </a:endParaRPr>
          </a:p>
        </p:txBody>
      </p:sp>
      <p:sp>
        <p:nvSpPr>
          <p:cNvPr id="4" name="文本框 3">
            <a:extLst>
              <a:ext uri="{FF2B5EF4-FFF2-40B4-BE49-F238E27FC236}">
                <a16:creationId xmlns:a16="http://schemas.microsoft.com/office/drawing/2014/main" id="{978F6FA3-EC49-784A-98CA-B3F85861EC45}"/>
              </a:ext>
            </a:extLst>
          </p:cNvPr>
          <p:cNvSpPr txBox="1"/>
          <p:nvPr/>
        </p:nvSpPr>
        <p:spPr>
          <a:xfrm>
            <a:off x="481479" y="1394627"/>
            <a:ext cx="3877985" cy="1200329"/>
          </a:xfrm>
          <a:prstGeom prst="rect">
            <a:avLst/>
          </a:prstGeom>
          <a:noFill/>
        </p:spPr>
        <p:txBody>
          <a:bodyPr wrap="none" rtlCol="0">
            <a:spAutoFit/>
          </a:bodyPr>
          <a:lstStyle/>
          <a:p>
            <a:r>
              <a:rPr lang="zh-CN" altLang="en-US" sz="7200" dirty="0">
                <a:solidFill>
                  <a:schemeClr val="tx1">
                    <a:lumMod val="85000"/>
                    <a:lumOff val="15000"/>
                  </a:schemeClr>
                </a:solidFill>
                <a:latin typeface="思源黑体 CN Heavy" panose="020B0A00000000000000" pitchFamily="34" charset="-122"/>
                <a:ea typeface="思源黑体 CN Heavy" panose="020B0A00000000000000" pitchFamily="34" charset="-122"/>
              </a:rPr>
              <a:t>图文模板</a:t>
            </a:r>
          </a:p>
        </p:txBody>
      </p:sp>
      <p:sp>
        <p:nvSpPr>
          <p:cNvPr id="6" name="文本框 5">
            <a:extLst>
              <a:ext uri="{FF2B5EF4-FFF2-40B4-BE49-F238E27FC236}">
                <a16:creationId xmlns:a16="http://schemas.microsoft.com/office/drawing/2014/main" id="{94F00F1F-53F7-846F-BC81-59E55ECD1A1F}"/>
              </a:ext>
            </a:extLst>
          </p:cNvPr>
          <p:cNvSpPr txBox="1"/>
          <p:nvPr/>
        </p:nvSpPr>
        <p:spPr>
          <a:xfrm>
            <a:off x="506879" y="2538895"/>
            <a:ext cx="5678905" cy="646331"/>
          </a:xfrm>
          <a:prstGeom prst="rect">
            <a:avLst/>
          </a:prstGeom>
          <a:noFill/>
        </p:spPr>
        <p:txBody>
          <a:bodyPr wrap="square" rtlCol="0">
            <a:spAutoFit/>
          </a:bodyPr>
          <a:lstStyle/>
          <a:p>
            <a:r>
              <a:rPr lang="zh-CN" altLang="en-US" dirty="0">
                <a:solidFill>
                  <a:schemeClr val="tx1">
                    <a:lumMod val="85000"/>
                    <a:lumOff val="15000"/>
                  </a:schemeClr>
                </a:solidFill>
                <a:latin typeface="思源黑体 CN Regular" panose="020B0500000000000000" pitchFamily="34" charset="-122"/>
                <a:ea typeface="思源黑体 CN Regular" panose="020B0500000000000000" pitchFamily="34" charset="-122"/>
              </a:rPr>
              <a:t>本文内置四种转场页模板</a:t>
            </a:r>
            <a:endParaRPr lang="en-US" altLang="zh-CN" dirty="0">
              <a:solidFill>
                <a:schemeClr val="tx1">
                  <a:lumMod val="85000"/>
                  <a:lumOff val="15000"/>
                </a:schemeClr>
              </a:solidFill>
              <a:latin typeface="思源黑体 CN Regular" panose="020B0500000000000000" pitchFamily="34" charset="-122"/>
              <a:ea typeface="思源黑体 CN Regular" panose="020B0500000000000000" pitchFamily="34" charset="-122"/>
            </a:endParaRPr>
          </a:p>
          <a:p>
            <a:r>
              <a:rPr lang="zh-CN" altLang="en-US" dirty="0">
                <a:solidFill>
                  <a:schemeClr val="tx1">
                    <a:lumMod val="85000"/>
                    <a:lumOff val="15000"/>
                  </a:schemeClr>
                </a:solidFill>
                <a:latin typeface="思源黑体 CN Regular" panose="020B0500000000000000" pitchFamily="34" charset="-122"/>
                <a:ea typeface="思源黑体 CN Regular" panose="020B0500000000000000" pitchFamily="34" charset="-122"/>
              </a:rPr>
              <a:t>您可采用一种或多种以获得最佳效果</a:t>
            </a:r>
            <a:endParaRPr lang="en-US" altLang="zh-CN" dirty="0">
              <a:solidFill>
                <a:schemeClr val="tx1">
                  <a:lumMod val="85000"/>
                  <a:lumOff val="15000"/>
                </a:schemeClr>
              </a:solidFill>
              <a:latin typeface="思源黑体 CN Regular" panose="020B0500000000000000" pitchFamily="34" charset="-122"/>
              <a:ea typeface="思源黑体 CN Regular" panose="020B0500000000000000" pitchFamily="34" charset="-122"/>
            </a:endParaRPr>
          </a:p>
        </p:txBody>
      </p:sp>
      <p:pic>
        <p:nvPicPr>
          <p:cNvPr id="12" name="图片 11" descr="夜晚建筑亮着灯&#10;&#10;描述已自动生成">
            <a:extLst>
              <a:ext uri="{FF2B5EF4-FFF2-40B4-BE49-F238E27FC236}">
                <a16:creationId xmlns:a16="http://schemas.microsoft.com/office/drawing/2014/main" id="{CDF9CF5E-09AD-8AB4-0A75-EC316838623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423273"/>
            <a:ext cx="12192000" cy="2438400"/>
          </a:xfrm>
          <a:prstGeom prst="rect">
            <a:avLst/>
          </a:prstGeom>
        </p:spPr>
      </p:pic>
      <p:pic>
        <p:nvPicPr>
          <p:cNvPr id="7" name="图形 6">
            <a:extLst>
              <a:ext uri="{FF2B5EF4-FFF2-40B4-BE49-F238E27FC236}">
                <a16:creationId xmlns:a16="http://schemas.microsoft.com/office/drawing/2014/main" id="{CB77B241-CE6E-25B2-F1AA-C6F3DB5A59BE}"/>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406339" y="6289223"/>
            <a:ext cx="1379322" cy="396956"/>
          </a:xfrm>
          <a:prstGeom prst="rect">
            <a:avLst/>
          </a:prstGeom>
        </p:spPr>
      </p:pic>
    </p:spTree>
    <p:extLst>
      <p:ext uri="{BB962C8B-B14F-4D97-AF65-F5344CB8AC3E}">
        <p14:creationId xmlns:p14="http://schemas.microsoft.com/office/powerpoint/2010/main" val="426083416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E68A095A-B9DC-1CF0-D5E1-520A1A26FAFA}"/>
              </a:ext>
            </a:extLst>
          </p:cNvPr>
          <p:cNvSpPr/>
          <p:nvPr/>
        </p:nvSpPr>
        <p:spPr>
          <a:xfrm>
            <a:off x="8949267" y="2707909"/>
            <a:ext cx="3242733" cy="3282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cs typeface="思源黑体 Regular" panose="020B0500000000000000" charset="-122"/>
            </a:endParaRPr>
          </a:p>
        </p:txBody>
      </p:sp>
      <p:pic>
        <p:nvPicPr>
          <p:cNvPr id="13" name="图形 12">
            <a:extLst>
              <a:ext uri="{FF2B5EF4-FFF2-40B4-BE49-F238E27FC236}">
                <a16:creationId xmlns:a16="http://schemas.microsoft.com/office/drawing/2014/main" id="{A743AFA4-1167-38BA-A3AB-10CD8AACE017}"/>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406339" y="6289223"/>
            <a:ext cx="1379322" cy="396956"/>
          </a:xfrm>
          <a:prstGeom prst="rect">
            <a:avLst/>
          </a:prstGeom>
        </p:spPr>
      </p:pic>
      <p:sp>
        <p:nvSpPr>
          <p:cNvPr id="2" name="矩形 1">
            <a:extLst>
              <a:ext uri="{FF2B5EF4-FFF2-40B4-BE49-F238E27FC236}">
                <a16:creationId xmlns:a16="http://schemas.microsoft.com/office/drawing/2014/main" id="{4AAB613B-9615-8416-118F-8144055A0E46}"/>
              </a:ext>
            </a:extLst>
          </p:cNvPr>
          <p:cNvSpPr>
            <a:spLocks/>
          </p:cNvSpPr>
          <p:nvPr/>
        </p:nvSpPr>
        <p:spPr>
          <a:xfrm>
            <a:off x="5196000" y="643530"/>
            <a:ext cx="1800000" cy="205846"/>
          </a:xfrm>
          <a:prstGeom prst="rect">
            <a:avLst/>
          </a:prstGeom>
          <a:solidFill>
            <a:srgbClr val="C00000">
              <a:alpha val="6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3" name="文本框 2">
            <a:extLst>
              <a:ext uri="{FF2B5EF4-FFF2-40B4-BE49-F238E27FC236}">
                <a16:creationId xmlns:a16="http://schemas.microsoft.com/office/drawing/2014/main" id="{6B0A6353-609D-323E-F558-B30C49CDE1EC}"/>
              </a:ext>
            </a:extLst>
          </p:cNvPr>
          <p:cNvSpPr txBox="1"/>
          <p:nvPr/>
        </p:nvSpPr>
        <p:spPr>
          <a:xfrm>
            <a:off x="4574177" y="284567"/>
            <a:ext cx="3057247" cy="584775"/>
          </a:xfrm>
          <a:prstGeom prst="rect">
            <a:avLst/>
          </a:prstGeom>
          <a:noFill/>
        </p:spPr>
        <p:txBody>
          <a:bodyPr wrap="none" rtlCol="0">
            <a:spAutoFit/>
          </a:bodyPr>
          <a:lstStyle/>
          <a:p>
            <a:pPr algn="ctr"/>
            <a:r>
              <a:rPr lang="zh-CN" altLang="en-US" sz="3200" b="1" dirty="0">
                <a:solidFill>
                  <a:schemeClr val="tx1">
                    <a:lumMod val="85000"/>
                    <a:lumOff val="15000"/>
                  </a:schemeClr>
                </a:solidFill>
                <a:latin typeface="思源黑体 CN Heavy" panose="020B0A00000000000000" pitchFamily="34" charset="-122"/>
                <a:ea typeface="思源黑体 CN Heavy" panose="020B0A00000000000000" pitchFamily="34" charset="-122"/>
              </a:rPr>
              <a:t>请在此输入标题</a:t>
            </a:r>
          </a:p>
        </p:txBody>
      </p:sp>
      <p:pic>
        <p:nvPicPr>
          <p:cNvPr id="53" name="图片 52" descr="夜晚建筑亮着灯的房子&#10;&#10;描述已自动生成">
            <a:extLst>
              <a:ext uri="{FF2B5EF4-FFF2-40B4-BE49-F238E27FC236}">
                <a16:creationId xmlns:a16="http://schemas.microsoft.com/office/drawing/2014/main" id="{D228B9C8-F65A-F9A5-E4C4-FFB00412093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15285" y="1634500"/>
            <a:ext cx="5776716" cy="3907741"/>
          </a:xfrm>
          <a:prstGeom prst="rect">
            <a:avLst/>
          </a:prstGeom>
        </p:spPr>
      </p:pic>
      <p:sp>
        <p:nvSpPr>
          <p:cNvPr id="44" name="矩形 43">
            <a:extLst>
              <a:ext uri="{FF2B5EF4-FFF2-40B4-BE49-F238E27FC236}">
                <a16:creationId xmlns:a16="http://schemas.microsoft.com/office/drawing/2014/main" id="{064B0AC7-AFFE-7889-D763-E51D1FCF9987}"/>
              </a:ext>
            </a:extLst>
          </p:cNvPr>
          <p:cNvSpPr/>
          <p:nvPr/>
        </p:nvSpPr>
        <p:spPr>
          <a:xfrm>
            <a:off x="900001" y="4016597"/>
            <a:ext cx="1871376" cy="39712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思源黑体 CN Medium" panose="020B0600000000000000" pitchFamily="34" charset="-122"/>
              <a:ea typeface="思源黑体 CN Medium" panose="020B0600000000000000" pitchFamily="34" charset="-122"/>
              <a:cs typeface="方正黑体_GBK" panose="02000000000000000000" charset="-122"/>
            </a:endParaRPr>
          </a:p>
        </p:txBody>
      </p:sp>
      <p:sp>
        <p:nvSpPr>
          <p:cNvPr id="45" name="矩形 44">
            <a:extLst>
              <a:ext uri="{FF2B5EF4-FFF2-40B4-BE49-F238E27FC236}">
                <a16:creationId xmlns:a16="http://schemas.microsoft.com/office/drawing/2014/main" id="{E0292308-EFAF-74E9-3951-77FC50A0AE7B}"/>
              </a:ext>
            </a:extLst>
          </p:cNvPr>
          <p:cNvSpPr/>
          <p:nvPr/>
        </p:nvSpPr>
        <p:spPr>
          <a:xfrm>
            <a:off x="900001" y="1861617"/>
            <a:ext cx="5202801" cy="183596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思源黑体 CN Medium" panose="020B0600000000000000" pitchFamily="34" charset="-122"/>
              <a:ea typeface="思源黑体 CN Medium" panose="020B0600000000000000" pitchFamily="34" charset="-122"/>
              <a:cs typeface="方正黑体_GBK" panose="02000000000000000000" charset="-122"/>
            </a:endParaRPr>
          </a:p>
        </p:txBody>
      </p:sp>
      <p:sp>
        <p:nvSpPr>
          <p:cNvPr id="46" name="文本框 4">
            <a:extLst>
              <a:ext uri="{FF2B5EF4-FFF2-40B4-BE49-F238E27FC236}">
                <a16:creationId xmlns:a16="http://schemas.microsoft.com/office/drawing/2014/main" id="{B4EAF481-674C-20F9-6407-AC525501F658}"/>
              </a:ext>
            </a:extLst>
          </p:cNvPr>
          <p:cNvSpPr txBox="1"/>
          <p:nvPr/>
        </p:nvSpPr>
        <p:spPr>
          <a:xfrm>
            <a:off x="1248233" y="2589398"/>
            <a:ext cx="3947767" cy="612091"/>
          </a:xfrm>
          <a:prstGeom prst="rect">
            <a:avLst/>
          </a:prstGeom>
          <a:noFill/>
        </p:spPr>
        <p:txBody>
          <a:bodyPr wrap="square" lIns="0" tIns="0" rIns="0" bIns="0" rtlCol="0">
            <a:spAutoFit/>
            <a:scene3d>
              <a:camera prst="orthographicFront">
                <a:rot lat="0" lon="0" rev="0"/>
              </a:camera>
              <a:lightRig rig="threePt" dir="t"/>
            </a:scene3d>
          </a:bodyPr>
          <a:lstStyle/>
          <a:p>
            <a:pPr algn="just" fontAlgn="auto">
              <a:lnSpc>
                <a:spcPct val="150000"/>
              </a:lnSpc>
            </a:pPr>
            <a:r>
              <a:rPr kumimoji="1" lang="zh-CN" altLang="en-US" sz="1400" dirty="0">
                <a:solidFill>
                  <a:schemeClr val="bg1">
                    <a:lumMod val="95000"/>
                  </a:schemeClr>
                </a:solidFill>
                <a:latin typeface="思源黑体 CN Regular" panose="020B0500000000000000" pitchFamily="34" charset="-122"/>
                <a:ea typeface="思源黑体 CN Regular" panose="020B0500000000000000" pitchFamily="34" charset="-122"/>
                <a:cs typeface="思源黑体 Bold" panose="020B0800000000000000" charset="-122"/>
                <a:sym typeface="+mn-ea"/>
              </a:rPr>
              <a:t>今日的中山大学，是一所综合性大学，正在向世界一流大学迈进，努力成为全球学术重镇。</a:t>
            </a:r>
          </a:p>
        </p:txBody>
      </p:sp>
      <p:sp>
        <p:nvSpPr>
          <p:cNvPr id="47" name="文本框 3">
            <a:extLst>
              <a:ext uri="{FF2B5EF4-FFF2-40B4-BE49-F238E27FC236}">
                <a16:creationId xmlns:a16="http://schemas.microsoft.com/office/drawing/2014/main" id="{E421EEB6-A14A-6242-DF66-CC3F4E017CE5}"/>
              </a:ext>
            </a:extLst>
          </p:cNvPr>
          <p:cNvSpPr txBox="1"/>
          <p:nvPr/>
        </p:nvSpPr>
        <p:spPr>
          <a:xfrm>
            <a:off x="1251733" y="2137966"/>
            <a:ext cx="1213901" cy="276999"/>
          </a:xfrm>
          <a:prstGeom prst="rect">
            <a:avLst/>
          </a:prstGeom>
          <a:noFill/>
        </p:spPr>
        <p:txBody>
          <a:bodyPr wrap="square" lIns="0" tIns="0" rIns="0" bIns="0" rtlCol="0">
            <a:spAutoFit/>
            <a:scene3d>
              <a:camera prst="orthographicFront">
                <a:rot lat="0" lon="0" rev="0"/>
              </a:camera>
              <a:lightRig rig="threePt" dir="t"/>
            </a:scene3d>
          </a:bodyPr>
          <a:lstStyle/>
          <a:p>
            <a:pPr algn="l">
              <a:lnSpc>
                <a:spcPct val="100000"/>
              </a:lnSpc>
            </a:pPr>
            <a:r>
              <a:rPr lang="zh-CN" altLang="en-US" b="1" i="0" spc="0" dirty="0">
                <a:ln w="0">
                  <a:noFill/>
                </a:ln>
                <a:solidFill>
                  <a:schemeClr val="bg1"/>
                </a:solidFill>
                <a:latin typeface="思源黑体 CN Medium" panose="020B0600000000000000" pitchFamily="34" charset="-122"/>
                <a:ea typeface="思源黑体 CN Medium" panose="020B0600000000000000" pitchFamily="34" charset="-122"/>
                <a:cs typeface="方正黑体_GBK" panose="02000000000000000000" charset="-122"/>
              </a:rPr>
              <a:t>输入关键词</a:t>
            </a:r>
          </a:p>
        </p:txBody>
      </p:sp>
      <p:sp>
        <p:nvSpPr>
          <p:cNvPr id="48" name="文本框 2">
            <a:extLst>
              <a:ext uri="{FF2B5EF4-FFF2-40B4-BE49-F238E27FC236}">
                <a16:creationId xmlns:a16="http://schemas.microsoft.com/office/drawing/2014/main" id="{7F041772-B92A-270D-DAC1-382B930DFC99}"/>
              </a:ext>
            </a:extLst>
          </p:cNvPr>
          <p:cNvSpPr txBox="1"/>
          <p:nvPr/>
        </p:nvSpPr>
        <p:spPr>
          <a:xfrm>
            <a:off x="1084244" y="4080236"/>
            <a:ext cx="1502889" cy="276999"/>
          </a:xfrm>
          <a:prstGeom prst="rect">
            <a:avLst/>
          </a:prstGeom>
          <a:noFill/>
        </p:spPr>
        <p:txBody>
          <a:bodyPr wrap="square" lIns="0" tIns="0" rIns="0" bIns="0" rtlCol="0">
            <a:spAutoFit/>
            <a:scene3d>
              <a:camera prst="orthographicFront">
                <a:rot lat="0" lon="0" rev="0"/>
              </a:camera>
              <a:lightRig rig="threePt" dir="t"/>
            </a:scene3d>
          </a:bodyPr>
          <a:lstStyle/>
          <a:p>
            <a:pPr algn="ctr">
              <a:lnSpc>
                <a:spcPct val="100000"/>
              </a:lnSpc>
            </a:pPr>
            <a:r>
              <a:rPr lang="zh-CN" altLang="en-US" b="1" i="0" spc="0" dirty="0">
                <a:ln w="0">
                  <a:noFill/>
                </a:ln>
                <a:solidFill>
                  <a:srgbClr val="C00000"/>
                </a:solidFill>
                <a:latin typeface="思源黑体 CN Medium" panose="020B0600000000000000" pitchFamily="34" charset="-122"/>
                <a:ea typeface="思源黑体 CN Medium" panose="020B0600000000000000" pitchFamily="34" charset="-122"/>
                <a:cs typeface="方正黑体_GBK" panose="02000000000000000000" charset="-122"/>
                <a:sym typeface="+mn-ea"/>
              </a:rPr>
              <a:t>输入关键词</a:t>
            </a:r>
            <a:endParaRPr lang="zh-CN" altLang="en-US" b="1" i="0" spc="0" dirty="0">
              <a:ln w="0">
                <a:noFill/>
              </a:ln>
              <a:solidFill>
                <a:srgbClr val="C00000"/>
              </a:solidFill>
              <a:latin typeface="思源黑体 CN Medium" panose="020B0600000000000000" pitchFamily="34" charset="-122"/>
              <a:ea typeface="思源黑体 CN Medium" panose="020B0600000000000000" pitchFamily="34" charset="-122"/>
              <a:cs typeface="方正黑体_GBK" panose="02000000000000000000" charset="-122"/>
            </a:endParaRPr>
          </a:p>
        </p:txBody>
      </p:sp>
      <p:sp>
        <p:nvSpPr>
          <p:cNvPr id="49" name="文本框 1">
            <a:extLst>
              <a:ext uri="{FF2B5EF4-FFF2-40B4-BE49-F238E27FC236}">
                <a16:creationId xmlns:a16="http://schemas.microsoft.com/office/drawing/2014/main" id="{C47E4556-DD9B-C233-F990-1EE87DDAD7CE}"/>
              </a:ext>
            </a:extLst>
          </p:cNvPr>
          <p:cNvSpPr txBox="1"/>
          <p:nvPr/>
        </p:nvSpPr>
        <p:spPr>
          <a:xfrm>
            <a:off x="1248233" y="4537384"/>
            <a:ext cx="3821242" cy="1068882"/>
          </a:xfrm>
          <a:prstGeom prst="rect">
            <a:avLst/>
          </a:prstGeom>
          <a:noFill/>
        </p:spPr>
        <p:txBody>
          <a:bodyPr wrap="square" lIns="0" tIns="0" rIns="0" bIns="0" rtlCol="0">
            <a:spAutoFit/>
            <a:scene3d>
              <a:camera prst="orthographicFront">
                <a:rot lat="0" lon="0" rev="0"/>
              </a:camera>
              <a:lightRig rig="threePt" dir="t"/>
            </a:scene3d>
          </a:bodyPr>
          <a:lstStyle/>
          <a:p>
            <a:pPr algn="just">
              <a:lnSpc>
                <a:spcPct val="150000"/>
              </a:lnSpc>
              <a:buClrTx/>
              <a:buSzTx/>
              <a:buFontTx/>
            </a:pPr>
            <a:r>
              <a:rPr lang="en-US" altLang="zh-CN" sz="1600" dirty="0">
                <a:solidFill>
                  <a:schemeClr val="tx1">
                    <a:lumMod val="65000"/>
                    <a:lumOff val="35000"/>
                  </a:schemeClr>
                </a:solidFill>
                <a:latin typeface="思源黑体 CN Regular" panose="020B0500000000000000" pitchFamily="34" charset="-122"/>
                <a:ea typeface="思源黑体 CN Regular" panose="020B0500000000000000" pitchFamily="34" charset="-122"/>
                <a:cs typeface="方正黑体_GBK" panose="02000000000000000000" charset="-122"/>
                <a:sym typeface="+mn-lt"/>
              </a:rPr>
              <a:t>1924</a:t>
            </a:r>
            <a:r>
              <a:rPr lang="zh-CN" altLang="en-US" sz="1600" dirty="0">
                <a:solidFill>
                  <a:schemeClr val="tx1">
                    <a:lumMod val="65000"/>
                    <a:lumOff val="35000"/>
                  </a:schemeClr>
                </a:solidFill>
                <a:latin typeface="思源黑体 CN Regular" panose="020B0500000000000000" pitchFamily="34" charset="-122"/>
                <a:ea typeface="思源黑体 CN Regular" panose="020B0500000000000000" pitchFamily="34" charset="-122"/>
                <a:cs typeface="方正黑体_GBK" panose="02000000000000000000" charset="-122"/>
                <a:sym typeface="+mn-lt"/>
              </a:rPr>
              <a:t>年，孙中山先生亲手将广州地区实行近代高等教育模式的多所学校整合创立国立广东大学。</a:t>
            </a:r>
          </a:p>
        </p:txBody>
      </p:sp>
      <p:sp>
        <p:nvSpPr>
          <p:cNvPr id="8" name="任意多边形: 形状 7">
            <a:extLst>
              <a:ext uri="{FF2B5EF4-FFF2-40B4-BE49-F238E27FC236}">
                <a16:creationId xmlns:a16="http://schemas.microsoft.com/office/drawing/2014/main" id="{E24CABDB-A199-C72F-123C-9B43799657F9}"/>
              </a:ext>
            </a:extLst>
          </p:cNvPr>
          <p:cNvSpPr/>
          <p:nvPr/>
        </p:nvSpPr>
        <p:spPr>
          <a:xfrm>
            <a:off x="-1251734" y="5606266"/>
            <a:ext cx="2503467" cy="2503467"/>
          </a:xfrm>
          <a:custGeom>
            <a:avLst/>
            <a:gdLst>
              <a:gd name="connsiteX0" fmla="*/ 2960333 w 5920666"/>
              <a:gd name="connsiteY0" fmla="*/ 851718 h 5920666"/>
              <a:gd name="connsiteX1" fmla="*/ 851718 w 5920666"/>
              <a:gd name="connsiteY1" fmla="*/ 2960333 h 5920666"/>
              <a:gd name="connsiteX2" fmla="*/ 2960333 w 5920666"/>
              <a:gd name="connsiteY2" fmla="*/ 5068948 h 5920666"/>
              <a:gd name="connsiteX3" fmla="*/ 5068948 w 5920666"/>
              <a:gd name="connsiteY3" fmla="*/ 2960333 h 5920666"/>
              <a:gd name="connsiteX4" fmla="*/ 2960333 w 5920666"/>
              <a:gd name="connsiteY4" fmla="*/ 851718 h 5920666"/>
              <a:gd name="connsiteX5" fmla="*/ 2960333 w 5920666"/>
              <a:gd name="connsiteY5" fmla="*/ 0 h 5920666"/>
              <a:gd name="connsiteX6" fmla="*/ 5920666 w 5920666"/>
              <a:gd name="connsiteY6" fmla="*/ 2960333 h 5920666"/>
              <a:gd name="connsiteX7" fmla="*/ 2960333 w 5920666"/>
              <a:gd name="connsiteY7" fmla="*/ 5920666 h 5920666"/>
              <a:gd name="connsiteX8" fmla="*/ 0 w 5920666"/>
              <a:gd name="connsiteY8" fmla="*/ 2960333 h 5920666"/>
              <a:gd name="connsiteX9" fmla="*/ 2960333 w 5920666"/>
              <a:gd name="connsiteY9" fmla="*/ 0 h 5920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20666" h="5920666">
                <a:moveTo>
                  <a:pt x="2960333" y="851718"/>
                </a:moveTo>
                <a:cubicBezTo>
                  <a:pt x="1795777" y="851718"/>
                  <a:pt x="851718" y="1795777"/>
                  <a:pt x="851718" y="2960333"/>
                </a:cubicBezTo>
                <a:cubicBezTo>
                  <a:pt x="851718" y="4124889"/>
                  <a:pt x="1795777" y="5068948"/>
                  <a:pt x="2960333" y="5068948"/>
                </a:cubicBezTo>
                <a:cubicBezTo>
                  <a:pt x="4124889" y="5068948"/>
                  <a:pt x="5068948" y="4124889"/>
                  <a:pt x="5068948" y="2960333"/>
                </a:cubicBezTo>
                <a:cubicBezTo>
                  <a:pt x="5068948" y="1795777"/>
                  <a:pt x="4124889" y="851718"/>
                  <a:pt x="2960333" y="851718"/>
                </a:cubicBezTo>
                <a:close/>
                <a:moveTo>
                  <a:pt x="2960333" y="0"/>
                </a:moveTo>
                <a:cubicBezTo>
                  <a:pt x="4595280" y="0"/>
                  <a:pt x="5920666" y="1325386"/>
                  <a:pt x="5920666" y="2960333"/>
                </a:cubicBezTo>
                <a:cubicBezTo>
                  <a:pt x="5920666" y="4595280"/>
                  <a:pt x="4595280" y="5920666"/>
                  <a:pt x="2960333" y="5920666"/>
                </a:cubicBezTo>
                <a:cubicBezTo>
                  <a:pt x="1325386" y="5920666"/>
                  <a:pt x="0" y="4595280"/>
                  <a:pt x="0" y="2960333"/>
                </a:cubicBezTo>
                <a:cubicBezTo>
                  <a:pt x="0" y="1325386"/>
                  <a:pt x="1325386" y="0"/>
                  <a:pt x="2960333" y="0"/>
                </a:cubicBezTo>
                <a:close/>
              </a:path>
            </a:pathLst>
          </a:custGeom>
          <a:solidFill>
            <a:srgbClr val="C00000"/>
          </a:solidFill>
          <a:ln w="1618" cap="flat">
            <a:noFill/>
            <a:prstDash val="solid"/>
            <a:miter/>
          </a:ln>
        </p:spPr>
        <p:txBody>
          <a:bodyPr wrap="square" rtlCol="0" anchor="ctr">
            <a:noAutofit/>
          </a:bodyPr>
          <a:lstStyle/>
          <a:p>
            <a:pPr algn="l"/>
            <a:endParaRPr lang="zh-CN" altLang="en-US" dirty="0"/>
          </a:p>
        </p:txBody>
      </p:sp>
      <p:sp>
        <p:nvSpPr>
          <p:cNvPr id="14" name="文本框 13">
            <a:extLst>
              <a:ext uri="{FF2B5EF4-FFF2-40B4-BE49-F238E27FC236}">
                <a16:creationId xmlns:a16="http://schemas.microsoft.com/office/drawing/2014/main" id="{FD7066C4-14F8-577B-CD5D-388994A2D309}"/>
              </a:ext>
            </a:extLst>
          </p:cNvPr>
          <p:cNvSpPr txBox="1"/>
          <p:nvPr/>
        </p:nvSpPr>
        <p:spPr>
          <a:xfrm>
            <a:off x="4910680" y="849376"/>
            <a:ext cx="2384242" cy="276999"/>
          </a:xfrm>
          <a:prstGeom prst="rect">
            <a:avLst/>
          </a:prstGeom>
          <a:noFill/>
        </p:spPr>
        <p:txBody>
          <a:bodyPr wrap="none" rtlCol="0">
            <a:spAutoFit/>
          </a:bodyPr>
          <a:lstStyle/>
          <a:p>
            <a:pPr algn="ctr"/>
            <a:r>
              <a:rPr lang="en-US" altLang="zh-CN" sz="1200" dirty="0">
                <a:solidFill>
                  <a:schemeClr val="bg1">
                    <a:lumMod val="50000"/>
                  </a:schemeClr>
                </a:solidFill>
                <a:latin typeface="思源黑体 CN Medium" panose="020B0600000000000000" pitchFamily="34" charset="-122"/>
                <a:ea typeface="思源黑体 CN Medium" panose="020B0600000000000000" pitchFamily="34" charset="-122"/>
              </a:rPr>
              <a:t>Your Title Here</a:t>
            </a:r>
            <a:r>
              <a:rPr lang="zh-CN" altLang="en-US" sz="1200" dirty="0">
                <a:solidFill>
                  <a:schemeClr val="bg1">
                    <a:lumMod val="50000"/>
                  </a:schemeClr>
                </a:solidFill>
                <a:latin typeface="思源黑体 CN Medium" panose="020B0600000000000000" pitchFamily="34" charset="-122"/>
                <a:ea typeface="思源黑体 CN Medium" panose="020B0600000000000000" pitchFamily="34" charset="-122"/>
              </a:rPr>
              <a:t> </a:t>
            </a:r>
            <a:r>
              <a:rPr lang="en-US" altLang="zh-CN" sz="1200" dirty="0">
                <a:solidFill>
                  <a:schemeClr val="bg1">
                    <a:lumMod val="50000"/>
                  </a:schemeClr>
                </a:solidFill>
                <a:latin typeface="思源黑体 CN Medium" panose="020B0600000000000000" pitchFamily="34" charset="-122"/>
                <a:ea typeface="思源黑体 CN Medium" panose="020B0600000000000000" pitchFamily="34" charset="-122"/>
              </a:rPr>
              <a:t>Your Title Here</a:t>
            </a:r>
            <a:endParaRPr lang="zh-CN" altLang="en-US" sz="1200" dirty="0">
              <a:solidFill>
                <a:schemeClr val="bg1">
                  <a:lumMod val="50000"/>
                </a:schemeClr>
              </a:solidFill>
              <a:latin typeface="思源黑体 CN Medium" panose="020B0600000000000000" pitchFamily="34" charset="-122"/>
              <a:ea typeface="思源黑体 CN Medium" panose="020B0600000000000000" pitchFamily="34" charset="-122"/>
            </a:endParaRPr>
          </a:p>
        </p:txBody>
      </p:sp>
    </p:spTree>
    <p:extLst>
      <p:ext uri="{BB962C8B-B14F-4D97-AF65-F5344CB8AC3E}">
        <p14:creationId xmlns:p14="http://schemas.microsoft.com/office/powerpoint/2010/main" val="233955850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亮着灯的建筑&#10;&#10;描述已自动生成">
            <a:extLst>
              <a:ext uri="{FF2B5EF4-FFF2-40B4-BE49-F238E27FC236}">
                <a16:creationId xmlns:a16="http://schemas.microsoft.com/office/drawing/2014/main" id="{A2D1E436-79A9-BBCF-BB3A-AEB09ADD6D7E}"/>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a:ext>
            </a:extLst>
          </a:blip>
          <a:srcRect/>
          <a:stretch/>
        </p:blipFill>
        <p:spPr>
          <a:xfrm>
            <a:off x="1202" y="1450123"/>
            <a:ext cx="12190798" cy="3437890"/>
          </a:xfrm>
          <a:prstGeom prst="rect">
            <a:avLst/>
          </a:prstGeom>
        </p:spPr>
      </p:pic>
      <p:sp>
        <p:nvSpPr>
          <p:cNvPr id="3" name="Shape 201">
            <a:extLst>
              <a:ext uri="{FF2B5EF4-FFF2-40B4-BE49-F238E27FC236}">
                <a16:creationId xmlns:a16="http://schemas.microsoft.com/office/drawing/2014/main" id="{00D5D4BB-B6E6-4F32-1567-8CA7DF9943DD}"/>
              </a:ext>
            </a:extLst>
          </p:cNvPr>
          <p:cNvSpPr/>
          <p:nvPr/>
        </p:nvSpPr>
        <p:spPr>
          <a:xfrm>
            <a:off x="6096000" y="2231428"/>
            <a:ext cx="6096000" cy="2124200"/>
          </a:xfrm>
          <a:prstGeom prst="rect">
            <a:avLst/>
          </a:prstGeom>
          <a:solidFill>
            <a:srgbClr val="C00000">
              <a:alpha val="90000"/>
            </a:srgbClr>
          </a:solidFill>
          <a:ln>
            <a:noFill/>
          </a:ln>
        </p:spPr>
        <p:txBody>
          <a:bodyPr lIns="91425" tIns="45700" rIns="91425" bIns="45700" anchor="ctr" anchorCtr="0">
            <a:noAutofit/>
          </a:bodyPr>
          <a:lstStyle/>
          <a:p>
            <a:pPr marL="0" marR="0" lvl="0" indent="0" algn="ctr" rtl="0">
              <a:spcBef>
                <a:spcPts val="0"/>
              </a:spcBef>
              <a:buNone/>
            </a:pPr>
            <a:endParaRPr sz="1800" dirty="0">
              <a:solidFill>
                <a:schemeClr val="lt1"/>
              </a:solidFill>
              <a:latin typeface="思源黑体 CN Regular" panose="020B0500000000000000" pitchFamily="34" charset="-122"/>
              <a:ea typeface="思源黑体 CN Regular" panose="020B0500000000000000" pitchFamily="34" charset="-122"/>
              <a:cs typeface="思源黑体 Regular" panose="020B0500000000000000" charset="-122"/>
              <a:sym typeface="思源黑体 Regular" panose="020B0500000000000000" charset="-122"/>
            </a:endParaRPr>
          </a:p>
        </p:txBody>
      </p:sp>
      <p:sp>
        <p:nvSpPr>
          <p:cNvPr id="4" name="文本框 3">
            <a:extLst>
              <a:ext uri="{FF2B5EF4-FFF2-40B4-BE49-F238E27FC236}">
                <a16:creationId xmlns:a16="http://schemas.microsoft.com/office/drawing/2014/main" id="{573A35A0-821E-5428-099A-4C0C33A94191}"/>
              </a:ext>
            </a:extLst>
          </p:cNvPr>
          <p:cNvSpPr txBox="1"/>
          <p:nvPr/>
        </p:nvSpPr>
        <p:spPr>
          <a:xfrm>
            <a:off x="6352540" y="2779671"/>
            <a:ext cx="5035896" cy="1027589"/>
          </a:xfrm>
          <a:prstGeom prst="rect">
            <a:avLst/>
          </a:prstGeom>
          <a:noFill/>
        </p:spPr>
        <p:txBody>
          <a:bodyPr wrap="square" rtlCol="0" anchor="ctr" anchorCtr="0">
            <a:spAutoFit/>
          </a:bodyPr>
          <a:lstStyle/>
          <a:p>
            <a:pPr algn="just">
              <a:lnSpc>
                <a:spcPct val="150000"/>
              </a:lnSpc>
            </a:pPr>
            <a:r>
              <a:rPr lang="en-US" altLang="zh-CN" sz="1400" dirty="0">
                <a:solidFill>
                  <a:schemeClr val="bg1">
                    <a:lumMod val="95000"/>
                  </a:schemeClr>
                </a:solidFill>
                <a:latin typeface="思源黑体 CN Regular" panose="020B0500000000000000" pitchFamily="34" charset="-122"/>
                <a:ea typeface="思源黑体 CN Regular" panose="020B0500000000000000" pitchFamily="34" charset="-122"/>
                <a:cs typeface="思源黑体 Bold" panose="020B0800000000000000" charset="-122"/>
              </a:rPr>
              <a:t>1924</a:t>
            </a:r>
            <a:r>
              <a:rPr lang="zh-CN" altLang="en-US" sz="1400" dirty="0">
                <a:solidFill>
                  <a:schemeClr val="bg1">
                    <a:lumMod val="95000"/>
                  </a:schemeClr>
                </a:solidFill>
                <a:latin typeface="思源黑体 CN Regular" panose="020B0500000000000000" pitchFamily="34" charset="-122"/>
                <a:ea typeface="思源黑体 CN Regular" panose="020B0500000000000000" pitchFamily="34" charset="-122"/>
                <a:cs typeface="思源黑体 Bold" panose="020B0800000000000000" charset="-122"/>
              </a:rPr>
              <a:t>年，孙中山先生亲手将广州地区实行近代高等教育模式的多所学校整合创立国立广东大学。今日的中山大学，是一所综合性大学，正在向世界一流大学迈进，努力成为全球学术重镇。</a:t>
            </a:r>
          </a:p>
        </p:txBody>
      </p:sp>
      <p:sp>
        <p:nvSpPr>
          <p:cNvPr id="6" name="文本框 5">
            <a:extLst>
              <a:ext uri="{FF2B5EF4-FFF2-40B4-BE49-F238E27FC236}">
                <a16:creationId xmlns:a16="http://schemas.microsoft.com/office/drawing/2014/main" id="{2A9CCA7C-7C9A-29D7-1A53-3005B28110EE}"/>
              </a:ext>
            </a:extLst>
          </p:cNvPr>
          <p:cNvSpPr txBox="1"/>
          <p:nvPr/>
        </p:nvSpPr>
        <p:spPr>
          <a:xfrm>
            <a:off x="1049972" y="5193793"/>
            <a:ext cx="10092055" cy="700576"/>
          </a:xfrm>
          <a:prstGeom prst="rect">
            <a:avLst/>
          </a:prstGeom>
          <a:noFill/>
        </p:spPr>
        <p:txBody>
          <a:bodyPr wrap="square" rtlCol="0">
            <a:spAutoFit/>
          </a:bodyPr>
          <a:lstStyle/>
          <a:p>
            <a:pPr algn="just">
              <a:lnSpc>
                <a:spcPct val="150000"/>
              </a:lnSpc>
            </a:pPr>
            <a:r>
              <a:rPr lang="en-US" altLang="zh-CN" sz="1400" dirty="0">
                <a:solidFill>
                  <a:schemeClr val="tx1">
                    <a:lumMod val="65000"/>
                    <a:lumOff val="35000"/>
                  </a:schemeClr>
                </a:solidFill>
                <a:latin typeface="思源黑体 CN Regular" panose="020B0500000000000000" pitchFamily="34" charset="-122"/>
                <a:ea typeface="思源黑体 CN Regular" panose="020B0500000000000000" pitchFamily="34" charset="-122"/>
                <a:cs typeface="思源黑体 Regular" panose="020B0500000000000000" charset="-122"/>
              </a:rPr>
              <a:t>1924</a:t>
            </a:r>
            <a:r>
              <a:rPr lang="zh-CN" altLang="en-US" sz="1400" dirty="0">
                <a:solidFill>
                  <a:schemeClr val="tx1">
                    <a:lumMod val="65000"/>
                    <a:lumOff val="35000"/>
                  </a:schemeClr>
                </a:solidFill>
                <a:latin typeface="思源黑体 CN Regular" panose="020B0500000000000000" pitchFamily="34" charset="-122"/>
                <a:ea typeface="思源黑体 CN Regular" panose="020B0500000000000000" pitchFamily="34" charset="-122"/>
                <a:cs typeface="思源黑体 Regular" panose="020B0500000000000000" charset="-122"/>
              </a:rPr>
              <a:t>年，孙中山先生亲手将广州地区实行近代高等教育模式的多所学校整合创立国立广东大学。今日的中山大学，是一所综合性大学，正在向世界一流大学迈进，努力成为全球学术重镇。</a:t>
            </a:r>
          </a:p>
        </p:txBody>
      </p:sp>
      <p:sp>
        <p:nvSpPr>
          <p:cNvPr id="9" name="矩形 8">
            <a:extLst>
              <a:ext uri="{FF2B5EF4-FFF2-40B4-BE49-F238E27FC236}">
                <a16:creationId xmlns:a16="http://schemas.microsoft.com/office/drawing/2014/main" id="{3E42A441-476F-0980-BBC2-AC8423305850}"/>
              </a:ext>
            </a:extLst>
          </p:cNvPr>
          <p:cNvSpPr/>
          <p:nvPr/>
        </p:nvSpPr>
        <p:spPr>
          <a:xfrm>
            <a:off x="0" y="4888013"/>
            <a:ext cx="143933" cy="196998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cs typeface="思源黑体 Regular" panose="020B0500000000000000" charset="-122"/>
            </a:endParaRPr>
          </a:p>
        </p:txBody>
      </p:sp>
      <p:sp>
        <p:nvSpPr>
          <p:cNvPr id="21" name="矩形 20">
            <a:extLst>
              <a:ext uri="{FF2B5EF4-FFF2-40B4-BE49-F238E27FC236}">
                <a16:creationId xmlns:a16="http://schemas.microsoft.com/office/drawing/2014/main" id="{3F65C012-3D21-66CE-94EC-6681832A30CD}"/>
              </a:ext>
            </a:extLst>
          </p:cNvPr>
          <p:cNvSpPr>
            <a:spLocks/>
          </p:cNvSpPr>
          <p:nvPr/>
        </p:nvSpPr>
        <p:spPr>
          <a:xfrm>
            <a:off x="5196000" y="643530"/>
            <a:ext cx="1800000" cy="205846"/>
          </a:xfrm>
          <a:prstGeom prst="rect">
            <a:avLst/>
          </a:prstGeom>
          <a:solidFill>
            <a:srgbClr val="C00000">
              <a:alpha val="6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22" name="文本框 21">
            <a:extLst>
              <a:ext uri="{FF2B5EF4-FFF2-40B4-BE49-F238E27FC236}">
                <a16:creationId xmlns:a16="http://schemas.microsoft.com/office/drawing/2014/main" id="{77D4BD1C-AAAD-B74B-1034-37D8DC1CDA61}"/>
              </a:ext>
            </a:extLst>
          </p:cNvPr>
          <p:cNvSpPr txBox="1"/>
          <p:nvPr/>
        </p:nvSpPr>
        <p:spPr>
          <a:xfrm>
            <a:off x="4574177" y="284567"/>
            <a:ext cx="3057247" cy="584775"/>
          </a:xfrm>
          <a:prstGeom prst="rect">
            <a:avLst/>
          </a:prstGeom>
          <a:noFill/>
        </p:spPr>
        <p:txBody>
          <a:bodyPr wrap="none" rtlCol="0">
            <a:spAutoFit/>
          </a:bodyPr>
          <a:lstStyle/>
          <a:p>
            <a:pPr algn="ctr"/>
            <a:r>
              <a:rPr lang="zh-CN" altLang="en-US" sz="3200" b="1" dirty="0">
                <a:solidFill>
                  <a:schemeClr val="tx1">
                    <a:lumMod val="85000"/>
                    <a:lumOff val="15000"/>
                  </a:schemeClr>
                </a:solidFill>
                <a:latin typeface="思源黑体 CN Heavy" panose="020B0A00000000000000" pitchFamily="34" charset="-122"/>
                <a:ea typeface="思源黑体 CN Heavy" panose="020B0A00000000000000" pitchFamily="34" charset="-122"/>
              </a:rPr>
              <a:t>请在此输入标题</a:t>
            </a:r>
          </a:p>
        </p:txBody>
      </p:sp>
      <p:sp>
        <p:nvSpPr>
          <p:cNvPr id="23" name="文本框 22">
            <a:extLst>
              <a:ext uri="{FF2B5EF4-FFF2-40B4-BE49-F238E27FC236}">
                <a16:creationId xmlns:a16="http://schemas.microsoft.com/office/drawing/2014/main" id="{C7199609-9C87-3C25-9226-A605AD559146}"/>
              </a:ext>
            </a:extLst>
          </p:cNvPr>
          <p:cNvSpPr txBox="1"/>
          <p:nvPr/>
        </p:nvSpPr>
        <p:spPr>
          <a:xfrm>
            <a:off x="4910680" y="849376"/>
            <a:ext cx="2384242" cy="276999"/>
          </a:xfrm>
          <a:prstGeom prst="rect">
            <a:avLst/>
          </a:prstGeom>
          <a:noFill/>
        </p:spPr>
        <p:txBody>
          <a:bodyPr wrap="none" rtlCol="0">
            <a:spAutoFit/>
          </a:bodyPr>
          <a:lstStyle/>
          <a:p>
            <a:pPr algn="ctr"/>
            <a:r>
              <a:rPr lang="en-US" altLang="zh-CN" sz="1200" dirty="0">
                <a:solidFill>
                  <a:schemeClr val="bg1">
                    <a:lumMod val="50000"/>
                  </a:schemeClr>
                </a:solidFill>
                <a:latin typeface="思源黑体 CN Medium" panose="020B0600000000000000" pitchFamily="34" charset="-122"/>
                <a:ea typeface="思源黑体 CN Medium" panose="020B0600000000000000" pitchFamily="34" charset="-122"/>
              </a:rPr>
              <a:t>Your Title Here</a:t>
            </a:r>
            <a:r>
              <a:rPr lang="zh-CN" altLang="en-US" sz="1200" dirty="0">
                <a:solidFill>
                  <a:schemeClr val="bg1">
                    <a:lumMod val="50000"/>
                  </a:schemeClr>
                </a:solidFill>
                <a:latin typeface="思源黑体 CN Medium" panose="020B0600000000000000" pitchFamily="34" charset="-122"/>
                <a:ea typeface="思源黑体 CN Medium" panose="020B0600000000000000" pitchFamily="34" charset="-122"/>
              </a:rPr>
              <a:t> </a:t>
            </a:r>
            <a:r>
              <a:rPr lang="en-US" altLang="zh-CN" sz="1200" dirty="0">
                <a:solidFill>
                  <a:schemeClr val="bg1">
                    <a:lumMod val="50000"/>
                  </a:schemeClr>
                </a:solidFill>
                <a:latin typeface="思源黑体 CN Medium" panose="020B0600000000000000" pitchFamily="34" charset="-122"/>
                <a:ea typeface="思源黑体 CN Medium" panose="020B0600000000000000" pitchFamily="34" charset="-122"/>
              </a:rPr>
              <a:t>Your Title Here</a:t>
            </a:r>
            <a:endParaRPr lang="zh-CN" altLang="en-US" sz="1200" dirty="0">
              <a:solidFill>
                <a:schemeClr val="bg1">
                  <a:lumMod val="50000"/>
                </a:schemeClr>
              </a:solidFill>
              <a:latin typeface="思源黑体 CN Medium" panose="020B0600000000000000" pitchFamily="34" charset="-122"/>
              <a:ea typeface="思源黑体 CN Medium" panose="020B0600000000000000" pitchFamily="34" charset="-122"/>
            </a:endParaRPr>
          </a:p>
        </p:txBody>
      </p:sp>
      <p:pic>
        <p:nvPicPr>
          <p:cNvPr id="2" name="图形 1">
            <a:extLst>
              <a:ext uri="{FF2B5EF4-FFF2-40B4-BE49-F238E27FC236}">
                <a16:creationId xmlns:a16="http://schemas.microsoft.com/office/drawing/2014/main" id="{5934DE8F-EAF9-6D82-E900-DDF8BA0F84A9}"/>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406339" y="6289223"/>
            <a:ext cx="1379322" cy="396956"/>
          </a:xfrm>
          <a:prstGeom prst="rect">
            <a:avLst/>
          </a:prstGeom>
        </p:spPr>
      </p:pic>
    </p:spTree>
    <p:extLst>
      <p:ext uri="{BB962C8B-B14F-4D97-AF65-F5344CB8AC3E}">
        <p14:creationId xmlns:p14="http://schemas.microsoft.com/office/powerpoint/2010/main" val="142423450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E3995E2A-5B57-40EE-BB92-2C55B6533131}"/>
              </a:ext>
            </a:extLst>
          </p:cNvPr>
          <p:cNvSpPr/>
          <p:nvPr/>
        </p:nvSpPr>
        <p:spPr>
          <a:xfrm>
            <a:off x="650459" y="1930683"/>
            <a:ext cx="932808" cy="22924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cs typeface="思源黑体 Regular" panose="020B0500000000000000" charset="-122"/>
            </a:endParaRPr>
          </a:p>
        </p:txBody>
      </p:sp>
      <p:pic>
        <p:nvPicPr>
          <p:cNvPr id="14" name="图片 13" descr="湖边有许多建筑&#10;&#10;描述已自动生成">
            <a:extLst>
              <a:ext uri="{FF2B5EF4-FFF2-40B4-BE49-F238E27FC236}">
                <a16:creationId xmlns:a16="http://schemas.microsoft.com/office/drawing/2014/main" id="{B8391DD7-46A3-3856-7130-72BCFFB3383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712332" y="1664086"/>
            <a:ext cx="6185176" cy="4123450"/>
          </a:xfrm>
          <a:prstGeom prst="rect">
            <a:avLst/>
          </a:prstGeom>
        </p:spPr>
      </p:pic>
      <p:sp>
        <p:nvSpPr>
          <p:cNvPr id="5" name="文本框 6">
            <a:extLst>
              <a:ext uri="{FF2B5EF4-FFF2-40B4-BE49-F238E27FC236}">
                <a16:creationId xmlns:a16="http://schemas.microsoft.com/office/drawing/2014/main" id="{36B9F87C-D513-D2D6-45BC-23000CE24C20}"/>
              </a:ext>
            </a:extLst>
          </p:cNvPr>
          <p:cNvSpPr>
            <a:spLocks noChangeArrowheads="1"/>
          </p:cNvSpPr>
          <p:nvPr/>
        </p:nvSpPr>
        <p:spPr bwMode="auto">
          <a:xfrm>
            <a:off x="8298484" y="1538668"/>
            <a:ext cx="3154057" cy="496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nSpc>
                <a:spcPct val="150000"/>
              </a:lnSpc>
            </a:pPr>
            <a:r>
              <a:rPr lang="zh-CN" altLang="en-US" sz="2400" b="1" dirty="0">
                <a:solidFill>
                  <a:schemeClr val="tx1"/>
                </a:solidFill>
                <a:latin typeface="思源黑体 CN Medium" panose="020B0600000000000000" pitchFamily="34" charset="-122"/>
                <a:ea typeface="思源黑体 CN Medium" panose="020B0600000000000000" pitchFamily="34" charset="-122"/>
                <a:cs typeface="方正黑体_GBK" panose="02000000000000000000" charset="-122"/>
              </a:rPr>
              <a:t>请输入关键词</a:t>
            </a:r>
            <a:endParaRPr lang="en-US" altLang="zh-CN" sz="1100" b="1" dirty="0">
              <a:solidFill>
                <a:schemeClr val="tx1"/>
              </a:solidFill>
              <a:latin typeface="思源黑体 CN Medium" panose="020B0600000000000000" pitchFamily="34" charset="-122"/>
              <a:ea typeface="思源黑体 CN Medium" panose="020B0600000000000000" pitchFamily="34" charset="-122"/>
              <a:cs typeface="方正黑体_GBK" panose="02000000000000000000" charset="-122"/>
              <a:sym typeface="+mn-ea"/>
            </a:endParaRPr>
          </a:p>
        </p:txBody>
      </p:sp>
      <p:sp>
        <p:nvSpPr>
          <p:cNvPr id="7" name="矩形 7">
            <a:extLst>
              <a:ext uri="{FF2B5EF4-FFF2-40B4-BE49-F238E27FC236}">
                <a16:creationId xmlns:a16="http://schemas.microsoft.com/office/drawing/2014/main" id="{22E370D4-0AB9-74E1-D5E5-28D40D6B832A}"/>
              </a:ext>
            </a:extLst>
          </p:cNvPr>
          <p:cNvSpPr>
            <a:spLocks noChangeArrowheads="1"/>
          </p:cNvSpPr>
          <p:nvPr/>
        </p:nvSpPr>
        <p:spPr bwMode="auto">
          <a:xfrm>
            <a:off x="895294" y="1664086"/>
            <a:ext cx="2830039" cy="183103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思源黑体 CN Medium" panose="020B0600000000000000" pitchFamily="34" charset="-122"/>
              <a:ea typeface="思源黑体 CN Medium" panose="020B0600000000000000" pitchFamily="34" charset="-122"/>
              <a:cs typeface="方正黑体_GBK" panose="02000000000000000000" charset="-122"/>
            </a:endParaRPr>
          </a:p>
        </p:txBody>
      </p:sp>
      <p:sp>
        <p:nvSpPr>
          <p:cNvPr id="10" name="文本框 8">
            <a:extLst>
              <a:ext uri="{FF2B5EF4-FFF2-40B4-BE49-F238E27FC236}">
                <a16:creationId xmlns:a16="http://schemas.microsoft.com/office/drawing/2014/main" id="{315B83BF-BF6C-5E37-6050-8E35F7F14A7A}"/>
              </a:ext>
            </a:extLst>
          </p:cNvPr>
          <p:cNvSpPr>
            <a:spLocks noChangeArrowheads="1"/>
          </p:cNvSpPr>
          <p:nvPr/>
        </p:nvSpPr>
        <p:spPr bwMode="auto">
          <a:xfrm>
            <a:off x="1222661" y="1930683"/>
            <a:ext cx="2175305" cy="1258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a:lnSpc>
                <a:spcPct val="150000"/>
              </a:lnSpc>
              <a:buFont typeface="Arial" panose="020B0604020202020204" pitchFamily="34" charset="0"/>
              <a:buNone/>
            </a:pPr>
            <a:r>
              <a:rPr lang="en-US" altLang="zh-CN" sz="1400" dirty="0">
                <a:solidFill>
                  <a:schemeClr val="bg1">
                    <a:lumMod val="95000"/>
                  </a:schemeClr>
                </a:solidFill>
                <a:latin typeface="思源黑体 CN Medium" panose="020B0600000000000000" pitchFamily="34" charset="-122"/>
                <a:ea typeface="思源黑体 CN Medium" panose="020B0600000000000000" pitchFamily="34" charset="-122"/>
                <a:cs typeface="方正黑体_GBK" panose="02000000000000000000" charset="-122"/>
                <a:sym typeface="+mn-lt"/>
              </a:rPr>
              <a:t>1924</a:t>
            </a:r>
            <a:r>
              <a:rPr lang="zh-CN" altLang="en-US" sz="1400" dirty="0">
                <a:solidFill>
                  <a:schemeClr val="bg1">
                    <a:lumMod val="95000"/>
                  </a:schemeClr>
                </a:solidFill>
                <a:latin typeface="思源黑体 CN Medium" panose="020B0600000000000000" pitchFamily="34" charset="-122"/>
                <a:ea typeface="思源黑体 CN Medium" panose="020B0600000000000000" pitchFamily="34" charset="-122"/>
                <a:cs typeface="方正黑体_GBK" panose="02000000000000000000" charset="-122"/>
                <a:sym typeface="+mn-lt"/>
              </a:rPr>
              <a:t>年，孙中山先生亲手将广州地区实行近代高等教育模式的多所学校整合创立国立广东大学。</a:t>
            </a:r>
          </a:p>
        </p:txBody>
      </p:sp>
      <p:sp>
        <p:nvSpPr>
          <p:cNvPr id="11" name="矩形 10">
            <a:extLst>
              <a:ext uri="{FF2B5EF4-FFF2-40B4-BE49-F238E27FC236}">
                <a16:creationId xmlns:a16="http://schemas.microsoft.com/office/drawing/2014/main" id="{CCB68CEB-54E4-5077-AD4B-7DB6A1762DA4}"/>
              </a:ext>
            </a:extLst>
          </p:cNvPr>
          <p:cNvSpPr/>
          <p:nvPr/>
        </p:nvSpPr>
        <p:spPr>
          <a:xfrm>
            <a:off x="12065000" y="1664087"/>
            <a:ext cx="127000" cy="412345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cs typeface="思源黑体 Regular" panose="020B0500000000000000" charset="-122"/>
            </a:endParaRPr>
          </a:p>
        </p:txBody>
      </p:sp>
      <p:sp>
        <p:nvSpPr>
          <p:cNvPr id="24" name="文本框 6">
            <a:extLst>
              <a:ext uri="{FF2B5EF4-FFF2-40B4-BE49-F238E27FC236}">
                <a16:creationId xmlns:a16="http://schemas.microsoft.com/office/drawing/2014/main" id="{ECD8CE70-5389-4AAA-FC5E-85AF78E686A2}"/>
              </a:ext>
            </a:extLst>
          </p:cNvPr>
          <p:cNvSpPr>
            <a:spLocks noChangeArrowheads="1"/>
          </p:cNvSpPr>
          <p:nvPr/>
        </p:nvSpPr>
        <p:spPr bwMode="auto">
          <a:xfrm>
            <a:off x="8298484" y="2579604"/>
            <a:ext cx="3048390" cy="3197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just">
              <a:lnSpc>
                <a:spcPct val="150000"/>
              </a:lnSpc>
            </a:pPr>
            <a:r>
              <a:rPr lang="en-US" altLang="zh-CN" sz="1400" dirty="0">
                <a:solidFill>
                  <a:schemeClr val="tx1">
                    <a:lumMod val="65000"/>
                    <a:lumOff val="35000"/>
                  </a:schemeClr>
                </a:solidFill>
                <a:latin typeface="思源黑体 CN Regular" panose="020B0500000000000000" pitchFamily="34" charset="-122"/>
                <a:ea typeface="思源黑体 CN Regular" panose="020B0500000000000000" pitchFamily="34" charset="-122"/>
                <a:cs typeface="方正黑体_GBK" panose="02000000000000000000" charset="-122"/>
              </a:rPr>
              <a:t>1924</a:t>
            </a:r>
            <a:r>
              <a:rPr lang="zh-CN" altLang="en-US" sz="1400" dirty="0">
                <a:solidFill>
                  <a:schemeClr val="tx1">
                    <a:lumMod val="65000"/>
                    <a:lumOff val="35000"/>
                  </a:schemeClr>
                </a:solidFill>
                <a:latin typeface="思源黑体 CN Regular" panose="020B0500000000000000" pitchFamily="34" charset="-122"/>
                <a:ea typeface="思源黑体 CN Regular" panose="020B0500000000000000" pitchFamily="34" charset="-122"/>
                <a:cs typeface="方正黑体_GBK" panose="02000000000000000000" charset="-122"/>
              </a:rPr>
              <a:t>年，孙中山先生亲手将广州地区实行近代高等教育模式的多所学校整合创立国立广东大学。今日的中山大学，是一所综合性大学，正在向世界一流大学迈进，努力成为全球学术重镇。</a:t>
            </a:r>
            <a:endParaRPr lang="en-US" altLang="zh-CN" sz="1400" dirty="0">
              <a:solidFill>
                <a:schemeClr val="tx1">
                  <a:lumMod val="65000"/>
                  <a:lumOff val="35000"/>
                </a:schemeClr>
              </a:solidFill>
              <a:latin typeface="思源黑体 CN Regular" panose="020B0500000000000000" pitchFamily="34" charset="-122"/>
              <a:ea typeface="思源黑体 CN Regular" panose="020B0500000000000000" pitchFamily="34" charset="-122"/>
              <a:cs typeface="方正黑体_GBK" panose="02000000000000000000" charset="-122"/>
            </a:endParaRPr>
          </a:p>
          <a:p>
            <a:pPr lvl="0" algn="just">
              <a:lnSpc>
                <a:spcPct val="150000"/>
              </a:lnSpc>
            </a:pPr>
            <a:endParaRPr lang="en-US" altLang="zh-CN" sz="1400" dirty="0">
              <a:solidFill>
                <a:schemeClr val="tx1">
                  <a:lumMod val="65000"/>
                  <a:lumOff val="35000"/>
                </a:schemeClr>
              </a:solidFill>
              <a:latin typeface="思源黑体 CN Regular" panose="020B0500000000000000" pitchFamily="34" charset="-122"/>
              <a:ea typeface="思源黑体 CN Regular" panose="020B0500000000000000" pitchFamily="34" charset="-122"/>
              <a:cs typeface="方正黑体_GBK" panose="02000000000000000000" charset="-122"/>
            </a:endParaRPr>
          </a:p>
          <a:p>
            <a:pPr lvl="0" algn="just">
              <a:lnSpc>
                <a:spcPct val="150000"/>
              </a:lnSpc>
            </a:pPr>
            <a:endParaRPr lang="en-US" altLang="zh-CN" sz="1400" dirty="0">
              <a:solidFill>
                <a:schemeClr val="tx1">
                  <a:lumMod val="65000"/>
                  <a:lumOff val="35000"/>
                </a:schemeClr>
              </a:solidFill>
              <a:latin typeface="思源黑体 CN Regular" panose="020B0500000000000000" pitchFamily="34" charset="-122"/>
              <a:ea typeface="思源黑体 CN Regular" panose="020B0500000000000000" pitchFamily="34" charset="-122"/>
              <a:cs typeface="方正黑体_GBK" panose="02000000000000000000" charset="-122"/>
            </a:endParaRPr>
          </a:p>
          <a:p>
            <a:pPr lvl="0" algn="just">
              <a:lnSpc>
                <a:spcPct val="150000"/>
              </a:lnSpc>
            </a:pPr>
            <a:r>
              <a:rPr lang="zh-CN" altLang="en-US" sz="1400" dirty="0">
                <a:solidFill>
                  <a:schemeClr val="tx1">
                    <a:lumMod val="65000"/>
                    <a:lumOff val="35000"/>
                  </a:schemeClr>
                </a:solidFill>
                <a:latin typeface="思源黑体 CN Regular" panose="020B0500000000000000" pitchFamily="34" charset="-122"/>
                <a:ea typeface="思源黑体 CN Regular" panose="020B0500000000000000" pitchFamily="34" charset="-122"/>
                <a:cs typeface="方正黑体_GBK" panose="02000000000000000000" charset="-122"/>
              </a:rPr>
              <a:t>作为中国教育部直属高校，通过部省共建，中山大学已经成为一所国内一流、国际知名的现代综合性大学。</a:t>
            </a:r>
          </a:p>
        </p:txBody>
      </p:sp>
      <p:sp>
        <p:nvSpPr>
          <p:cNvPr id="25" name="矩形 24">
            <a:extLst>
              <a:ext uri="{FF2B5EF4-FFF2-40B4-BE49-F238E27FC236}">
                <a16:creationId xmlns:a16="http://schemas.microsoft.com/office/drawing/2014/main" id="{E70A6211-A710-CEBE-D40A-8934F2734658}"/>
              </a:ext>
            </a:extLst>
          </p:cNvPr>
          <p:cNvSpPr>
            <a:spLocks/>
          </p:cNvSpPr>
          <p:nvPr/>
        </p:nvSpPr>
        <p:spPr>
          <a:xfrm>
            <a:off x="5196000" y="643530"/>
            <a:ext cx="1800000" cy="205846"/>
          </a:xfrm>
          <a:prstGeom prst="rect">
            <a:avLst/>
          </a:prstGeom>
          <a:solidFill>
            <a:srgbClr val="C00000">
              <a:alpha val="6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26" name="文本框 25">
            <a:extLst>
              <a:ext uri="{FF2B5EF4-FFF2-40B4-BE49-F238E27FC236}">
                <a16:creationId xmlns:a16="http://schemas.microsoft.com/office/drawing/2014/main" id="{1F432228-F887-9B41-31F7-DE1F1817FF89}"/>
              </a:ext>
            </a:extLst>
          </p:cNvPr>
          <p:cNvSpPr txBox="1"/>
          <p:nvPr/>
        </p:nvSpPr>
        <p:spPr>
          <a:xfrm>
            <a:off x="4574177" y="284567"/>
            <a:ext cx="3057247" cy="584775"/>
          </a:xfrm>
          <a:prstGeom prst="rect">
            <a:avLst/>
          </a:prstGeom>
          <a:noFill/>
        </p:spPr>
        <p:txBody>
          <a:bodyPr wrap="none" rtlCol="0">
            <a:spAutoFit/>
          </a:bodyPr>
          <a:lstStyle/>
          <a:p>
            <a:pPr algn="ctr"/>
            <a:r>
              <a:rPr lang="zh-CN" altLang="en-US" sz="3200" b="1" dirty="0">
                <a:solidFill>
                  <a:schemeClr val="tx1">
                    <a:lumMod val="85000"/>
                    <a:lumOff val="15000"/>
                  </a:schemeClr>
                </a:solidFill>
                <a:latin typeface="思源黑体 CN Heavy" panose="020B0A00000000000000" pitchFamily="34" charset="-122"/>
                <a:ea typeface="思源黑体 CN Heavy" panose="020B0A00000000000000" pitchFamily="34" charset="-122"/>
              </a:rPr>
              <a:t>请在此输入标题</a:t>
            </a:r>
          </a:p>
        </p:txBody>
      </p:sp>
      <p:sp>
        <p:nvSpPr>
          <p:cNvPr id="27" name="文本框 26">
            <a:extLst>
              <a:ext uri="{FF2B5EF4-FFF2-40B4-BE49-F238E27FC236}">
                <a16:creationId xmlns:a16="http://schemas.microsoft.com/office/drawing/2014/main" id="{87E7E89E-9A7B-02C1-75F7-A5308AE8D3FF}"/>
              </a:ext>
            </a:extLst>
          </p:cNvPr>
          <p:cNvSpPr txBox="1"/>
          <p:nvPr/>
        </p:nvSpPr>
        <p:spPr>
          <a:xfrm>
            <a:off x="4910680" y="849376"/>
            <a:ext cx="2384242" cy="276999"/>
          </a:xfrm>
          <a:prstGeom prst="rect">
            <a:avLst/>
          </a:prstGeom>
          <a:noFill/>
        </p:spPr>
        <p:txBody>
          <a:bodyPr wrap="none" rtlCol="0">
            <a:spAutoFit/>
          </a:bodyPr>
          <a:lstStyle/>
          <a:p>
            <a:pPr algn="ctr"/>
            <a:r>
              <a:rPr lang="en-US" altLang="zh-CN" sz="1200" dirty="0">
                <a:solidFill>
                  <a:schemeClr val="bg1">
                    <a:lumMod val="50000"/>
                  </a:schemeClr>
                </a:solidFill>
                <a:latin typeface="思源黑体 CN Medium" panose="020B0600000000000000" pitchFamily="34" charset="-122"/>
                <a:ea typeface="思源黑体 CN Medium" panose="020B0600000000000000" pitchFamily="34" charset="-122"/>
              </a:rPr>
              <a:t>Your Title Here</a:t>
            </a:r>
            <a:r>
              <a:rPr lang="zh-CN" altLang="en-US" sz="1200" dirty="0">
                <a:solidFill>
                  <a:schemeClr val="bg1">
                    <a:lumMod val="50000"/>
                  </a:schemeClr>
                </a:solidFill>
                <a:latin typeface="思源黑体 CN Medium" panose="020B0600000000000000" pitchFamily="34" charset="-122"/>
                <a:ea typeface="思源黑体 CN Medium" panose="020B0600000000000000" pitchFamily="34" charset="-122"/>
              </a:rPr>
              <a:t> </a:t>
            </a:r>
            <a:r>
              <a:rPr lang="en-US" altLang="zh-CN" sz="1200" dirty="0">
                <a:solidFill>
                  <a:schemeClr val="bg1">
                    <a:lumMod val="50000"/>
                  </a:schemeClr>
                </a:solidFill>
                <a:latin typeface="思源黑体 CN Medium" panose="020B0600000000000000" pitchFamily="34" charset="-122"/>
                <a:ea typeface="思源黑体 CN Medium" panose="020B0600000000000000" pitchFamily="34" charset="-122"/>
              </a:rPr>
              <a:t>Your Title Here</a:t>
            </a:r>
            <a:endParaRPr lang="zh-CN" altLang="en-US" sz="1200" dirty="0">
              <a:solidFill>
                <a:schemeClr val="bg1">
                  <a:lumMod val="50000"/>
                </a:schemeClr>
              </a:solidFill>
              <a:latin typeface="思源黑体 CN Medium" panose="020B0600000000000000" pitchFamily="34" charset="-122"/>
              <a:ea typeface="思源黑体 CN Medium" panose="020B0600000000000000" pitchFamily="34" charset="-122"/>
            </a:endParaRPr>
          </a:p>
        </p:txBody>
      </p:sp>
      <p:pic>
        <p:nvPicPr>
          <p:cNvPr id="2" name="图形 1">
            <a:extLst>
              <a:ext uri="{FF2B5EF4-FFF2-40B4-BE49-F238E27FC236}">
                <a16:creationId xmlns:a16="http://schemas.microsoft.com/office/drawing/2014/main" id="{9F22EC92-B134-3076-D45F-56978B330DDA}"/>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406339" y="6289223"/>
            <a:ext cx="1379322" cy="396956"/>
          </a:xfrm>
          <a:prstGeom prst="rect">
            <a:avLst/>
          </a:prstGeom>
        </p:spPr>
      </p:pic>
    </p:spTree>
    <p:extLst>
      <p:ext uri="{BB962C8B-B14F-4D97-AF65-F5344CB8AC3E}">
        <p14:creationId xmlns:p14="http://schemas.microsoft.com/office/powerpoint/2010/main" val="181071164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河边的城市&#10;&#10;描述已自动生成">
            <a:extLst>
              <a:ext uri="{FF2B5EF4-FFF2-40B4-BE49-F238E27FC236}">
                <a16:creationId xmlns:a16="http://schemas.microsoft.com/office/drawing/2014/main" id="{2462CA40-4841-F43A-A3CE-DB4D0A254310}"/>
              </a:ext>
            </a:extLst>
          </p:cNvPr>
          <p:cNvPicPr>
            <a:picLocks noChangeAspect="1"/>
          </p:cNvPicPr>
          <p:nvPr/>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artisticGlowEdges/>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8456130" y="1396608"/>
            <a:ext cx="3735870" cy="2913003"/>
          </a:xfrm>
          <a:prstGeom prst="rect">
            <a:avLst/>
          </a:prstGeom>
        </p:spPr>
      </p:pic>
      <p:pic>
        <p:nvPicPr>
          <p:cNvPr id="3" name="图片 2" descr="亮着灯的建筑&#10;&#10;中度可信度描述已自动生成">
            <a:extLst>
              <a:ext uri="{FF2B5EF4-FFF2-40B4-BE49-F238E27FC236}">
                <a16:creationId xmlns:a16="http://schemas.microsoft.com/office/drawing/2014/main" id="{A7FA7E90-5740-6680-6445-FDECEB70D08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850514" y="1396608"/>
            <a:ext cx="4490973" cy="2913003"/>
          </a:xfrm>
          <a:prstGeom prst="rect">
            <a:avLst/>
          </a:prstGeom>
        </p:spPr>
      </p:pic>
      <p:sp>
        <p:nvSpPr>
          <p:cNvPr id="12" name="矩形 11">
            <a:extLst>
              <a:ext uri="{FF2B5EF4-FFF2-40B4-BE49-F238E27FC236}">
                <a16:creationId xmlns:a16="http://schemas.microsoft.com/office/drawing/2014/main" id="{7E031740-A12A-4C48-215C-8C1160B0A976}"/>
              </a:ext>
            </a:extLst>
          </p:cNvPr>
          <p:cNvSpPr/>
          <p:nvPr/>
        </p:nvSpPr>
        <p:spPr>
          <a:xfrm>
            <a:off x="0" y="1396608"/>
            <a:ext cx="3735870" cy="291300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Medium" panose="020B0600000000000000" pitchFamily="34" charset="-122"/>
              <a:ea typeface="思源黑体 CN Medium" panose="020B0600000000000000" pitchFamily="34" charset="-122"/>
            </a:endParaRPr>
          </a:p>
        </p:txBody>
      </p:sp>
      <p:grpSp>
        <p:nvGrpSpPr>
          <p:cNvPr id="15" name="组合 14">
            <a:extLst>
              <a:ext uri="{FF2B5EF4-FFF2-40B4-BE49-F238E27FC236}">
                <a16:creationId xmlns:a16="http://schemas.microsoft.com/office/drawing/2014/main" id="{590CB1DA-13CB-0433-4A7A-76274F6ED318}"/>
              </a:ext>
            </a:extLst>
          </p:cNvPr>
          <p:cNvGrpSpPr/>
          <p:nvPr/>
        </p:nvGrpSpPr>
        <p:grpSpPr>
          <a:xfrm>
            <a:off x="238538" y="1969029"/>
            <a:ext cx="3319671" cy="1880627"/>
            <a:chOff x="6831495" y="2278112"/>
            <a:chExt cx="3319671" cy="1880627"/>
          </a:xfrm>
        </p:grpSpPr>
        <p:sp>
          <p:nvSpPr>
            <p:cNvPr id="16" name="文本框1">
              <a:extLst>
                <a:ext uri="{FF2B5EF4-FFF2-40B4-BE49-F238E27FC236}">
                  <a16:creationId xmlns:a16="http://schemas.microsoft.com/office/drawing/2014/main" id="{51FBF23B-5700-4706-92F0-386CA3281D60}"/>
                </a:ext>
              </a:extLst>
            </p:cNvPr>
            <p:cNvSpPr txBox="1"/>
            <p:nvPr/>
          </p:nvSpPr>
          <p:spPr>
            <a:xfrm>
              <a:off x="6831495" y="2278112"/>
              <a:ext cx="149912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rPr>
                <a:t>输入关键词</a:t>
              </a:r>
              <a:endParaRPr kumimoji="0" lang="id-ID" sz="2000" b="1"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endParaRPr>
            </a:p>
          </p:txBody>
        </p:sp>
        <p:sp>
          <p:nvSpPr>
            <p:cNvPr id="17" name="文本框2">
              <a:extLst>
                <a:ext uri="{FF2B5EF4-FFF2-40B4-BE49-F238E27FC236}">
                  <a16:creationId xmlns:a16="http://schemas.microsoft.com/office/drawing/2014/main" id="{E0C2C10E-07B0-41A1-D21E-2207AAD54C48}"/>
                </a:ext>
              </a:extLst>
            </p:cNvPr>
            <p:cNvSpPr/>
            <p:nvPr/>
          </p:nvSpPr>
          <p:spPr>
            <a:xfrm>
              <a:off x="6834564" y="2710714"/>
              <a:ext cx="3316602" cy="1448025"/>
            </a:xfrm>
            <a:prstGeom prst="rect">
              <a:avLst/>
            </a:prstGeom>
          </p:spPr>
          <p:txBody>
            <a:bodyPr wrap="square">
              <a:spAutoFit/>
            </a:bodyPr>
            <a:lstStyle/>
            <a:p>
              <a:pPr marL="0" marR="0" lvl="0" indent="0" algn="just" defTabSz="914400" rtl="0" eaLnBrk="1" fontAlgn="auto" latinLnBrk="0" hangingPunct="1">
                <a:lnSpc>
                  <a:spcPct val="150000"/>
                </a:lnSpc>
                <a:spcBef>
                  <a:spcPts val="2950"/>
                </a:spcBef>
                <a:spcAft>
                  <a:spcPts val="0"/>
                </a:spcAft>
                <a:buClrTx/>
                <a:buSzTx/>
                <a:buFontTx/>
                <a:buNone/>
                <a:defRPr/>
              </a:pPr>
              <a:r>
                <a:rPr kumimoji="0" lang="en-US" altLang="zh-CN" sz="1200" b="0" i="0" u="none" strike="noStrike" kern="1200" cap="none" spc="0" normalizeH="0" baseline="0" noProof="0" dirty="0">
                  <a:ln>
                    <a:noFill/>
                  </a:ln>
                  <a:solidFill>
                    <a:schemeClr val="bg1">
                      <a:lumMod val="95000"/>
                    </a:schemeClr>
                  </a:solidFill>
                  <a:effectLst/>
                  <a:uLnTx/>
                  <a:uFillTx/>
                  <a:latin typeface="思源黑体 CN Regular" panose="020B0500000000000000" pitchFamily="34" charset="-122"/>
                  <a:ea typeface="思源黑体 CN Regular" panose="020B0500000000000000" pitchFamily="34" charset="-122"/>
                  <a:cs typeface="+mn-ea"/>
                  <a:sym typeface="+mn-lt"/>
                </a:rPr>
                <a:t>1924</a:t>
              </a:r>
              <a:r>
                <a:rPr kumimoji="0" lang="zh-CN" altLang="en-US" sz="1200" b="0" i="0" u="none" strike="noStrike" kern="1200" cap="none" spc="0" normalizeH="0" baseline="0" noProof="0" dirty="0">
                  <a:ln>
                    <a:noFill/>
                  </a:ln>
                  <a:solidFill>
                    <a:schemeClr val="bg1">
                      <a:lumMod val="95000"/>
                    </a:schemeClr>
                  </a:solidFill>
                  <a:effectLst/>
                  <a:uLnTx/>
                  <a:uFillTx/>
                  <a:latin typeface="思源黑体 CN Regular" panose="020B0500000000000000" pitchFamily="34" charset="-122"/>
                  <a:ea typeface="思源黑体 CN Regular" panose="020B0500000000000000" pitchFamily="34" charset="-122"/>
                  <a:cs typeface="+mn-ea"/>
                  <a:sym typeface="+mn-lt"/>
                </a:rPr>
                <a:t>年，孙中山先生亲手将广州地区实行近代高等教育模式的多所学校整合创立国立广东大学。今日的中山大学，是一所综合性大学，正在向世界一流大学迈进，努力成为全球学术重镇。</a:t>
              </a:r>
            </a:p>
          </p:txBody>
        </p:sp>
      </p:grpSp>
      <p:grpSp>
        <p:nvGrpSpPr>
          <p:cNvPr id="18" name="组合 17">
            <a:extLst>
              <a:ext uri="{FF2B5EF4-FFF2-40B4-BE49-F238E27FC236}">
                <a16:creationId xmlns:a16="http://schemas.microsoft.com/office/drawing/2014/main" id="{61BFE1FA-0BEC-525E-3280-7865A77355EF}"/>
              </a:ext>
            </a:extLst>
          </p:cNvPr>
          <p:cNvGrpSpPr/>
          <p:nvPr/>
        </p:nvGrpSpPr>
        <p:grpSpPr>
          <a:xfrm>
            <a:off x="8659259" y="1969029"/>
            <a:ext cx="3319671" cy="1880627"/>
            <a:chOff x="6831495" y="2278112"/>
            <a:chExt cx="3319671" cy="1880627"/>
          </a:xfrm>
        </p:grpSpPr>
        <p:sp>
          <p:nvSpPr>
            <p:cNvPr id="19" name="文本框1">
              <a:extLst>
                <a:ext uri="{FF2B5EF4-FFF2-40B4-BE49-F238E27FC236}">
                  <a16:creationId xmlns:a16="http://schemas.microsoft.com/office/drawing/2014/main" id="{5B48AF85-0E2C-DDDD-5481-EB1D97379186}"/>
                </a:ext>
              </a:extLst>
            </p:cNvPr>
            <p:cNvSpPr txBox="1"/>
            <p:nvPr/>
          </p:nvSpPr>
          <p:spPr>
            <a:xfrm>
              <a:off x="6831495" y="2278112"/>
              <a:ext cx="149912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chemeClr val="tx1">
                      <a:lumMod val="85000"/>
                      <a:lumOff val="15000"/>
                    </a:schemeClr>
                  </a:solidFill>
                  <a:effectLst/>
                  <a:uLnTx/>
                  <a:uFillTx/>
                  <a:latin typeface="思源黑体 CN Medium" panose="020B0600000000000000" pitchFamily="34" charset="-122"/>
                  <a:ea typeface="思源黑体 CN Medium" panose="020B0600000000000000" pitchFamily="34" charset="-122"/>
                </a:rPr>
                <a:t>输入关键词</a:t>
              </a:r>
              <a:endParaRPr kumimoji="0" lang="id-ID" sz="2000" b="1" i="0" u="none" strike="noStrike" kern="1200" cap="none" spc="0" normalizeH="0" baseline="0" noProof="0" dirty="0">
                <a:ln>
                  <a:noFill/>
                </a:ln>
                <a:solidFill>
                  <a:schemeClr val="tx1">
                    <a:lumMod val="85000"/>
                    <a:lumOff val="15000"/>
                  </a:schemeClr>
                </a:solidFill>
                <a:effectLst/>
                <a:uLnTx/>
                <a:uFillTx/>
                <a:latin typeface="思源黑体 CN Medium" panose="020B0600000000000000" pitchFamily="34" charset="-122"/>
                <a:ea typeface="思源黑体 CN Medium" panose="020B0600000000000000" pitchFamily="34" charset="-122"/>
              </a:endParaRPr>
            </a:p>
          </p:txBody>
        </p:sp>
        <p:sp>
          <p:nvSpPr>
            <p:cNvPr id="20" name="文本框2">
              <a:extLst>
                <a:ext uri="{FF2B5EF4-FFF2-40B4-BE49-F238E27FC236}">
                  <a16:creationId xmlns:a16="http://schemas.microsoft.com/office/drawing/2014/main" id="{F32E7FDC-AF1A-7975-4C0A-69B6400A538D}"/>
                </a:ext>
              </a:extLst>
            </p:cNvPr>
            <p:cNvSpPr/>
            <p:nvPr/>
          </p:nvSpPr>
          <p:spPr>
            <a:xfrm>
              <a:off x="6834564" y="2710714"/>
              <a:ext cx="3316602" cy="1448025"/>
            </a:xfrm>
            <a:prstGeom prst="rect">
              <a:avLst/>
            </a:prstGeom>
          </p:spPr>
          <p:txBody>
            <a:bodyPr wrap="square">
              <a:spAutoFit/>
            </a:bodyPr>
            <a:lstStyle/>
            <a:p>
              <a:pPr marL="0" marR="0" lvl="0" indent="0" algn="just" defTabSz="914400" rtl="0" eaLnBrk="1" fontAlgn="auto" latinLnBrk="0" hangingPunct="1">
                <a:lnSpc>
                  <a:spcPct val="150000"/>
                </a:lnSpc>
                <a:spcBef>
                  <a:spcPts val="2950"/>
                </a:spcBef>
                <a:spcAft>
                  <a:spcPts val="0"/>
                </a:spcAft>
                <a:buClrTx/>
                <a:buSzTx/>
                <a:buFontTx/>
                <a:buNone/>
                <a:defRPr/>
              </a:pPr>
              <a:r>
                <a:rPr kumimoji="0" lang="en-US" altLang="zh-CN" sz="1200" b="0" i="0" u="none" strike="noStrike" kern="1200" cap="none" spc="0" normalizeH="0" baseline="0" noProof="0" dirty="0">
                  <a:ln>
                    <a:noFill/>
                  </a:ln>
                  <a:solidFill>
                    <a:schemeClr val="tx1">
                      <a:lumMod val="85000"/>
                      <a:lumOff val="15000"/>
                    </a:schemeClr>
                  </a:solidFill>
                  <a:effectLst/>
                  <a:uLnTx/>
                  <a:uFillTx/>
                  <a:latin typeface="思源黑体 CN Regular" panose="020B0500000000000000" pitchFamily="34" charset="-122"/>
                  <a:ea typeface="思源黑体 CN Regular" panose="020B0500000000000000" pitchFamily="34" charset="-122"/>
                  <a:cs typeface="+mn-ea"/>
                  <a:sym typeface="+mn-lt"/>
                </a:rPr>
                <a:t>1924</a:t>
              </a:r>
              <a:r>
                <a:rPr kumimoji="0" lang="zh-CN" altLang="en-US" sz="1200" b="0" i="0" u="none" strike="noStrike" kern="1200" cap="none" spc="0" normalizeH="0" baseline="0" noProof="0" dirty="0">
                  <a:ln>
                    <a:noFill/>
                  </a:ln>
                  <a:solidFill>
                    <a:schemeClr val="tx1">
                      <a:lumMod val="85000"/>
                      <a:lumOff val="15000"/>
                    </a:schemeClr>
                  </a:solidFill>
                  <a:effectLst/>
                  <a:uLnTx/>
                  <a:uFillTx/>
                  <a:latin typeface="思源黑体 CN Regular" panose="020B0500000000000000" pitchFamily="34" charset="-122"/>
                  <a:ea typeface="思源黑体 CN Regular" panose="020B0500000000000000" pitchFamily="34" charset="-122"/>
                  <a:cs typeface="+mn-ea"/>
                  <a:sym typeface="+mn-lt"/>
                </a:rPr>
                <a:t>年，孙中山先生亲手将广州地区实行近代高等教育模式的多所学校整合创立国立广东大学。今日的中山大学，是一所综合性大学，正在向世界一流大学迈进，努力成为全球学术重镇。</a:t>
              </a:r>
            </a:p>
          </p:txBody>
        </p:sp>
      </p:grpSp>
      <p:sp>
        <p:nvSpPr>
          <p:cNvPr id="21" name="文本框1">
            <a:extLst>
              <a:ext uri="{FF2B5EF4-FFF2-40B4-BE49-F238E27FC236}">
                <a16:creationId xmlns:a16="http://schemas.microsoft.com/office/drawing/2014/main" id="{6B2F1D84-8EC0-1242-F655-8DEC1A1C0B8B}"/>
              </a:ext>
            </a:extLst>
          </p:cNvPr>
          <p:cNvSpPr txBox="1"/>
          <p:nvPr/>
        </p:nvSpPr>
        <p:spPr>
          <a:xfrm>
            <a:off x="5214187" y="4463499"/>
            <a:ext cx="1763624"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302E31"/>
                </a:solidFill>
                <a:effectLst/>
                <a:uLnTx/>
                <a:uFillTx/>
                <a:latin typeface="思源黑体 CN Medium" panose="020B0600000000000000" pitchFamily="34" charset="-122"/>
                <a:ea typeface="思源黑体 CN Medium" panose="020B0600000000000000" pitchFamily="34" charset="-122"/>
              </a:rPr>
              <a:t>输入关键词</a:t>
            </a:r>
            <a:endParaRPr kumimoji="0" lang="id-ID" sz="2400" b="1" i="0" u="none" strike="noStrike" kern="1200" cap="none" spc="0" normalizeH="0" baseline="0" noProof="0" dirty="0">
              <a:ln>
                <a:noFill/>
              </a:ln>
              <a:solidFill>
                <a:srgbClr val="302E31"/>
              </a:solidFill>
              <a:effectLst/>
              <a:uLnTx/>
              <a:uFillTx/>
              <a:latin typeface="思源黑体 CN Medium" panose="020B0600000000000000" pitchFamily="34" charset="-122"/>
              <a:ea typeface="思源黑体 CN Medium" panose="020B0600000000000000" pitchFamily="34" charset="-122"/>
            </a:endParaRPr>
          </a:p>
        </p:txBody>
      </p:sp>
      <p:sp>
        <p:nvSpPr>
          <p:cNvPr id="22" name="文本框2">
            <a:extLst>
              <a:ext uri="{FF2B5EF4-FFF2-40B4-BE49-F238E27FC236}">
                <a16:creationId xmlns:a16="http://schemas.microsoft.com/office/drawing/2014/main" id="{FFE269BC-ADF3-BA05-9296-B9063788F0A4}"/>
              </a:ext>
            </a:extLst>
          </p:cNvPr>
          <p:cNvSpPr/>
          <p:nvPr/>
        </p:nvSpPr>
        <p:spPr>
          <a:xfrm>
            <a:off x="1704367" y="5079053"/>
            <a:ext cx="8783264" cy="791883"/>
          </a:xfrm>
          <a:prstGeom prst="rect">
            <a:avLst/>
          </a:prstGeom>
        </p:spPr>
        <p:txBody>
          <a:bodyPr wrap="square">
            <a:spAutoFit/>
          </a:bodyPr>
          <a:lstStyle/>
          <a:p>
            <a:pPr marL="0" marR="0" lvl="0" indent="0" algn="ctr" defTabSz="914400" rtl="0" eaLnBrk="1" fontAlgn="auto" latinLnBrk="0" hangingPunct="1">
              <a:lnSpc>
                <a:spcPct val="150000"/>
              </a:lnSpc>
              <a:spcBef>
                <a:spcPts val="2950"/>
              </a:spcBef>
              <a:spcAft>
                <a:spcPts val="0"/>
              </a:spcAft>
              <a:buClrTx/>
              <a:buSzTx/>
              <a:buFontTx/>
              <a:buNone/>
              <a:defRPr/>
            </a:pPr>
            <a:r>
              <a:rPr kumimoji="0" lang="en-US" altLang="zh-CN" sz="1600" b="0" i="0" u="none" strike="noStrike" kern="1200" cap="none" spc="0" normalizeH="0" baseline="0" noProof="0" dirty="0">
                <a:ln>
                  <a:noFill/>
                </a:ln>
                <a:solidFill>
                  <a:schemeClr val="bg1">
                    <a:lumMod val="50000"/>
                  </a:schemeClr>
                </a:solidFill>
                <a:effectLst/>
                <a:uLnTx/>
                <a:uFillTx/>
                <a:latin typeface="思源黑体 CN Regular" panose="020B0500000000000000" pitchFamily="34" charset="-122"/>
                <a:ea typeface="思源黑体 CN Regular" panose="020B0500000000000000" pitchFamily="34" charset="-122"/>
                <a:cs typeface="+mn-ea"/>
                <a:sym typeface="+mn-lt"/>
              </a:rPr>
              <a:t>1924</a:t>
            </a:r>
            <a:r>
              <a:rPr kumimoji="0" lang="zh-CN" altLang="en-US" sz="1600" b="0" i="0" u="none" strike="noStrike" kern="1200" cap="none" spc="0" normalizeH="0" baseline="0" noProof="0" dirty="0">
                <a:ln>
                  <a:noFill/>
                </a:ln>
                <a:solidFill>
                  <a:schemeClr val="bg1">
                    <a:lumMod val="50000"/>
                  </a:schemeClr>
                </a:solidFill>
                <a:effectLst/>
                <a:uLnTx/>
                <a:uFillTx/>
                <a:latin typeface="思源黑体 CN Regular" panose="020B0500000000000000" pitchFamily="34" charset="-122"/>
                <a:ea typeface="思源黑体 CN Regular" panose="020B0500000000000000" pitchFamily="34" charset="-122"/>
                <a:cs typeface="+mn-ea"/>
                <a:sym typeface="+mn-lt"/>
              </a:rPr>
              <a:t>年，孙中山先生亲手将广州地区实行近代高等教育模式的多所学校整合创立国立广东大学。今日的中山大学，是一所综合性大学，正在向世界一流大学迈进，努力成为全球学术重镇。</a:t>
            </a:r>
          </a:p>
        </p:txBody>
      </p:sp>
      <p:sp>
        <p:nvSpPr>
          <p:cNvPr id="23" name="矩形 22">
            <a:extLst>
              <a:ext uri="{FF2B5EF4-FFF2-40B4-BE49-F238E27FC236}">
                <a16:creationId xmlns:a16="http://schemas.microsoft.com/office/drawing/2014/main" id="{70C593BA-F908-F7B6-479E-CEA2194BB65A}"/>
              </a:ext>
            </a:extLst>
          </p:cNvPr>
          <p:cNvSpPr/>
          <p:nvPr/>
        </p:nvSpPr>
        <p:spPr>
          <a:xfrm>
            <a:off x="5696778" y="4894387"/>
            <a:ext cx="798443" cy="11324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Medium" panose="020B0600000000000000" pitchFamily="34" charset="-122"/>
              <a:ea typeface="思源黑体 CN Medium" panose="020B0600000000000000" pitchFamily="34" charset="-122"/>
            </a:endParaRPr>
          </a:p>
        </p:txBody>
      </p:sp>
      <p:sp>
        <p:nvSpPr>
          <p:cNvPr id="29" name="矩形 28">
            <a:extLst>
              <a:ext uri="{FF2B5EF4-FFF2-40B4-BE49-F238E27FC236}">
                <a16:creationId xmlns:a16="http://schemas.microsoft.com/office/drawing/2014/main" id="{39197F3F-13A9-9414-BD28-009B82CDDE83}"/>
              </a:ext>
            </a:extLst>
          </p:cNvPr>
          <p:cNvSpPr>
            <a:spLocks/>
          </p:cNvSpPr>
          <p:nvPr/>
        </p:nvSpPr>
        <p:spPr>
          <a:xfrm>
            <a:off x="5196000" y="643530"/>
            <a:ext cx="1800000" cy="205846"/>
          </a:xfrm>
          <a:prstGeom prst="rect">
            <a:avLst/>
          </a:prstGeom>
          <a:solidFill>
            <a:srgbClr val="C00000">
              <a:alpha val="6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30" name="文本框 29">
            <a:extLst>
              <a:ext uri="{FF2B5EF4-FFF2-40B4-BE49-F238E27FC236}">
                <a16:creationId xmlns:a16="http://schemas.microsoft.com/office/drawing/2014/main" id="{04479563-2A40-5DD5-CED1-656EFB411F28}"/>
              </a:ext>
            </a:extLst>
          </p:cNvPr>
          <p:cNvSpPr txBox="1"/>
          <p:nvPr/>
        </p:nvSpPr>
        <p:spPr>
          <a:xfrm>
            <a:off x="4574177" y="284567"/>
            <a:ext cx="3057247" cy="584775"/>
          </a:xfrm>
          <a:prstGeom prst="rect">
            <a:avLst/>
          </a:prstGeom>
          <a:noFill/>
        </p:spPr>
        <p:txBody>
          <a:bodyPr wrap="none" rtlCol="0">
            <a:spAutoFit/>
          </a:bodyPr>
          <a:lstStyle/>
          <a:p>
            <a:pPr algn="ctr"/>
            <a:r>
              <a:rPr lang="zh-CN" altLang="en-US" sz="3200" b="1" dirty="0">
                <a:solidFill>
                  <a:schemeClr val="tx1">
                    <a:lumMod val="85000"/>
                    <a:lumOff val="15000"/>
                  </a:schemeClr>
                </a:solidFill>
                <a:latin typeface="思源黑体 CN Heavy" panose="020B0A00000000000000" pitchFamily="34" charset="-122"/>
                <a:ea typeface="思源黑体 CN Heavy" panose="020B0A00000000000000" pitchFamily="34" charset="-122"/>
              </a:rPr>
              <a:t>请在此输入标题</a:t>
            </a:r>
          </a:p>
        </p:txBody>
      </p:sp>
      <p:sp>
        <p:nvSpPr>
          <p:cNvPr id="31" name="文本框 30">
            <a:extLst>
              <a:ext uri="{FF2B5EF4-FFF2-40B4-BE49-F238E27FC236}">
                <a16:creationId xmlns:a16="http://schemas.microsoft.com/office/drawing/2014/main" id="{96DC8178-F2A9-6868-EE79-071D1757FC36}"/>
              </a:ext>
            </a:extLst>
          </p:cNvPr>
          <p:cNvSpPr txBox="1"/>
          <p:nvPr/>
        </p:nvSpPr>
        <p:spPr>
          <a:xfrm>
            <a:off x="4910680" y="849376"/>
            <a:ext cx="2384242" cy="276999"/>
          </a:xfrm>
          <a:prstGeom prst="rect">
            <a:avLst/>
          </a:prstGeom>
          <a:noFill/>
        </p:spPr>
        <p:txBody>
          <a:bodyPr wrap="none" rtlCol="0">
            <a:spAutoFit/>
          </a:bodyPr>
          <a:lstStyle/>
          <a:p>
            <a:pPr algn="ctr"/>
            <a:r>
              <a:rPr lang="en-US" altLang="zh-CN" sz="1200" dirty="0">
                <a:solidFill>
                  <a:schemeClr val="bg1">
                    <a:lumMod val="50000"/>
                  </a:schemeClr>
                </a:solidFill>
                <a:latin typeface="思源黑体 CN Medium" panose="020B0600000000000000" pitchFamily="34" charset="-122"/>
                <a:ea typeface="思源黑体 CN Medium" panose="020B0600000000000000" pitchFamily="34" charset="-122"/>
              </a:rPr>
              <a:t>Your Title Here</a:t>
            </a:r>
            <a:r>
              <a:rPr lang="zh-CN" altLang="en-US" sz="1200" dirty="0">
                <a:solidFill>
                  <a:schemeClr val="bg1">
                    <a:lumMod val="50000"/>
                  </a:schemeClr>
                </a:solidFill>
                <a:latin typeface="思源黑体 CN Medium" panose="020B0600000000000000" pitchFamily="34" charset="-122"/>
                <a:ea typeface="思源黑体 CN Medium" panose="020B0600000000000000" pitchFamily="34" charset="-122"/>
              </a:rPr>
              <a:t> </a:t>
            </a:r>
            <a:r>
              <a:rPr lang="en-US" altLang="zh-CN" sz="1200" dirty="0">
                <a:solidFill>
                  <a:schemeClr val="bg1">
                    <a:lumMod val="50000"/>
                  </a:schemeClr>
                </a:solidFill>
                <a:latin typeface="思源黑体 CN Medium" panose="020B0600000000000000" pitchFamily="34" charset="-122"/>
                <a:ea typeface="思源黑体 CN Medium" panose="020B0600000000000000" pitchFamily="34" charset="-122"/>
              </a:rPr>
              <a:t>Your Title Here</a:t>
            </a:r>
            <a:endParaRPr lang="zh-CN" altLang="en-US" sz="1200" dirty="0">
              <a:solidFill>
                <a:schemeClr val="bg1">
                  <a:lumMod val="50000"/>
                </a:schemeClr>
              </a:solidFill>
              <a:latin typeface="思源黑体 CN Medium" panose="020B0600000000000000" pitchFamily="34" charset="-122"/>
              <a:ea typeface="思源黑体 CN Medium" panose="020B0600000000000000" pitchFamily="34" charset="-122"/>
            </a:endParaRPr>
          </a:p>
        </p:txBody>
      </p:sp>
      <p:pic>
        <p:nvPicPr>
          <p:cNvPr id="2" name="图形 1">
            <a:extLst>
              <a:ext uri="{FF2B5EF4-FFF2-40B4-BE49-F238E27FC236}">
                <a16:creationId xmlns:a16="http://schemas.microsoft.com/office/drawing/2014/main" id="{E2416740-CB29-97B4-8A00-7EA0CD738904}"/>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406339" y="6289223"/>
            <a:ext cx="1379322" cy="396956"/>
          </a:xfrm>
          <a:prstGeom prst="rect">
            <a:avLst/>
          </a:prstGeom>
        </p:spPr>
      </p:pic>
    </p:spTree>
    <p:extLst>
      <p:ext uri="{BB962C8B-B14F-4D97-AF65-F5344CB8AC3E}">
        <p14:creationId xmlns:p14="http://schemas.microsoft.com/office/powerpoint/2010/main" val="327185880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背景图案&#10;&#10;描述已自动生成">
            <a:extLst>
              <a:ext uri="{FF2B5EF4-FFF2-40B4-BE49-F238E27FC236}">
                <a16:creationId xmlns:a16="http://schemas.microsoft.com/office/drawing/2014/main" id="{5DF61147-E37A-0FE3-4A7E-0E58974D0C3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任意多边形: 形状 9">
            <a:extLst>
              <a:ext uri="{FF2B5EF4-FFF2-40B4-BE49-F238E27FC236}">
                <a16:creationId xmlns:a16="http://schemas.microsoft.com/office/drawing/2014/main" id="{E78E0C8C-1DE7-17BF-0CEB-392C8D4920E6}"/>
              </a:ext>
            </a:extLst>
          </p:cNvPr>
          <p:cNvSpPr/>
          <p:nvPr/>
        </p:nvSpPr>
        <p:spPr>
          <a:xfrm>
            <a:off x="5110966" y="2448344"/>
            <a:ext cx="1970067" cy="1970067"/>
          </a:xfrm>
          <a:custGeom>
            <a:avLst/>
            <a:gdLst>
              <a:gd name="connsiteX0" fmla="*/ 2960333 w 5920666"/>
              <a:gd name="connsiteY0" fmla="*/ 851718 h 5920666"/>
              <a:gd name="connsiteX1" fmla="*/ 851718 w 5920666"/>
              <a:gd name="connsiteY1" fmla="*/ 2960333 h 5920666"/>
              <a:gd name="connsiteX2" fmla="*/ 2960333 w 5920666"/>
              <a:gd name="connsiteY2" fmla="*/ 5068948 h 5920666"/>
              <a:gd name="connsiteX3" fmla="*/ 5068948 w 5920666"/>
              <a:gd name="connsiteY3" fmla="*/ 2960333 h 5920666"/>
              <a:gd name="connsiteX4" fmla="*/ 2960333 w 5920666"/>
              <a:gd name="connsiteY4" fmla="*/ 851718 h 5920666"/>
              <a:gd name="connsiteX5" fmla="*/ 2960333 w 5920666"/>
              <a:gd name="connsiteY5" fmla="*/ 0 h 5920666"/>
              <a:gd name="connsiteX6" fmla="*/ 5920666 w 5920666"/>
              <a:gd name="connsiteY6" fmla="*/ 2960333 h 5920666"/>
              <a:gd name="connsiteX7" fmla="*/ 2960333 w 5920666"/>
              <a:gd name="connsiteY7" fmla="*/ 5920666 h 5920666"/>
              <a:gd name="connsiteX8" fmla="*/ 0 w 5920666"/>
              <a:gd name="connsiteY8" fmla="*/ 2960333 h 5920666"/>
              <a:gd name="connsiteX9" fmla="*/ 2960333 w 5920666"/>
              <a:gd name="connsiteY9" fmla="*/ 0 h 5920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20666" h="5920666">
                <a:moveTo>
                  <a:pt x="2960333" y="851718"/>
                </a:moveTo>
                <a:cubicBezTo>
                  <a:pt x="1795777" y="851718"/>
                  <a:pt x="851718" y="1795777"/>
                  <a:pt x="851718" y="2960333"/>
                </a:cubicBezTo>
                <a:cubicBezTo>
                  <a:pt x="851718" y="4124889"/>
                  <a:pt x="1795777" y="5068948"/>
                  <a:pt x="2960333" y="5068948"/>
                </a:cubicBezTo>
                <a:cubicBezTo>
                  <a:pt x="4124889" y="5068948"/>
                  <a:pt x="5068948" y="4124889"/>
                  <a:pt x="5068948" y="2960333"/>
                </a:cubicBezTo>
                <a:cubicBezTo>
                  <a:pt x="5068948" y="1795777"/>
                  <a:pt x="4124889" y="851718"/>
                  <a:pt x="2960333" y="851718"/>
                </a:cubicBezTo>
                <a:close/>
                <a:moveTo>
                  <a:pt x="2960333" y="0"/>
                </a:moveTo>
                <a:cubicBezTo>
                  <a:pt x="4595280" y="0"/>
                  <a:pt x="5920666" y="1325386"/>
                  <a:pt x="5920666" y="2960333"/>
                </a:cubicBezTo>
                <a:cubicBezTo>
                  <a:pt x="5920666" y="4595280"/>
                  <a:pt x="4595280" y="5920666"/>
                  <a:pt x="2960333" y="5920666"/>
                </a:cubicBezTo>
                <a:cubicBezTo>
                  <a:pt x="1325386" y="5920666"/>
                  <a:pt x="0" y="4595280"/>
                  <a:pt x="0" y="2960333"/>
                </a:cubicBezTo>
                <a:cubicBezTo>
                  <a:pt x="0" y="1325386"/>
                  <a:pt x="1325386" y="0"/>
                  <a:pt x="2960333" y="0"/>
                </a:cubicBezTo>
                <a:close/>
              </a:path>
            </a:pathLst>
          </a:custGeom>
          <a:solidFill>
            <a:srgbClr val="C00000"/>
          </a:solidFill>
          <a:ln w="1618" cap="flat">
            <a:noFill/>
            <a:prstDash val="solid"/>
            <a:miter/>
          </a:ln>
        </p:spPr>
        <p:txBody>
          <a:bodyPr wrap="square" rtlCol="0" anchor="ctr">
            <a:noAutofit/>
          </a:bodyPr>
          <a:lstStyle/>
          <a:p>
            <a:pPr algn="l"/>
            <a:endParaRPr lang="zh-CN" altLang="en-US" dirty="0"/>
          </a:p>
        </p:txBody>
      </p:sp>
      <p:sp>
        <p:nvSpPr>
          <p:cNvPr id="2" name="文本框 1">
            <a:extLst>
              <a:ext uri="{FF2B5EF4-FFF2-40B4-BE49-F238E27FC236}">
                <a16:creationId xmlns:a16="http://schemas.microsoft.com/office/drawing/2014/main" id="{B031952B-07CB-7AEF-17D6-D7D6625E52EB}"/>
              </a:ext>
            </a:extLst>
          </p:cNvPr>
          <p:cNvSpPr txBox="1"/>
          <p:nvPr/>
        </p:nvSpPr>
        <p:spPr>
          <a:xfrm>
            <a:off x="8500900" y="3756943"/>
            <a:ext cx="3294492" cy="3154710"/>
          </a:xfrm>
          <a:prstGeom prst="rect">
            <a:avLst/>
          </a:prstGeom>
          <a:noFill/>
        </p:spPr>
        <p:txBody>
          <a:bodyPr wrap="none" rtlCol="0">
            <a:spAutoFit/>
          </a:bodyPr>
          <a:lstStyle/>
          <a:p>
            <a:r>
              <a:rPr lang="en-US" altLang="zh-CN" sz="19900" dirty="0">
                <a:solidFill>
                  <a:schemeClr val="bg1">
                    <a:lumMod val="95000"/>
                  </a:schemeClr>
                </a:solidFill>
                <a:latin typeface="思源黑体 CN Heavy" panose="020B0A00000000000000" pitchFamily="34" charset="-122"/>
                <a:ea typeface="思源黑体 CN Heavy" panose="020B0A00000000000000" pitchFamily="34" charset="-122"/>
              </a:rPr>
              <a:t>02</a:t>
            </a:r>
            <a:endParaRPr lang="zh-CN" altLang="en-US" sz="19900" dirty="0">
              <a:solidFill>
                <a:schemeClr val="bg1">
                  <a:lumMod val="95000"/>
                </a:schemeClr>
              </a:solidFill>
              <a:latin typeface="思源黑体 CN Heavy" panose="020B0A00000000000000" pitchFamily="34" charset="-122"/>
              <a:ea typeface="思源黑体 CN Heavy" panose="020B0A00000000000000" pitchFamily="34" charset="-122"/>
            </a:endParaRPr>
          </a:p>
        </p:txBody>
      </p:sp>
      <p:sp>
        <p:nvSpPr>
          <p:cNvPr id="3" name="文本框 2">
            <a:extLst>
              <a:ext uri="{FF2B5EF4-FFF2-40B4-BE49-F238E27FC236}">
                <a16:creationId xmlns:a16="http://schemas.microsoft.com/office/drawing/2014/main" id="{62CD30CC-8A9C-ECC1-42AF-496DB9FB67CB}"/>
              </a:ext>
            </a:extLst>
          </p:cNvPr>
          <p:cNvSpPr txBox="1"/>
          <p:nvPr/>
        </p:nvSpPr>
        <p:spPr>
          <a:xfrm>
            <a:off x="8169728" y="5296738"/>
            <a:ext cx="2183098" cy="1200329"/>
          </a:xfrm>
          <a:prstGeom prst="rect">
            <a:avLst/>
          </a:prstGeom>
          <a:noFill/>
        </p:spPr>
        <p:txBody>
          <a:bodyPr wrap="none" rtlCol="0">
            <a:spAutoFit/>
          </a:bodyPr>
          <a:lstStyle/>
          <a:p>
            <a:r>
              <a:rPr lang="en-US" altLang="zh-CN" sz="7200" dirty="0">
                <a:solidFill>
                  <a:srgbClr val="C00000"/>
                </a:solidFill>
                <a:latin typeface="思源黑体 CN Heavy" panose="020B0A00000000000000" pitchFamily="34" charset="-122"/>
                <a:ea typeface="思源黑体 CN Heavy" panose="020B0A00000000000000" pitchFamily="34" charset="-122"/>
              </a:rPr>
              <a:t>Part</a:t>
            </a:r>
            <a:endParaRPr lang="zh-CN" altLang="en-US" sz="7200" dirty="0">
              <a:solidFill>
                <a:srgbClr val="C00000"/>
              </a:solidFill>
              <a:latin typeface="思源黑体 CN Heavy" panose="020B0A00000000000000" pitchFamily="34" charset="-122"/>
              <a:ea typeface="思源黑体 CN Heavy" panose="020B0A00000000000000" pitchFamily="34" charset="-122"/>
            </a:endParaRPr>
          </a:p>
        </p:txBody>
      </p:sp>
      <p:pic>
        <p:nvPicPr>
          <p:cNvPr id="12" name="图片 11" descr="夜晚建筑亮着灯的房子&#10;&#10;中度可信度描述已自动生成">
            <a:extLst>
              <a:ext uri="{FF2B5EF4-FFF2-40B4-BE49-F238E27FC236}">
                <a16:creationId xmlns:a16="http://schemas.microsoft.com/office/drawing/2014/main" id="{761ABDEB-7943-EE47-61BF-45E88375127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0"/>
            <a:ext cx="6096219" cy="6858000"/>
          </a:xfrm>
          <a:prstGeom prst="rect">
            <a:avLst/>
          </a:prstGeom>
        </p:spPr>
      </p:pic>
      <p:sp>
        <p:nvSpPr>
          <p:cNvPr id="4" name="文本框 3">
            <a:extLst>
              <a:ext uri="{FF2B5EF4-FFF2-40B4-BE49-F238E27FC236}">
                <a16:creationId xmlns:a16="http://schemas.microsoft.com/office/drawing/2014/main" id="{978F6FA3-EC49-784A-98CA-B3F85861EC45}"/>
              </a:ext>
            </a:extLst>
          </p:cNvPr>
          <p:cNvSpPr txBox="1"/>
          <p:nvPr/>
        </p:nvSpPr>
        <p:spPr>
          <a:xfrm>
            <a:off x="4464784" y="2136338"/>
            <a:ext cx="3262433" cy="1015663"/>
          </a:xfrm>
          <a:prstGeom prst="rect">
            <a:avLst/>
          </a:prstGeom>
          <a:noFill/>
        </p:spPr>
        <p:txBody>
          <a:bodyPr wrap="none" rtlCol="0">
            <a:spAutoFit/>
          </a:bodyPr>
          <a:lstStyle/>
          <a:p>
            <a:pPr algn="ctr"/>
            <a:r>
              <a:rPr lang="zh-CN" altLang="en-US" sz="6000" dirty="0">
                <a:solidFill>
                  <a:schemeClr val="bg1">
                    <a:lumMod val="95000"/>
                  </a:schemeClr>
                </a:solidFill>
                <a:latin typeface="思源黑体 CN Heavy" panose="020B0A00000000000000" pitchFamily="34" charset="-122"/>
                <a:ea typeface="思源黑体 CN Heavy" panose="020B0A00000000000000" pitchFamily="34" charset="-122"/>
              </a:rPr>
              <a:t>图文模板</a:t>
            </a:r>
          </a:p>
        </p:txBody>
      </p:sp>
      <p:sp>
        <p:nvSpPr>
          <p:cNvPr id="6" name="文本框 5">
            <a:extLst>
              <a:ext uri="{FF2B5EF4-FFF2-40B4-BE49-F238E27FC236}">
                <a16:creationId xmlns:a16="http://schemas.microsoft.com/office/drawing/2014/main" id="{94F00F1F-53F7-846F-BC81-59E55ECD1A1F}"/>
              </a:ext>
            </a:extLst>
          </p:cNvPr>
          <p:cNvSpPr txBox="1"/>
          <p:nvPr/>
        </p:nvSpPr>
        <p:spPr>
          <a:xfrm>
            <a:off x="3433276" y="3157691"/>
            <a:ext cx="5325668" cy="646331"/>
          </a:xfrm>
          <a:prstGeom prst="rect">
            <a:avLst/>
          </a:prstGeom>
          <a:noFill/>
        </p:spPr>
        <p:txBody>
          <a:bodyPr wrap="square" rtlCol="0">
            <a:spAutoFit/>
          </a:bodyPr>
          <a:lstStyle/>
          <a:p>
            <a:pPr algn="ctr"/>
            <a:r>
              <a:rPr lang="zh-CN" altLang="en-US" dirty="0">
                <a:solidFill>
                  <a:schemeClr val="bg1">
                    <a:lumMod val="95000"/>
                  </a:schemeClr>
                </a:solidFill>
                <a:latin typeface="思源黑体 CN Regular" panose="020B0500000000000000" pitchFamily="34" charset="-122"/>
                <a:ea typeface="思源黑体 CN Regular" panose="020B0500000000000000" pitchFamily="34" charset="-122"/>
              </a:rPr>
              <a:t>本文内置四种转场页模板</a:t>
            </a:r>
          </a:p>
          <a:p>
            <a:pPr algn="ctr"/>
            <a:r>
              <a:rPr lang="zh-CN" altLang="en-US" dirty="0">
                <a:solidFill>
                  <a:schemeClr val="bg1">
                    <a:lumMod val="95000"/>
                  </a:schemeClr>
                </a:solidFill>
                <a:latin typeface="思源黑体 CN Regular" panose="020B0500000000000000" pitchFamily="34" charset="-122"/>
                <a:ea typeface="思源黑体 CN Regular" panose="020B0500000000000000" pitchFamily="34" charset="-122"/>
              </a:rPr>
              <a:t>您可采用一种或多种以获得最佳效果</a:t>
            </a:r>
          </a:p>
        </p:txBody>
      </p:sp>
      <p:pic>
        <p:nvPicPr>
          <p:cNvPr id="14" name="图形 13">
            <a:extLst>
              <a:ext uri="{FF2B5EF4-FFF2-40B4-BE49-F238E27FC236}">
                <a16:creationId xmlns:a16="http://schemas.microsoft.com/office/drawing/2014/main" id="{094C3B3A-E276-12BD-4362-A5B4D50AAA4A}"/>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164677" y="647999"/>
            <a:ext cx="1379322" cy="396956"/>
          </a:xfrm>
          <a:prstGeom prst="rect">
            <a:avLst/>
          </a:prstGeom>
        </p:spPr>
      </p:pic>
    </p:spTree>
    <p:extLst>
      <p:ext uri="{BB962C8B-B14F-4D97-AF65-F5344CB8AC3E}">
        <p14:creationId xmlns:p14="http://schemas.microsoft.com/office/powerpoint/2010/main" val="206101567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32">
            <a:extLst>
              <a:ext uri="{FF2B5EF4-FFF2-40B4-BE49-F238E27FC236}">
                <a16:creationId xmlns:a16="http://schemas.microsoft.com/office/drawing/2014/main" id="{2BF7BA88-8974-D870-4F9D-6D01362D8EEF}"/>
              </a:ext>
            </a:extLst>
          </p:cNvPr>
          <p:cNvSpPr/>
          <p:nvPr/>
        </p:nvSpPr>
        <p:spPr>
          <a:xfrm>
            <a:off x="900000" y="1439920"/>
            <a:ext cx="6836136" cy="4689437"/>
          </a:xfrm>
          <a:prstGeom prst="rect">
            <a:avLst/>
          </a:prstGeom>
          <a:solidFill>
            <a:schemeClr val="bg1">
              <a:lumMod val="85000"/>
            </a:schemeClr>
          </a:solidFill>
          <a:ln w="1618" cap="flat">
            <a:noFill/>
            <a:prstDash val="solid"/>
            <a:miter/>
          </a:ln>
        </p:spPr>
        <p:txBody>
          <a:bodyPr rtlCol="0" anchor="ctr"/>
          <a:lstStyle/>
          <a:p>
            <a:pPr algn="l"/>
            <a:endParaRPr lang="zh-CN" altLang="en-US" dirty="0"/>
          </a:p>
        </p:txBody>
      </p:sp>
      <p:pic>
        <p:nvPicPr>
          <p:cNvPr id="2" name="图片 1">
            <a:extLst>
              <a:ext uri="{FF2B5EF4-FFF2-40B4-BE49-F238E27FC236}">
                <a16:creationId xmlns:a16="http://schemas.microsoft.com/office/drawing/2014/main" id="{B7FD0DA0-CD99-FF1C-BB07-9DA20384B99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99996" y="1443689"/>
            <a:ext cx="3295302" cy="2245322"/>
          </a:xfrm>
          <a:prstGeom prst="rect">
            <a:avLst/>
          </a:prstGeom>
        </p:spPr>
      </p:pic>
      <p:pic>
        <p:nvPicPr>
          <p:cNvPr id="16" name="图片 15" descr="建筑与房屋的城市空拍图&#10;&#10;描述已自动生成">
            <a:extLst>
              <a:ext uri="{FF2B5EF4-FFF2-40B4-BE49-F238E27FC236}">
                <a16:creationId xmlns:a16="http://schemas.microsoft.com/office/drawing/2014/main" id="{ECBDE362-9BAE-598B-8099-4A757040362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993928" y="3880346"/>
            <a:ext cx="4196058" cy="2249011"/>
          </a:xfrm>
          <a:prstGeom prst="rect">
            <a:avLst/>
          </a:prstGeom>
        </p:spPr>
      </p:pic>
      <p:pic>
        <p:nvPicPr>
          <p:cNvPr id="10" name="图片 9" descr="夜晚亮着灯的建筑&#10;&#10;描述已自动生成">
            <a:extLst>
              <a:ext uri="{FF2B5EF4-FFF2-40B4-BE49-F238E27FC236}">
                <a16:creationId xmlns:a16="http://schemas.microsoft.com/office/drawing/2014/main" id="{DD4A6F34-2FC0-49BD-2362-7FD6B367165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2"/>
          <a:stretch/>
        </p:blipFill>
        <p:spPr>
          <a:xfrm>
            <a:off x="4455106" y="1439999"/>
            <a:ext cx="3281029" cy="4689358"/>
          </a:xfrm>
          <a:prstGeom prst="rect">
            <a:avLst/>
          </a:prstGeom>
        </p:spPr>
      </p:pic>
      <p:sp>
        <p:nvSpPr>
          <p:cNvPr id="4" name="矩形 3">
            <a:extLst>
              <a:ext uri="{FF2B5EF4-FFF2-40B4-BE49-F238E27FC236}">
                <a16:creationId xmlns:a16="http://schemas.microsoft.com/office/drawing/2014/main" id="{3F58715F-13C0-E337-601D-CF6FAB606CF3}"/>
              </a:ext>
            </a:extLst>
          </p:cNvPr>
          <p:cNvSpPr/>
          <p:nvPr/>
        </p:nvSpPr>
        <p:spPr>
          <a:xfrm>
            <a:off x="899997" y="3880347"/>
            <a:ext cx="3295303" cy="224901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cs typeface="思源黑体 Regular" panose="020B0500000000000000" charset="-122"/>
            </a:endParaRPr>
          </a:p>
        </p:txBody>
      </p:sp>
      <p:sp>
        <p:nvSpPr>
          <p:cNvPr id="5" name="矩形 4">
            <a:extLst>
              <a:ext uri="{FF2B5EF4-FFF2-40B4-BE49-F238E27FC236}">
                <a16:creationId xmlns:a16="http://schemas.microsoft.com/office/drawing/2014/main" id="{00670A0F-6CE9-E68E-B012-086C8DA444D7}"/>
              </a:ext>
            </a:extLst>
          </p:cNvPr>
          <p:cNvSpPr/>
          <p:nvPr/>
        </p:nvSpPr>
        <p:spPr>
          <a:xfrm>
            <a:off x="7995942" y="1440000"/>
            <a:ext cx="4196058" cy="224901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cs typeface="思源黑体 Regular" panose="020B0500000000000000" charset="-122"/>
            </a:endParaRPr>
          </a:p>
        </p:txBody>
      </p:sp>
      <p:sp>
        <p:nvSpPr>
          <p:cNvPr id="48" name="文本框 47" descr="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
            <a:extLst>
              <a:ext uri="{FF2B5EF4-FFF2-40B4-BE49-F238E27FC236}">
                <a16:creationId xmlns:a16="http://schemas.microsoft.com/office/drawing/2014/main" id="{0BEE565A-8BEF-686D-F418-C61029A153B9}"/>
              </a:ext>
            </a:extLst>
          </p:cNvPr>
          <p:cNvSpPr txBox="1"/>
          <p:nvPr/>
        </p:nvSpPr>
        <p:spPr>
          <a:xfrm>
            <a:off x="8189613" y="1799709"/>
            <a:ext cx="1499128" cy="400110"/>
          </a:xfrm>
          <a:prstGeom prst="rect">
            <a:avLst/>
          </a:prstGeom>
          <a:noFill/>
        </p:spPr>
        <p:txBody>
          <a:bodyPr wrap="none" rtlCol="0">
            <a:spAutoFit/>
          </a:bodyPr>
          <a:lstStyle>
            <a:defPPr>
              <a:defRPr lang="en-US"/>
            </a:defPPr>
            <a:lvl1pPr marR="0" lvl="0" indent="0" algn="ctr" fontAlgn="auto">
              <a:lnSpc>
                <a:spcPct val="100000"/>
              </a:lnSpc>
              <a:spcBef>
                <a:spcPts val="0"/>
              </a:spcBef>
              <a:spcAft>
                <a:spcPts val="0"/>
              </a:spcAft>
              <a:buClrTx/>
              <a:buSzTx/>
              <a:buFontTx/>
              <a:buNone/>
              <a:defRPr kumimoji="0" sz="2400" b="0" i="0" u="none" strike="noStrike" cap="none" spc="0" normalizeH="0" baseline="0">
                <a:ln>
                  <a:noFill/>
                </a:ln>
                <a:solidFill>
                  <a:srgbClr val="4A5744"/>
                </a:solidFill>
                <a:effectLst/>
                <a:uLnTx/>
                <a:uFillTx/>
                <a:latin typeface="+mj-ea"/>
                <a:ea typeface="+mj-ea"/>
              </a:defRPr>
            </a:lvl1pPr>
          </a:lstStyle>
          <a:p>
            <a:r>
              <a:rPr lang="zh-CN" altLang="en-US" sz="2000" b="1" dirty="0">
                <a:solidFill>
                  <a:schemeClr val="bg1">
                    <a:lumMod val="95000"/>
                  </a:schemeClr>
                </a:solidFill>
                <a:latin typeface="思源黑体 CN Medium" panose="020B0600000000000000" pitchFamily="34" charset="-122"/>
                <a:ea typeface="思源黑体 CN Medium" panose="020B0600000000000000" pitchFamily="34" charset="-122"/>
              </a:rPr>
              <a:t>输入关键词</a:t>
            </a:r>
          </a:p>
        </p:txBody>
      </p:sp>
      <p:sp>
        <p:nvSpPr>
          <p:cNvPr id="49" name="矩形 48" descr="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
            <a:extLst>
              <a:ext uri="{FF2B5EF4-FFF2-40B4-BE49-F238E27FC236}">
                <a16:creationId xmlns:a16="http://schemas.microsoft.com/office/drawing/2014/main" id="{5DC0A315-A3F0-9F3E-5767-911D478612B9}"/>
              </a:ext>
            </a:extLst>
          </p:cNvPr>
          <p:cNvSpPr/>
          <p:nvPr/>
        </p:nvSpPr>
        <p:spPr>
          <a:xfrm>
            <a:off x="8253733" y="2332332"/>
            <a:ext cx="2779716" cy="1027589"/>
          </a:xfrm>
          <a:prstGeom prst="rect">
            <a:avLst/>
          </a:prstGeom>
        </p:spPr>
        <p:txBody>
          <a:bodyPr wrap="square">
            <a:spAutoFit/>
          </a:bodyPr>
          <a:lstStyle/>
          <a:p>
            <a:pPr marL="0" marR="0" lvl="0" indent="0" algn="just" defTabSz="914400" rtl="0" eaLnBrk="1" fontAlgn="base" latinLnBrk="0" hangingPunct="1">
              <a:lnSpc>
                <a:spcPct val="15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chemeClr val="bg1">
                    <a:lumMod val="95000"/>
                  </a:schemeClr>
                </a:solidFill>
                <a:effectLst/>
                <a:uLnTx/>
                <a:uFillTx/>
                <a:latin typeface="思源黑体 CN Regular" panose="020B0500000000000000" pitchFamily="34" charset="-122"/>
                <a:ea typeface="思源黑体 CN Regular" panose="020B0500000000000000" pitchFamily="34" charset="-122"/>
                <a:cs typeface="Arial" panose="020B0604020202020204" pitchFamily="34" charset="0"/>
                <a:sym typeface="汉仪旗黑-50S" panose="00020600040101010101" charset="-122"/>
              </a:rPr>
              <a:t>1924</a:t>
            </a:r>
            <a:r>
              <a:rPr kumimoji="0" lang="zh-CN" altLang="en-US" sz="1400" b="0" i="0" u="none" strike="noStrike" kern="1200" cap="none" spc="0" normalizeH="0" baseline="0" noProof="0" dirty="0">
                <a:ln>
                  <a:noFill/>
                </a:ln>
                <a:solidFill>
                  <a:schemeClr val="bg1">
                    <a:lumMod val="95000"/>
                  </a:schemeClr>
                </a:solidFill>
                <a:effectLst/>
                <a:uLnTx/>
                <a:uFillTx/>
                <a:latin typeface="思源黑体 CN Regular" panose="020B0500000000000000" pitchFamily="34" charset="-122"/>
                <a:ea typeface="思源黑体 CN Regular" panose="020B0500000000000000" pitchFamily="34" charset="-122"/>
                <a:cs typeface="Arial" panose="020B0604020202020204" pitchFamily="34" charset="0"/>
                <a:sym typeface="汉仪旗黑-50S" panose="00020600040101010101" charset="-122"/>
              </a:rPr>
              <a:t>年，孙中山先生亲手将广州地区实行近代高等教育模式的多所学校整合创立国立广东大学。</a:t>
            </a:r>
            <a:endParaRPr kumimoji="0" lang="en-US" altLang="zh-CN" sz="1400" b="0" i="0" u="none" strike="noStrike" kern="1200" cap="none" spc="0" normalizeH="0" baseline="0" noProof="0" dirty="0">
              <a:ln>
                <a:noFill/>
              </a:ln>
              <a:solidFill>
                <a:schemeClr val="bg1">
                  <a:lumMod val="95000"/>
                </a:schemeClr>
              </a:solidFill>
              <a:effectLst/>
              <a:uLnTx/>
              <a:uFillTx/>
              <a:latin typeface="思源黑体 CN Regular" panose="020B0500000000000000" pitchFamily="34" charset="-122"/>
              <a:ea typeface="思源黑体 CN Regular" panose="020B0500000000000000" pitchFamily="34" charset="-122"/>
              <a:cs typeface="Arial" panose="020B0604020202020204" pitchFamily="34" charset="0"/>
              <a:sym typeface="汉仪旗黑-50S" panose="00020600040101010101" charset="-122"/>
            </a:endParaRPr>
          </a:p>
        </p:txBody>
      </p:sp>
      <p:sp>
        <p:nvSpPr>
          <p:cNvPr id="18" name="矩形 17">
            <a:extLst>
              <a:ext uri="{FF2B5EF4-FFF2-40B4-BE49-F238E27FC236}">
                <a16:creationId xmlns:a16="http://schemas.microsoft.com/office/drawing/2014/main" id="{79264717-0663-3858-9091-603FE065F477}"/>
              </a:ext>
            </a:extLst>
          </p:cNvPr>
          <p:cNvSpPr/>
          <p:nvPr/>
        </p:nvSpPr>
        <p:spPr>
          <a:xfrm>
            <a:off x="899997" y="6714067"/>
            <a:ext cx="6836136" cy="14393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cs typeface="思源黑体 Regular" panose="020B0500000000000000" charset="-122"/>
            </a:endParaRPr>
          </a:p>
        </p:txBody>
      </p:sp>
      <p:sp>
        <p:nvSpPr>
          <p:cNvPr id="21" name="文本框 20" descr="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
            <a:extLst>
              <a:ext uri="{FF2B5EF4-FFF2-40B4-BE49-F238E27FC236}">
                <a16:creationId xmlns:a16="http://schemas.microsoft.com/office/drawing/2014/main" id="{1F2D209C-342A-80C4-6C19-BBA61E925D01}"/>
              </a:ext>
            </a:extLst>
          </p:cNvPr>
          <p:cNvSpPr txBox="1"/>
          <p:nvPr/>
        </p:nvSpPr>
        <p:spPr>
          <a:xfrm>
            <a:off x="2419409" y="4241859"/>
            <a:ext cx="1499128" cy="400110"/>
          </a:xfrm>
          <a:prstGeom prst="rect">
            <a:avLst/>
          </a:prstGeom>
          <a:noFill/>
        </p:spPr>
        <p:txBody>
          <a:bodyPr wrap="none" rtlCol="0">
            <a:spAutoFit/>
          </a:bodyPr>
          <a:lstStyle>
            <a:defPPr>
              <a:defRPr lang="en-US"/>
            </a:defPPr>
            <a:lvl1pPr marR="0" lvl="0" indent="0" algn="ctr" fontAlgn="auto">
              <a:lnSpc>
                <a:spcPct val="100000"/>
              </a:lnSpc>
              <a:spcBef>
                <a:spcPts val="0"/>
              </a:spcBef>
              <a:spcAft>
                <a:spcPts val="0"/>
              </a:spcAft>
              <a:buClrTx/>
              <a:buSzTx/>
              <a:buFontTx/>
              <a:buNone/>
              <a:defRPr kumimoji="0" sz="2400" b="0" i="0" u="none" strike="noStrike" cap="none" spc="0" normalizeH="0" baseline="0">
                <a:ln>
                  <a:noFill/>
                </a:ln>
                <a:solidFill>
                  <a:srgbClr val="4A5744"/>
                </a:solidFill>
                <a:effectLst/>
                <a:uLnTx/>
                <a:uFillTx/>
                <a:latin typeface="+mj-ea"/>
                <a:ea typeface="+mj-ea"/>
              </a:defRPr>
            </a:lvl1pPr>
          </a:lstStyle>
          <a:p>
            <a:pPr algn="r"/>
            <a:r>
              <a:rPr lang="zh-CN" altLang="en-US" sz="2000" b="1" dirty="0">
                <a:solidFill>
                  <a:schemeClr val="bg1">
                    <a:lumMod val="95000"/>
                  </a:schemeClr>
                </a:solidFill>
                <a:latin typeface="思源黑体 CN Medium" panose="020B0600000000000000" pitchFamily="34" charset="-122"/>
                <a:ea typeface="思源黑体 CN Medium" panose="020B0600000000000000" pitchFamily="34" charset="-122"/>
              </a:rPr>
              <a:t>输入关键词</a:t>
            </a:r>
          </a:p>
        </p:txBody>
      </p:sp>
      <p:sp>
        <p:nvSpPr>
          <p:cNvPr id="22" name="矩形 21" descr="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
            <a:extLst>
              <a:ext uri="{FF2B5EF4-FFF2-40B4-BE49-F238E27FC236}">
                <a16:creationId xmlns:a16="http://schemas.microsoft.com/office/drawing/2014/main" id="{26DB5486-523C-4778-896F-AE2F6373C35D}"/>
              </a:ext>
            </a:extLst>
          </p:cNvPr>
          <p:cNvSpPr/>
          <p:nvPr/>
        </p:nvSpPr>
        <p:spPr>
          <a:xfrm>
            <a:off x="1157791" y="4706859"/>
            <a:ext cx="2779716" cy="1027589"/>
          </a:xfrm>
          <a:prstGeom prst="rect">
            <a:avLst/>
          </a:prstGeom>
        </p:spPr>
        <p:txBody>
          <a:bodyPr wrap="square">
            <a:spAutoFit/>
          </a:bodyPr>
          <a:lstStyle/>
          <a:p>
            <a:pPr marL="0" marR="0" lvl="0" indent="0" algn="just" defTabSz="914400" rtl="0" eaLnBrk="1" fontAlgn="base" latinLnBrk="0" hangingPunct="1">
              <a:lnSpc>
                <a:spcPct val="15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chemeClr val="bg1">
                    <a:lumMod val="95000"/>
                  </a:schemeClr>
                </a:solidFill>
                <a:effectLst/>
                <a:uLnTx/>
                <a:uFillTx/>
                <a:latin typeface="思源黑体 CN Regular" panose="020B0500000000000000" pitchFamily="34" charset="-122"/>
                <a:ea typeface="思源黑体 CN Regular" panose="020B0500000000000000" pitchFamily="34" charset="-122"/>
                <a:cs typeface="Arial" panose="020B0604020202020204" pitchFamily="34" charset="0"/>
                <a:sym typeface="汉仪旗黑-50S" panose="00020600040101010101" charset="-122"/>
              </a:rPr>
              <a:t>1924</a:t>
            </a:r>
            <a:r>
              <a:rPr kumimoji="0" lang="zh-CN" altLang="en-US" sz="1400" b="0" i="0" u="none" strike="noStrike" kern="1200" cap="none" spc="0" normalizeH="0" baseline="0" noProof="0" dirty="0">
                <a:ln>
                  <a:noFill/>
                </a:ln>
                <a:solidFill>
                  <a:schemeClr val="bg1">
                    <a:lumMod val="95000"/>
                  </a:schemeClr>
                </a:solidFill>
                <a:effectLst/>
                <a:uLnTx/>
                <a:uFillTx/>
                <a:latin typeface="思源黑体 CN Regular" panose="020B0500000000000000" pitchFamily="34" charset="-122"/>
                <a:ea typeface="思源黑体 CN Regular" panose="020B0500000000000000" pitchFamily="34" charset="-122"/>
                <a:cs typeface="Arial" panose="020B0604020202020204" pitchFamily="34" charset="0"/>
                <a:sym typeface="汉仪旗黑-50S" panose="00020600040101010101" charset="-122"/>
              </a:rPr>
              <a:t>年，孙中山先生亲手将广州地区实行近代高等教育模式的多所学校整合创立国立广东大学。</a:t>
            </a:r>
            <a:endParaRPr kumimoji="0" lang="en-US" altLang="zh-CN" sz="1400" b="0" i="0" u="none" strike="noStrike" kern="1200" cap="none" spc="0" normalizeH="0" baseline="0" noProof="0" dirty="0">
              <a:ln>
                <a:noFill/>
              </a:ln>
              <a:solidFill>
                <a:schemeClr val="bg1">
                  <a:lumMod val="95000"/>
                </a:schemeClr>
              </a:solidFill>
              <a:effectLst/>
              <a:uLnTx/>
              <a:uFillTx/>
              <a:latin typeface="思源黑体 CN Regular" panose="020B0500000000000000" pitchFamily="34" charset="-122"/>
              <a:ea typeface="思源黑体 CN Regular" panose="020B0500000000000000" pitchFamily="34" charset="-122"/>
              <a:cs typeface="Arial" panose="020B0604020202020204" pitchFamily="34" charset="0"/>
              <a:sym typeface="汉仪旗黑-50S" panose="00020600040101010101" charset="-122"/>
            </a:endParaRPr>
          </a:p>
        </p:txBody>
      </p:sp>
      <p:sp>
        <p:nvSpPr>
          <p:cNvPr id="24" name="矩形 23">
            <a:extLst>
              <a:ext uri="{FF2B5EF4-FFF2-40B4-BE49-F238E27FC236}">
                <a16:creationId xmlns:a16="http://schemas.microsoft.com/office/drawing/2014/main" id="{912E2462-C2DC-05FD-5546-F560D5916507}"/>
              </a:ext>
            </a:extLst>
          </p:cNvPr>
          <p:cNvSpPr/>
          <p:nvPr/>
        </p:nvSpPr>
        <p:spPr>
          <a:xfrm>
            <a:off x="504000" y="429896"/>
            <a:ext cx="288000" cy="43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思源黑体 CN Medium" panose="020B0600000000000000" pitchFamily="34" charset="-122"/>
              <a:ea typeface="思源黑体 CN Medium" panose="020B0600000000000000" pitchFamily="34" charset="-122"/>
              <a:cs typeface="方正黑体_GBK" panose="02000000000000000000" charset="-122"/>
            </a:endParaRPr>
          </a:p>
        </p:txBody>
      </p:sp>
      <p:sp>
        <p:nvSpPr>
          <p:cNvPr id="25" name="文本框 24">
            <a:extLst>
              <a:ext uri="{FF2B5EF4-FFF2-40B4-BE49-F238E27FC236}">
                <a16:creationId xmlns:a16="http://schemas.microsoft.com/office/drawing/2014/main" id="{6B337B51-C89A-4DEF-641B-C742F60EBE14}"/>
              </a:ext>
            </a:extLst>
          </p:cNvPr>
          <p:cNvSpPr txBox="1"/>
          <p:nvPr/>
        </p:nvSpPr>
        <p:spPr>
          <a:xfrm>
            <a:off x="792000" y="351156"/>
            <a:ext cx="2698175" cy="523220"/>
          </a:xfrm>
          <a:prstGeom prst="rect">
            <a:avLst/>
          </a:prstGeom>
          <a:noFill/>
        </p:spPr>
        <p:txBody>
          <a:bodyPr wrap="none" rtlCol="0">
            <a:spAutoFit/>
          </a:bodyPr>
          <a:lstStyle/>
          <a:p>
            <a:r>
              <a:rPr lang="zh-CN" altLang="en-US" sz="2800" dirty="0">
                <a:latin typeface="思源黑体 CN Heavy" panose="020B0A00000000000000" pitchFamily="34" charset="-122"/>
                <a:ea typeface="思源黑体 CN Heavy" panose="020B0A00000000000000" pitchFamily="34" charset="-122"/>
              </a:rPr>
              <a:t>请在此输入标题</a:t>
            </a:r>
          </a:p>
        </p:txBody>
      </p:sp>
      <p:cxnSp>
        <p:nvCxnSpPr>
          <p:cNvPr id="27" name="直接连接符 26">
            <a:extLst>
              <a:ext uri="{FF2B5EF4-FFF2-40B4-BE49-F238E27FC236}">
                <a16:creationId xmlns:a16="http://schemas.microsoft.com/office/drawing/2014/main" id="{A9793293-7299-FA87-85E0-AEA3F3277CCC}"/>
              </a:ext>
            </a:extLst>
          </p:cNvPr>
          <p:cNvCxnSpPr>
            <a:cxnSpLocks/>
          </p:cNvCxnSpPr>
          <p:nvPr/>
        </p:nvCxnSpPr>
        <p:spPr>
          <a:xfrm>
            <a:off x="879394" y="855209"/>
            <a:ext cx="2489281" cy="0"/>
          </a:xfrm>
          <a:prstGeom prst="line">
            <a:avLst/>
          </a:prstGeom>
          <a:ln>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sp>
        <p:nvSpPr>
          <p:cNvPr id="30" name="文本框 29">
            <a:extLst>
              <a:ext uri="{FF2B5EF4-FFF2-40B4-BE49-F238E27FC236}">
                <a16:creationId xmlns:a16="http://schemas.microsoft.com/office/drawing/2014/main" id="{98D6E02A-DAD1-1C75-9F38-741C2042B7BB}"/>
              </a:ext>
            </a:extLst>
          </p:cNvPr>
          <p:cNvSpPr txBox="1"/>
          <p:nvPr/>
        </p:nvSpPr>
        <p:spPr>
          <a:xfrm>
            <a:off x="423334" y="859445"/>
            <a:ext cx="2633133" cy="276999"/>
          </a:xfrm>
          <a:prstGeom prst="rect">
            <a:avLst/>
          </a:prstGeom>
          <a:noFill/>
        </p:spPr>
        <p:txBody>
          <a:bodyPr wrap="square">
            <a:spAutoFit/>
          </a:bodyPr>
          <a:lstStyle/>
          <a:p>
            <a:r>
              <a:rPr lang="en-US" altLang="zh-CN" sz="1200" dirty="0">
                <a:solidFill>
                  <a:schemeClr val="bg1">
                    <a:lumMod val="50000"/>
                  </a:schemeClr>
                </a:solidFill>
                <a:latin typeface="思源黑体 CN Medium" panose="020B0600000000000000" pitchFamily="34" charset="-122"/>
                <a:ea typeface="思源黑体 CN Medium" panose="020B0600000000000000" pitchFamily="34" charset="-122"/>
              </a:rPr>
              <a:t>Your Title Here</a:t>
            </a:r>
            <a:r>
              <a:rPr lang="zh-CN" altLang="en-US" sz="1200" dirty="0">
                <a:solidFill>
                  <a:schemeClr val="bg1">
                    <a:lumMod val="50000"/>
                  </a:schemeClr>
                </a:solidFill>
                <a:latin typeface="思源黑体 CN Medium" panose="020B0600000000000000" pitchFamily="34" charset="-122"/>
                <a:ea typeface="思源黑体 CN Medium" panose="020B0600000000000000" pitchFamily="34" charset="-122"/>
              </a:rPr>
              <a:t> </a:t>
            </a:r>
            <a:r>
              <a:rPr lang="en-US" altLang="zh-CN" sz="1200" dirty="0">
                <a:solidFill>
                  <a:schemeClr val="bg1">
                    <a:lumMod val="50000"/>
                  </a:schemeClr>
                </a:solidFill>
                <a:latin typeface="思源黑体 CN Medium" panose="020B0600000000000000" pitchFamily="34" charset="-122"/>
                <a:ea typeface="思源黑体 CN Medium" panose="020B0600000000000000" pitchFamily="34" charset="-122"/>
              </a:rPr>
              <a:t>Your Title Here</a:t>
            </a:r>
            <a:endParaRPr lang="zh-CN" altLang="en-US" sz="1200" dirty="0">
              <a:solidFill>
                <a:schemeClr val="bg1">
                  <a:lumMod val="50000"/>
                </a:schemeClr>
              </a:solidFill>
              <a:latin typeface="思源黑体 CN Medium" panose="020B0600000000000000" pitchFamily="34" charset="-122"/>
              <a:ea typeface="思源黑体 CN Medium" panose="020B0600000000000000" pitchFamily="34" charset="-122"/>
            </a:endParaRPr>
          </a:p>
        </p:txBody>
      </p:sp>
      <p:sp>
        <p:nvSpPr>
          <p:cNvPr id="32" name="矩形 31">
            <a:extLst>
              <a:ext uri="{FF2B5EF4-FFF2-40B4-BE49-F238E27FC236}">
                <a16:creationId xmlns:a16="http://schemas.microsoft.com/office/drawing/2014/main" id="{43A0D337-3510-C397-46ED-FCEFD16F7022}"/>
              </a:ext>
            </a:extLst>
          </p:cNvPr>
          <p:cNvSpPr/>
          <p:nvPr/>
        </p:nvSpPr>
        <p:spPr>
          <a:xfrm flipV="1">
            <a:off x="11176000" y="3174999"/>
            <a:ext cx="115240" cy="955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cs typeface="思源黑体 Regular" panose="020B0500000000000000" charset="-122"/>
            </a:endParaRPr>
          </a:p>
        </p:txBody>
      </p:sp>
      <p:pic>
        <p:nvPicPr>
          <p:cNvPr id="6" name="图形 5">
            <a:extLst>
              <a:ext uri="{FF2B5EF4-FFF2-40B4-BE49-F238E27FC236}">
                <a16:creationId xmlns:a16="http://schemas.microsoft.com/office/drawing/2014/main" id="{DF7B7E75-479E-4F29-646D-52A3F3206C96}"/>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164677" y="647999"/>
            <a:ext cx="1379322" cy="396956"/>
          </a:xfrm>
          <a:prstGeom prst="rect">
            <a:avLst/>
          </a:prstGeom>
        </p:spPr>
      </p:pic>
    </p:spTree>
    <p:extLst>
      <p:ext uri="{BB962C8B-B14F-4D97-AF65-F5344CB8AC3E}">
        <p14:creationId xmlns:p14="http://schemas.microsoft.com/office/powerpoint/2010/main" val="348368871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21212"/>
        </a:solidFill>
        <a:ln w="1618" cap="flat">
          <a:noFill/>
          <a:prstDash val="solid"/>
          <a:miter/>
        </a:ln>
      </a:spPr>
      <a:bodyPr rtlCol="0" anchor="ctr"/>
      <a:lstStyle>
        <a:defPPr algn="l">
          <a:defRPr dirty="0"/>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1455</TotalTime>
  <Words>1984</Words>
  <Application>Microsoft Office PowerPoint</Application>
  <PresentationFormat>宽屏</PresentationFormat>
  <Paragraphs>207</Paragraphs>
  <Slides>27</Slides>
  <Notes>6</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27</vt:i4>
      </vt:variant>
    </vt:vector>
  </HeadingPairs>
  <TitlesOfParts>
    <vt:vector size="34" baseType="lpstr">
      <vt:lpstr>思源黑体 CN Regular</vt:lpstr>
      <vt:lpstr>思源黑体 CN Heavy</vt:lpstr>
      <vt:lpstr>等线</vt:lpstr>
      <vt:lpstr>Arial</vt:lpstr>
      <vt:lpstr>思源黑体 CN Medium</vt:lpstr>
      <vt:lpstr>等线 Light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中山大学党委宣传部©陈柏辰</dc:title>
  <dc:creator>陈 柏辰</dc:creator>
  <cp:keywords>中山大学党委宣传部©陈柏辰</cp:keywords>
  <cp:lastModifiedBy>陈 柏辰</cp:lastModifiedBy>
  <cp:revision>86</cp:revision>
  <dcterms:created xsi:type="dcterms:W3CDTF">2023-01-18T03:39:24Z</dcterms:created>
  <dcterms:modified xsi:type="dcterms:W3CDTF">2023-04-12T15:06:36Z</dcterms:modified>
  <cp:category>中山大学党委宣传部©陈柏辰</cp:category>
</cp:coreProperties>
</file>