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256" r:id="rId2"/>
    <p:sldId id="257" r:id="rId3"/>
    <p:sldId id="259" r:id="rId4"/>
    <p:sldId id="258" r:id="rId5"/>
    <p:sldId id="262" r:id="rId6"/>
    <p:sldId id="263" r:id="rId7"/>
    <p:sldId id="278" r:id="rId8"/>
    <p:sldId id="267" r:id="rId9"/>
    <p:sldId id="268" r:id="rId10"/>
    <p:sldId id="274" r:id="rId11"/>
    <p:sldId id="277" r:id="rId12"/>
    <p:sldId id="275" r:id="rId13"/>
    <p:sldId id="261" r:id="rId14"/>
    <p:sldId id="260" r:id="rId15"/>
    <p:sldId id="272" r:id="rId16"/>
    <p:sldId id="266" r:id="rId17"/>
    <p:sldId id="264" r:id="rId18"/>
    <p:sldId id="265" r:id="rId19"/>
    <p:sldId id="273" r:id="rId20"/>
    <p:sldId id="270" r:id="rId21"/>
    <p:sldId id="269" r:id="rId22"/>
    <p:sldId id="271" r:id="rId23"/>
    <p:sldId id="276" r:id="rId24"/>
  </p:sldIdLst>
  <p:sldSz cx="12192000" cy="6858000"/>
  <p:notesSz cx="6858000" cy="9144000"/>
  <p:embeddedFontLst>
    <p:embeddedFont>
      <p:font typeface="Segoe UI Black" panose="020B0A02040204020203" pitchFamily="34" charset="0"/>
      <p:bold r:id="rId27"/>
      <p:boldItalic r:id="rId28"/>
    </p:embeddedFont>
    <p:embeddedFont>
      <p:font typeface="等线" panose="02010600030101010101" pitchFamily="2" charset="-122"/>
      <p:regular r:id="rId29"/>
      <p:bold r:id="rId30"/>
    </p:embeddedFont>
    <p:embeddedFont>
      <p:font typeface="等线 Light" panose="02010600030101010101" pitchFamily="2" charset="-122"/>
      <p:regular r:id="rId31"/>
    </p:embeddedFont>
    <p:embeddedFont>
      <p:font typeface="思源黑体 CN Heavy" panose="020B0A00000000000000" pitchFamily="34" charset="-122"/>
      <p:bold r:id="rId32"/>
    </p:embeddedFont>
    <p:embeddedFont>
      <p:font typeface="思源黑体 CN Medium" panose="020B0600000000000000" pitchFamily="34"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CBCD"/>
    <a:srgbClr val="B9D8DB"/>
    <a:srgbClr val="83ABB3"/>
    <a:srgbClr val="BFD1D3"/>
    <a:srgbClr val="005620"/>
    <a:srgbClr val="CFE5E7"/>
    <a:srgbClr val="E1E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5D94B-2244-48B3-8ECF-20BD08FA4992}" v="93" dt="2023-02-07T11:10:23.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8" autoAdjust="0"/>
    <p:restoredTop sz="94660"/>
  </p:normalViewPr>
  <p:slideViewPr>
    <p:cSldViewPr snapToGrid="0">
      <p:cViewPr varScale="1">
        <p:scale>
          <a:sx n="107" d="100"/>
          <a:sy n="107" d="100"/>
        </p:scale>
        <p:origin x="76" y="5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48" d="100"/>
          <a:sy n="48" d="100"/>
        </p:scale>
        <p:origin x="2154" y="36"/>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FF8-4589-99D4-42DC22423FA9}"/>
            </c:ext>
          </c:extLst>
        </c:ser>
        <c:ser>
          <c:idx val="1"/>
          <c:order val="1"/>
          <c:tx>
            <c:strRef>
              <c:f>Sheet1!$C$1</c:f>
              <c:strCache>
                <c:ptCount val="1"/>
                <c:pt idx="0">
                  <c:v>系列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FF8-4589-99D4-42DC22423FA9}"/>
            </c:ext>
          </c:extLst>
        </c:ser>
        <c:ser>
          <c:idx val="2"/>
          <c:order val="2"/>
          <c:tx>
            <c:strRef>
              <c:f>Sheet1!$D$1</c:f>
              <c:strCache>
                <c:ptCount val="1"/>
                <c:pt idx="0">
                  <c:v>系列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FF8-4589-99D4-42DC22423FA9}"/>
            </c:ext>
          </c:extLst>
        </c:ser>
        <c:dLbls>
          <c:dLblPos val="ctr"/>
          <c:showLegendKey val="0"/>
          <c:showVal val="1"/>
          <c:showCatName val="0"/>
          <c:showSerName val="0"/>
          <c:showPercent val="0"/>
          <c:showBubbleSize val="0"/>
        </c:dLbls>
        <c:marker val="1"/>
        <c:smooth val="0"/>
        <c:axId val="540432592"/>
        <c:axId val="540433008"/>
      </c:lineChart>
      <c:catAx>
        <c:axId val="54043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思源黑体 CN Medium" panose="020B0600000000000000" pitchFamily="34" charset="-122"/>
                <a:ea typeface="思源黑体 CN Medium" panose="020B0600000000000000" pitchFamily="34" charset="-122"/>
                <a:cs typeface="+mn-cs"/>
              </a:defRPr>
            </a:pPr>
            <a:endParaRPr lang="zh-CN"/>
          </a:p>
        </c:txPr>
        <c:crossAx val="540433008"/>
        <c:crosses val="autoZero"/>
        <c:auto val="1"/>
        <c:lblAlgn val="ctr"/>
        <c:lblOffset val="100"/>
        <c:noMultiLvlLbl val="0"/>
      </c:catAx>
      <c:valAx>
        <c:axId val="54043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思源黑体 CN Medium" panose="020B0600000000000000" pitchFamily="34" charset="-122"/>
                <a:ea typeface="思源黑体 CN Medium" panose="020B0600000000000000" pitchFamily="34" charset="-122"/>
                <a:cs typeface="+mn-cs"/>
              </a:defRPr>
            </a:pPr>
            <a:endParaRPr lang="zh-CN"/>
          </a:p>
        </c:txPr>
        <c:crossAx val="540432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类别 1</cx:pt>
          <cx:pt idx="1">类别 2</cx:pt>
          <cx:pt idx="2">类别 3</cx:pt>
          <cx:pt idx="3">类别 4</cx:pt>
        </cx:lvl>
      </cx:strDim>
      <cx:numDim type="size">
        <cx:f>Sheet1!$B$2:$B$5</cx:f>
        <cx:lvl ptCount="4" formatCode="General">
          <cx:pt idx="0">4.2999999999999998</cx:pt>
          <cx:pt idx="1">2.5</cx:pt>
          <cx:pt idx="2">3.5</cx:pt>
          <cx:pt idx="3">4.5</cx:pt>
        </cx:lvl>
      </cx:numDim>
    </cx:data>
    <cx:data id="1">
      <cx:strDim type="cat">
        <cx:f>Sheet1!$A$2:$A$5</cx:f>
        <cx:lvl ptCount="4">
          <cx:pt idx="0">类别 1</cx:pt>
          <cx:pt idx="1">类别 2</cx:pt>
          <cx:pt idx="2">类别 3</cx:pt>
          <cx:pt idx="3">类别 4</cx:pt>
        </cx:lvl>
      </cx:strDim>
      <cx:numDim type="size">
        <cx:f>Sheet1!$C$2:$C$5</cx:f>
        <cx:lvl ptCount="4" formatCode="General">
          <cx:pt idx="0">2.3999999999999999</cx:pt>
          <cx:pt idx="1">4.4000000000000004</cx:pt>
          <cx:pt idx="2">1.8</cx:pt>
          <cx:pt idx="3">2.7999999999999998</cx:pt>
        </cx:lvl>
      </cx:numDim>
    </cx:data>
    <cx:data id="2">
      <cx:strDim type="cat">
        <cx:f>Sheet1!$A$2:$A$5</cx:f>
        <cx:lvl ptCount="4">
          <cx:pt idx="0">类别 1</cx:pt>
          <cx:pt idx="1">类别 2</cx:pt>
          <cx:pt idx="2">类别 3</cx:pt>
          <cx:pt idx="3">类别 4</cx:pt>
        </cx:lvl>
      </cx:strDim>
      <cx:numDim type="size">
        <cx:f>Sheet1!$D$2:$D$5</cx:f>
        <cx:lvl ptCount="4" formatCode="General">
          <cx:pt idx="0">2</cx:pt>
          <cx:pt idx="1">2</cx:pt>
          <cx:pt idx="2">3</cx:pt>
          <cx:pt idx="3">5</cx:pt>
        </cx:lvl>
      </cx:numDim>
    </cx:data>
  </cx:chartData>
  <cx:chart>
    <cx:plotArea>
      <cx:plotAreaRegion>
        <cx:series layoutId="sunburst" uniqueId="{207E3D92-C5B4-420C-8B4F-5F056A7932C6}" formatIdx="0">
          <cx:tx>
            <cx:txData>
              <cx:f>Sheet1!$B$1</cx:f>
              <cx:v>系列 1</cx:v>
            </cx:txData>
          </cx:tx>
          <cx:dataId val="0"/>
        </cx:series>
        <cx:series layoutId="sunburst" hidden="1" uniqueId="{A5D82667-B94A-4C8F-9187-11449784B625}" formatIdx="1">
          <cx:tx>
            <cx:txData>
              <cx:f>Sheet1!$C$1</cx:f>
              <cx:v>系列 2</cx:v>
            </cx:txData>
          </cx:tx>
          <cx:dataId val="1"/>
        </cx:series>
        <cx:series layoutId="sunburst" hidden="1" uniqueId="{05BCC44B-4488-4C61-B3B8-40BA3B92BBDE}" formatIdx="2">
          <cx:tx>
            <cx:txData>
              <cx:f>Sheet1!$D$1</cx:f>
              <cx:v>系列 3</cx:v>
            </cx:txData>
          </cx:tx>
          <cx:dataId val="2"/>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C4D191A-CA84-2F9C-6DD9-ABCC66AF4D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9D34FBF-938A-13F1-DBCB-FDC253D588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7652C1-F8D4-40BE-8D92-957DC7E2ABFD}" type="datetimeFigureOut">
              <a:rPr lang="zh-CN" altLang="en-US" smtClean="0"/>
              <a:t>2023/4/12</a:t>
            </a:fld>
            <a:endParaRPr lang="zh-CN" altLang="en-US"/>
          </a:p>
        </p:txBody>
      </p:sp>
      <p:sp>
        <p:nvSpPr>
          <p:cNvPr id="4" name="页脚占位符 3">
            <a:extLst>
              <a:ext uri="{FF2B5EF4-FFF2-40B4-BE49-F238E27FC236}">
                <a16:creationId xmlns:a16="http://schemas.microsoft.com/office/drawing/2014/main" id="{A05C88A5-9923-2467-0DD5-A842C9E64C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EF02517-8DF2-3984-2DDB-F03042C65A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F6A07B-9638-4942-B8A3-E54B1CCC2976}" type="slidenum">
              <a:rPr lang="zh-CN" altLang="en-US" smtClean="0"/>
              <a:t>‹#›</a:t>
            </a:fld>
            <a:endParaRPr lang="zh-CN" altLang="en-US"/>
          </a:p>
        </p:txBody>
      </p:sp>
    </p:spTree>
    <p:extLst>
      <p:ext uri="{BB962C8B-B14F-4D97-AF65-F5344CB8AC3E}">
        <p14:creationId xmlns:p14="http://schemas.microsoft.com/office/powerpoint/2010/main" val="2400976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7671E-19CA-4E56-9A09-8F7D5A8C4CF4}"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3DC29-4557-4075-A1C3-DC8E488967FF}" type="slidenum">
              <a:rPr lang="zh-CN" altLang="en-US" smtClean="0"/>
              <a:t>‹#›</a:t>
            </a:fld>
            <a:endParaRPr lang="zh-CN" altLang="en-US"/>
          </a:p>
        </p:txBody>
      </p:sp>
    </p:spTree>
    <p:extLst>
      <p:ext uri="{BB962C8B-B14F-4D97-AF65-F5344CB8AC3E}">
        <p14:creationId xmlns:p14="http://schemas.microsoft.com/office/powerpoint/2010/main" val="218035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9F3DC29-4557-4075-A1C3-DC8E488967FF}" type="slidenum">
              <a:rPr lang="zh-CN" altLang="en-US" smtClean="0"/>
              <a:t>2</a:t>
            </a:fld>
            <a:endParaRPr lang="zh-CN" altLang="en-US"/>
          </a:p>
        </p:txBody>
      </p:sp>
    </p:spTree>
    <p:extLst>
      <p:ext uri="{BB962C8B-B14F-4D97-AF65-F5344CB8AC3E}">
        <p14:creationId xmlns:p14="http://schemas.microsoft.com/office/powerpoint/2010/main" val="175382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9F3DC29-4557-4075-A1C3-DC8E488967FF}" type="slidenum">
              <a:rPr lang="zh-CN" altLang="en-US" smtClean="0"/>
              <a:t>3</a:t>
            </a:fld>
            <a:endParaRPr lang="zh-CN" altLang="en-US"/>
          </a:p>
        </p:txBody>
      </p:sp>
    </p:spTree>
    <p:extLst>
      <p:ext uri="{BB962C8B-B14F-4D97-AF65-F5344CB8AC3E}">
        <p14:creationId xmlns:p14="http://schemas.microsoft.com/office/powerpoint/2010/main" val="273761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9F3DC29-4557-4075-A1C3-DC8E488967FF}" type="slidenum">
              <a:rPr lang="zh-CN" altLang="en-US" smtClean="0"/>
              <a:t>13</a:t>
            </a:fld>
            <a:endParaRPr lang="zh-CN" altLang="en-US"/>
          </a:p>
        </p:txBody>
      </p:sp>
    </p:spTree>
    <p:extLst>
      <p:ext uri="{BB962C8B-B14F-4D97-AF65-F5344CB8AC3E}">
        <p14:creationId xmlns:p14="http://schemas.microsoft.com/office/powerpoint/2010/main" val="5681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E74127BC-9BFA-4E82-A2EA-7A71240EA3C9}" type="slidenum">
              <a:rPr lang="zh-CN" altLang="en-US" smtClean="0"/>
              <a:t>23</a:t>
            </a:fld>
            <a:endParaRPr lang="zh-CN" altLang="en-US"/>
          </a:p>
        </p:txBody>
      </p:sp>
    </p:spTree>
    <p:extLst>
      <p:ext uri="{BB962C8B-B14F-4D97-AF65-F5344CB8AC3E}">
        <p14:creationId xmlns:p14="http://schemas.microsoft.com/office/powerpoint/2010/main" val="277340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576EC-DABE-B08F-D2BC-C06DF01CDDE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209310A-6695-3613-D63D-B4E7DB917A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F5DE48-D52F-5BD8-2319-D605D4825E09}"/>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dirty="0"/>
          </a:p>
        </p:txBody>
      </p:sp>
      <p:sp>
        <p:nvSpPr>
          <p:cNvPr id="5" name="页脚占位符 4">
            <a:extLst>
              <a:ext uri="{FF2B5EF4-FFF2-40B4-BE49-F238E27FC236}">
                <a16:creationId xmlns:a16="http://schemas.microsoft.com/office/drawing/2014/main" id="{D15A2C0A-2291-2E98-8289-AD9CED02EA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A4452A-2636-450C-5D69-AD2E94DB0375}"/>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2958782613"/>
      </p:ext>
    </p:extLst>
  </p:cSld>
  <p:clrMapOvr>
    <a:masterClrMapping/>
  </p:clrMapOvr>
  <p:extLst>
    <p:ext uri="{DCECCB84-F9BA-43D5-87BE-67443E8EF086}">
      <p15:sldGuideLst xmlns:p15="http://schemas.microsoft.com/office/powerpoint/2012/main">
        <p15:guide id="1" orient="horz" pos="2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B25FD-D42D-AF1F-6D70-26F1980895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1A04DF-E8AA-3608-DB18-7350D9D8D27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126458-93C6-B650-CA7E-690F65B93216}"/>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F8580009-72D3-A58D-DD50-BFB84240E1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CB0BE4-ABF6-3ABE-8854-B9E9CF0D7B1A}"/>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192474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17B31-E95D-C6F6-0CFD-91AF036AA38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23BF870-5541-4603-24E0-C689B99DCF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0D221E-54BE-6B6A-509C-292543C25574}"/>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BA5A2DF1-F976-63C3-3B6E-0C5FA23904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4CE2F-4678-4926-8AA3-7878B465FF3A}"/>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203292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DC34DA-5C8C-E7BB-8921-D11C1F756B18}"/>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69088307-6B12-0FC2-25C8-51C5F629AFF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3C647F-8A99-ED17-DA94-A14B0534860E}"/>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48D8B16E-2911-DF5A-5E8D-E10161B04F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D9A2E2-C56F-93BB-E17D-DE098392F7CD}"/>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pic>
        <p:nvPicPr>
          <p:cNvPr id="8" name="图片 7">
            <a:extLst>
              <a:ext uri="{FF2B5EF4-FFF2-40B4-BE49-F238E27FC236}">
                <a16:creationId xmlns:a16="http://schemas.microsoft.com/office/drawing/2014/main" id="{5FD73A8E-5187-80BC-0C13-B869DF0D59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0438" y="462266"/>
            <a:ext cx="1952737" cy="565640"/>
          </a:xfrm>
          <a:prstGeom prst="rect">
            <a:avLst/>
          </a:prstGeom>
        </p:spPr>
      </p:pic>
    </p:spTree>
    <p:extLst>
      <p:ext uri="{BB962C8B-B14F-4D97-AF65-F5344CB8AC3E}">
        <p14:creationId xmlns:p14="http://schemas.microsoft.com/office/powerpoint/2010/main" val="40423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96EAD4-098F-BAB6-97B9-BBA1730377F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D25E28C-147A-FCF6-6E47-4762E29C5B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26AD2B1-9FFA-8B6A-546A-37FFADD5F5A6}"/>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881A36DB-3851-4908-E166-12DD797C5F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DDBC83-9278-9B0F-114B-7B7416887ADB}"/>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309906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17B3F-CC66-D526-6BE1-F241ADDDF06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1E834ED-3C7D-7C76-A6E5-A44EF6EE79D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A16F3C-D137-B14D-C88C-F231ECEF1E0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2937FFA-F4D5-9F33-573E-619B961D7593}"/>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F73EDE75-48EA-5A51-EA6C-CA7D046C44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0BD870-0469-201E-9434-207382F550A2}"/>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31249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A0895-42FC-E5C7-D169-4CF9B68C8C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E333A9-218C-89C6-3EC9-7B2D44578D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DD4B3FD-5803-0A97-D39F-3B7A002BF1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19177C8-B93B-753D-2EB4-C63951422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B60A04D-B9EC-C613-BDC7-03A20D05F7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B3105A-8C3A-DAC1-5832-522CA819F9A9}"/>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8" name="页脚占位符 7">
            <a:extLst>
              <a:ext uri="{FF2B5EF4-FFF2-40B4-BE49-F238E27FC236}">
                <a16:creationId xmlns:a16="http://schemas.microsoft.com/office/drawing/2014/main" id="{17B30FC3-349D-3E18-05E8-87E2829D23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CAB0D1-533C-7EBC-5EF4-3E0759ED6F82}"/>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94461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D333B9-F522-22D7-51F5-1D0970789A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6A2728B-A547-10A3-48E6-DF8005B14165}"/>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4" name="页脚占位符 3">
            <a:extLst>
              <a:ext uri="{FF2B5EF4-FFF2-40B4-BE49-F238E27FC236}">
                <a16:creationId xmlns:a16="http://schemas.microsoft.com/office/drawing/2014/main" id="{06AEC681-ADF5-7857-BCE4-2289A83E460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DB8BAE-3918-3D5F-7B9B-20EE66283A4E}"/>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425763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B032E-8516-44CA-0D23-D45C691427CB}"/>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3" name="页脚占位符 2">
            <a:extLst>
              <a:ext uri="{FF2B5EF4-FFF2-40B4-BE49-F238E27FC236}">
                <a16:creationId xmlns:a16="http://schemas.microsoft.com/office/drawing/2014/main" id="{4B0092A6-15F4-3F76-D19A-DFC57E170FA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F8528A1-819C-A01F-08A4-656FAA81480A}"/>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186768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DF8268-2A74-CAF2-56C9-91623147568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42F1536-A7B8-6383-E2B6-FA55E06A0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BE8495F-C573-5355-8AD1-D024C9F96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29D42CE-0356-1CA9-D1E7-A8A4BAD471B9}"/>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F3B23FF4-B0E0-3516-84AD-3ED25E272E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4AE7060-EA7B-9F18-237D-D3CA3B6991D8}"/>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138209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B79F5-6D0E-BC1B-1530-E8ED688F24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738B06-9D2C-8D60-0537-62ABBBAAC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80854D3-7684-218D-3747-73A8F197A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B319ED-D772-A65D-5A9B-ECA86DB78356}"/>
              </a:ext>
            </a:extLst>
          </p:cNvPr>
          <p:cNvSpPr>
            <a:spLocks noGrp="1"/>
          </p:cNvSpPr>
          <p:nvPr>
            <p:ph type="dt" sz="half" idx="10"/>
          </p:nvPr>
        </p:nvSpPr>
        <p:spPr/>
        <p:txBody>
          <a:bodyPr/>
          <a:lstStyle/>
          <a:p>
            <a:fld id="{973FF34A-607F-4105-A8FE-082981D5948A}"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B7ABAFD6-1A8F-288A-09BA-AB2F604529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41022B9-AAE2-5815-5969-9311E0C09F1E}"/>
              </a:ext>
            </a:extLst>
          </p:cNvPr>
          <p:cNvSpPr>
            <a:spLocks noGrp="1"/>
          </p:cNvSpPr>
          <p:nvPr>
            <p:ph type="sldNum" sz="quarter" idx="12"/>
          </p:nvPr>
        </p:nvSpPr>
        <p:spPr/>
        <p:txBody>
          <a:body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245272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57B0C9-57BC-6D38-0621-58101EC6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61494A-8681-7050-5311-66E37DDDB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DE1707-F120-0C57-78DA-ED18BC0DF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FF34A-607F-4105-A8FE-082981D5948A}"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8EBA640D-E24F-1947-33D1-ED425BD2E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75EAF14-3616-BCFE-EFAF-C7DB27DE97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7CCAA-4D44-4B11-9F57-A34F658FEB90}" type="slidenum">
              <a:rPr lang="zh-CN" altLang="en-US" smtClean="0"/>
              <a:t>‹#›</a:t>
            </a:fld>
            <a:endParaRPr lang="zh-CN" altLang="en-US"/>
          </a:p>
        </p:txBody>
      </p:sp>
    </p:spTree>
    <p:extLst>
      <p:ext uri="{BB962C8B-B14F-4D97-AF65-F5344CB8AC3E}">
        <p14:creationId xmlns:p14="http://schemas.microsoft.com/office/powerpoint/2010/main" val="34862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242C0C0-5975-ADDC-32DD-FAE66E691B3B}"/>
              </a:ext>
            </a:extLst>
          </p:cNvPr>
          <p:cNvSpPr/>
          <p:nvPr/>
        </p:nvSpPr>
        <p:spPr>
          <a:xfrm>
            <a:off x="-35369" y="0"/>
            <a:ext cx="12227369" cy="6858000"/>
          </a:xfrm>
          <a:prstGeom prst="rect">
            <a:avLst/>
          </a:prstGeom>
          <a:gradFill flip="none" rotWithShape="1">
            <a:gsLst>
              <a:gs pos="4000">
                <a:schemeClr val="accent2">
                  <a:alpha val="37000"/>
                  <a:lumMod val="80000"/>
                </a:schemeClr>
              </a:gs>
              <a:gs pos="33000">
                <a:schemeClr val="accent2">
                  <a:alpha val="52000"/>
                  <a:lumMod val="33000"/>
                  <a:lumOff val="67000"/>
                </a:schemeClr>
              </a:gs>
              <a:gs pos="96000">
                <a:srgbClr val="E1EAEB">
                  <a:alpha val="70000"/>
                  <a:lumMod val="66000"/>
                  <a:lumOff val="34000"/>
                </a:srgbClr>
              </a:gs>
              <a:gs pos="49000">
                <a:srgbClr val="CFE5E7">
                  <a:alpha val="47000"/>
                </a:srgbClr>
              </a:gs>
              <a:gs pos="65820">
                <a:srgbClr val="C6E1E7">
                  <a:lumMod val="62000"/>
                  <a:lumOff val="38000"/>
                  <a:alpha val="34000"/>
                </a:srgb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F5DEF41F-4D10-65AC-C7D4-E36AA1128D48}"/>
              </a:ext>
            </a:extLst>
          </p:cNvPr>
          <p:cNvSpPr txBox="1"/>
          <p:nvPr/>
        </p:nvSpPr>
        <p:spPr>
          <a:xfrm>
            <a:off x="7186898" y="2675171"/>
            <a:ext cx="4605533" cy="1015663"/>
          </a:xfrm>
          <a:prstGeom prst="rect">
            <a:avLst/>
          </a:prstGeom>
          <a:noFill/>
        </p:spPr>
        <p:txBody>
          <a:bodyPr wrap="square" rtlCol="0">
            <a:spAutoFit/>
          </a:bodyPr>
          <a:lstStyle/>
          <a:p>
            <a:pPr algn="r"/>
            <a:r>
              <a:rPr lang="zh-CN" altLang="en-US" sz="6000" b="1" spc="600" dirty="0">
                <a:solidFill>
                  <a:srgbClr val="83ABB3"/>
                </a:solidFill>
                <a:latin typeface="思源黑体 CN Heavy" panose="020B0A00000000000000" pitchFamily="34" charset="-122"/>
                <a:ea typeface="思源黑体 CN Heavy" panose="020B0A00000000000000" pitchFamily="34" charset="-122"/>
              </a:rPr>
              <a:t>幻灯片模板</a:t>
            </a:r>
          </a:p>
        </p:txBody>
      </p:sp>
      <p:pic>
        <p:nvPicPr>
          <p:cNvPr id="20" name="图片 19">
            <a:extLst>
              <a:ext uri="{FF2B5EF4-FFF2-40B4-BE49-F238E27FC236}">
                <a16:creationId xmlns:a16="http://schemas.microsoft.com/office/drawing/2014/main" id="{D536F30E-AC62-E30D-F919-A7BBF2F14B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15938" y="1763772"/>
            <a:ext cx="2378800" cy="661812"/>
          </a:xfrm>
          <a:prstGeom prst="rect">
            <a:avLst/>
          </a:prstGeom>
        </p:spPr>
      </p:pic>
      <p:sp>
        <p:nvSpPr>
          <p:cNvPr id="21" name="文本框 20">
            <a:extLst>
              <a:ext uri="{FF2B5EF4-FFF2-40B4-BE49-F238E27FC236}">
                <a16:creationId xmlns:a16="http://schemas.microsoft.com/office/drawing/2014/main" id="{BA56D177-429F-C4E4-5E5B-E27A30F55C9B}"/>
              </a:ext>
            </a:extLst>
          </p:cNvPr>
          <p:cNvSpPr txBox="1"/>
          <p:nvPr/>
        </p:nvSpPr>
        <p:spPr>
          <a:xfrm>
            <a:off x="9592473" y="453232"/>
            <a:ext cx="2599527" cy="923330"/>
          </a:xfrm>
          <a:prstGeom prst="rect">
            <a:avLst/>
          </a:prstGeom>
          <a:noFill/>
        </p:spPr>
        <p:txBody>
          <a:bodyPr wrap="square" rtlCol="0">
            <a:spAutoFit/>
          </a:bodyPr>
          <a:lstStyle/>
          <a:p>
            <a:r>
              <a:rPr lang="en-US" altLang="zh-CN" sz="5400" b="1" spc="600" dirty="0">
                <a:solidFill>
                  <a:srgbClr val="BFD1D3"/>
                </a:solidFill>
                <a:latin typeface="思源黑体 CN Heavy" panose="020B0A00000000000000" pitchFamily="34" charset="-122"/>
                <a:ea typeface="思源黑体 CN Heavy" panose="020B0A00000000000000" pitchFamily="34" charset="-122"/>
              </a:rPr>
              <a:t>2023</a:t>
            </a:r>
            <a:endParaRPr lang="zh-CN" altLang="en-US" sz="5400" b="1" spc="600" dirty="0">
              <a:solidFill>
                <a:srgbClr val="BFD1D3"/>
              </a:solidFill>
              <a:latin typeface="思源黑体 CN Heavy" panose="020B0A00000000000000" pitchFamily="34" charset="-122"/>
              <a:ea typeface="思源黑体 CN Heavy" panose="020B0A00000000000000" pitchFamily="34" charset="-122"/>
            </a:endParaRPr>
          </a:p>
        </p:txBody>
      </p:sp>
      <p:pic>
        <p:nvPicPr>
          <p:cNvPr id="18" name="图片 17">
            <a:extLst>
              <a:ext uri="{FF2B5EF4-FFF2-40B4-BE49-F238E27FC236}">
                <a16:creationId xmlns:a16="http://schemas.microsoft.com/office/drawing/2014/main" id="{213BACE1-56EA-AE46-01EB-B250F8A0EA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3962" y="986028"/>
            <a:ext cx="3920776" cy="200842"/>
          </a:xfrm>
          <a:prstGeom prst="rect">
            <a:avLst/>
          </a:prstGeom>
        </p:spPr>
      </p:pic>
      <p:sp>
        <p:nvSpPr>
          <p:cNvPr id="2" name="文本框 1">
            <a:extLst>
              <a:ext uri="{FF2B5EF4-FFF2-40B4-BE49-F238E27FC236}">
                <a16:creationId xmlns:a16="http://schemas.microsoft.com/office/drawing/2014/main" id="{D3FC0D69-145F-118E-C034-10C7BEAC6EF6}"/>
              </a:ext>
            </a:extLst>
          </p:cNvPr>
          <p:cNvSpPr txBox="1"/>
          <p:nvPr/>
        </p:nvSpPr>
        <p:spPr>
          <a:xfrm>
            <a:off x="9114338" y="3940421"/>
            <a:ext cx="2480400" cy="461665"/>
          </a:xfrm>
          <a:prstGeom prst="rect">
            <a:avLst/>
          </a:prstGeom>
          <a:noFill/>
        </p:spPr>
        <p:txBody>
          <a:bodyPr wrap="square" rtlCol="0">
            <a:spAutoFit/>
          </a:bodyPr>
          <a:lstStyle/>
          <a:p>
            <a:pPr algn="r"/>
            <a:r>
              <a:rPr lang="zh-CN" altLang="en-US" sz="2400" dirty="0">
                <a:solidFill>
                  <a:srgbClr val="83ABB3"/>
                </a:solidFill>
                <a:latin typeface="思源黑体 CN Medium" panose="020B0600000000000000" pitchFamily="34" charset="-122"/>
                <a:ea typeface="思源黑体 CN Medium" panose="020B0600000000000000" pitchFamily="34" charset="-122"/>
              </a:rPr>
              <a:t>汇报人：南小柱</a:t>
            </a:r>
          </a:p>
        </p:txBody>
      </p:sp>
      <p:pic>
        <p:nvPicPr>
          <p:cNvPr id="5" name="图片 4">
            <a:extLst>
              <a:ext uri="{FF2B5EF4-FFF2-40B4-BE49-F238E27FC236}">
                <a16:creationId xmlns:a16="http://schemas.microsoft.com/office/drawing/2014/main" id="{A3078538-5A52-8F00-B64C-72F01DEC2D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525" y="453232"/>
            <a:ext cx="7420232" cy="7208577"/>
          </a:xfrm>
          <a:prstGeom prst="rect">
            <a:avLst/>
          </a:prstGeom>
        </p:spPr>
      </p:pic>
      <p:sp>
        <p:nvSpPr>
          <p:cNvPr id="9" name="文本框 8">
            <a:extLst>
              <a:ext uri="{FF2B5EF4-FFF2-40B4-BE49-F238E27FC236}">
                <a16:creationId xmlns:a16="http://schemas.microsoft.com/office/drawing/2014/main" id="{AA89D45B-C1C9-881F-9A61-98E7B6F08FFF}"/>
              </a:ext>
            </a:extLst>
          </p:cNvPr>
          <p:cNvSpPr txBox="1"/>
          <p:nvPr/>
        </p:nvSpPr>
        <p:spPr>
          <a:xfrm>
            <a:off x="6257466" y="4955863"/>
            <a:ext cx="5713744" cy="2554545"/>
          </a:xfrm>
          <a:prstGeom prst="rect">
            <a:avLst/>
          </a:prstGeom>
          <a:noFill/>
        </p:spPr>
        <p:txBody>
          <a:bodyPr wrap="square" lIns="0" tIns="0" rIns="0" bIns="0" rtlCol="0">
            <a:spAutoFit/>
          </a:bodyPr>
          <a:lstStyle/>
          <a:p>
            <a:pPr algn="ctr"/>
            <a:r>
              <a:rPr lang="en-US" altLang="zh-CN" sz="16600" dirty="0">
                <a:ln w="38100">
                  <a:solidFill>
                    <a:srgbClr val="83ABB3">
                      <a:alpha val="41000"/>
                    </a:srgbClr>
                  </a:solidFill>
                </a:ln>
                <a:noFill/>
                <a:latin typeface="思源黑体 CN Heavy" panose="020B0A00000000000000" pitchFamily="34" charset="-122"/>
                <a:ea typeface="思源黑体 CN Heavy" panose="020B0A00000000000000" pitchFamily="34" charset="-122"/>
              </a:rPr>
              <a:t>SYSU</a:t>
            </a:r>
            <a:endParaRPr lang="zh-CN" altLang="en-US" sz="16600" dirty="0">
              <a:ln w="38100">
                <a:solidFill>
                  <a:srgbClr val="83ABB3">
                    <a:alpha val="41000"/>
                  </a:srgbClr>
                </a:solidFill>
              </a:ln>
              <a:no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382750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FB0B95-EC23-0F51-010B-7AE78FB5AC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80298"/>
            <a:ext cx="7642262" cy="5097404"/>
          </a:xfrm>
          <a:prstGeom prst="rect">
            <a:avLst/>
          </a:prstGeom>
        </p:spPr>
      </p:pic>
      <p:pic>
        <p:nvPicPr>
          <p:cNvPr id="6" name="图片 5">
            <a:extLst>
              <a:ext uri="{FF2B5EF4-FFF2-40B4-BE49-F238E27FC236}">
                <a16:creationId xmlns:a16="http://schemas.microsoft.com/office/drawing/2014/main" id="{07079878-3F70-81C9-9920-8926695EAF03}"/>
              </a:ext>
            </a:extLst>
          </p:cNvPr>
          <p:cNvPicPr>
            <a:picLocks noChangeAspect="1"/>
          </p:cNvPicPr>
          <p:nvPr/>
        </p:nvPicPr>
        <p:blipFill>
          <a:blip r:embed="rId3" cstate="print">
            <a:alphaModFix amt="41000"/>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a:ext>
            </a:extLst>
          </a:blip>
          <a:stretch>
            <a:fillRect/>
          </a:stretch>
        </p:blipFill>
        <p:spPr>
          <a:xfrm>
            <a:off x="7642262" y="880298"/>
            <a:ext cx="4549738" cy="5097404"/>
          </a:xfrm>
          <a:prstGeom prst="rect">
            <a:avLst/>
          </a:prstGeom>
        </p:spPr>
      </p:pic>
      <p:sp>
        <p:nvSpPr>
          <p:cNvPr id="13" name="文本框 12">
            <a:extLst>
              <a:ext uri="{FF2B5EF4-FFF2-40B4-BE49-F238E27FC236}">
                <a16:creationId xmlns:a16="http://schemas.microsoft.com/office/drawing/2014/main" id="{EFEB4F88-40EB-4528-B190-F71B08E2AB4A}"/>
              </a:ext>
            </a:extLst>
          </p:cNvPr>
          <p:cNvSpPr txBox="1"/>
          <p:nvPr/>
        </p:nvSpPr>
        <p:spPr>
          <a:xfrm>
            <a:off x="0" y="2321004"/>
            <a:ext cx="2700336" cy="2215991"/>
          </a:xfrm>
          <a:prstGeom prst="rect">
            <a:avLst/>
          </a:prstGeom>
          <a:noFill/>
        </p:spPr>
        <p:txBody>
          <a:bodyPr wrap="square" rtlCol="0">
            <a:spAutoFit/>
          </a:bodyPr>
          <a:lstStyle/>
          <a:p>
            <a:pPr algn="ctr"/>
            <a:r>
              <a:rPr lang="en-US" altLang="zh-CN"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Segoe UI Black" panose="020B0A02040204020203" pitchFamily="34" charset="0"/>
              </a:rPr>
              <a:t>02</a:t>
            </a:r>
            <a:endParaRPr lang="zh-CN" altLang="en-US"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HanWangMingBlack" panose="02020500000000000000" pitchFamily="18" charset="-120"/>
            </a:endParaRPr>
          </a:p>
        </p:txBody>
      </p:sp>
      <p:sp>
        <p:nvSpPr>
          <p:cNvPr id="14" name="文本框 13">
            <a:extLst>
              <a:ext uri="{FF2B5EF4-FFF2-40B4-BE49-F238E27FC236}">
                <a16:creationId xmlns:a16="http://schemas.microsoft.com/office/drawing/2014/main" id="{757363C0-FAE7-A6E7-D3C6-C479EB21F942}"/>
              </a:ext>
            </a:extLst>
          </p:cNvPr>
          <p:cNvSpPr txBox="1"/>
          <p:nvPr/>
        </p:nvSpPr>
        <p:spPr>
          <a:xfrm>
            <a:off x="5436960" y="2136337"/>
            <a:ext cx="2027328" cy="2585323"/>
          </a:xfrm>
          <a:prstGeom prst="rect">
            <a:avLst/>
          </a:prstGeom>
          <a:noFill/>
        </p:spPr>
        <p:txBody>
          <a:bodyPr wrap="square" rtlCol="0">
            <a:spAutoFit/>
          </a:bodyPr>
          <a:lstStyle/>
          <a:p>
            <a:r>
              <a:rPr lang="en-US" altLang="zh-CN" sz="5400" dirty="0">
                <a:solidFill>
                  <a:schemeClr val="bg1"/>
                </a:solidFill>
                <a:latin typeface="Segoe UI Black" panose="020B0A02040204020203" pitchFamily="34" charset="0"/>
                <a:ea typeface="Segoe UI Black" panose="020B0A02040204020203" pitchFamily="34" charset="0"/>
              </a:rPr>
              <a:t>Your</a:t>
            </a:r>
          </a:p>
          <a:p>
            <a:r>
              <a:rPr lang="en-US" altLang="zh-CN" sz="5400" dirty="0">
                <a:solidFill>
                  <a:schemeClr val="bg1"/>
                </a:solidFill>
                <a:latin typeface="Segoe UI Black" panose="020B0A02040204020203" pitchFamily="34" charset="0"/>
                <a:ea typeface="Segoe UI Black" panose="020B0A02040204020203" pitchFamily="34" charset="0"/>
              </a:rPr>
              <a:t>title</a:t>
            </a:r>
            <a:r>
              <a:rPr lang="zh-CN" altLang="en-US" sz="5400" dirty="0">
                <a:solidFill>
                  <a:schemeClr val="bg1"/>
                </a:solidFill>
                <a:latin typeface="Segoe UI Black" panose="020B0A02040204020203" pitchFamily="34" charset="0"/>
                <a:ea typeface="思源黑体 CN Heavy" panose="020B0A00000000000000" pitchFamily="34" charset="-122"/>
              </a:rPr>
              <a:t> </a:t>
            </a:r>
            <a:endParaRPr lang="en-US" altLang="zh-CN" sz="5400" dirty="0">
              <a:solidFill>
                <a:schemeClr val="bg1"/>
              </a:solidFill>
              <a:latin typeface="Segoe UI Black" panose="020B0A02040204020203" pitchFamily="34" charset="0"/>
              <a:ea typeface="思源黑体 CN Heavy" panose="020B0A00000000000000" pitchFamily="34" charset="-122"/>
            </a:endParaRPr>
          </a:p>
          <a:p>
            <a:r>
              <a:rPr lang="en-US" altLang="zh-CN" sz="5400" dirty="0">
                <a:solidFill>
                  <a:schemeClr val="bg1"/>
                </a:solidFill>
                <a:latin typeface="Segoe UI Black" panose="020B0A02040204020203" pitchFamily="34" charset="0"/>
                <a:ea typeface="Segoe UI Black" panose="020B0A02040204020203" pitchFamily="34" charset="0"/>
              </a:rPr>
              <a:t>here</a:t>
            </a:r>
            <a:endParaRPr lang="zh-CN" altLang="en-US" sz="5400" dirty="0">
              <a:solidFill>
                <a:schemeClr val="bg1"/>
              </a:solidFill>
              <a:latin typeface="Segoe UI Black" panose="020B0A02040204020203" pitchFamily="34" charset="0"/>
              <a:ea typeface="思源黑体 CN Heavy" panose="020B0A00000000000000" pitchFamily="34" charset="-122"/>
            </a:endParaRPr>
          </a:p>
        </p:txBody>
      </p:sp>
      <p:sp>
        <p:nvSpPr>
          <p:cNvPr id="16" name="文本框 15">
            <a:extLst>
              <a:ext uri="{FF2B5EF4-FFF2-40B4-BE49-F238E27FC236}">
                <a16:creationId xmlns:a16="http://schemas.microsoft.com/office/drawing/2014/main" id="{3E2A27B5-7C40-E844-BF21-A6AC458E0524}"/>
              </a:ext>
            </a:extLst>
          </p:cNvPr>
          <p:cNvSpPr txBox="1"/>
          <p:nvPr/>
        </p:nvSpPr>
        <p:spPr>
          <a:xfrm>
            <a:off x="8060636" y="1480102"/>
            <a:ext cx="3463898" cy="2126416"/>
          </a:xfrm>
          <a:prstGeom prst="rect">
            <a:avLst/>
          </a:prstGeom>
          <a:noFill/>
        </p:spPr>
        <p:txBody>
          <a:bodyPr wrap="square" rtlCol="0">
            <a:spAutoFit/>
          </a:bodyPr>
          <a:lstStyle/>
          <a:p>
            <a:pPr algn="just">
              <a:lnSpc>
                <a:spcPct val="150000"/>
              </a:lnSpc>
            </a:pPr>
            <a:r>
              <a:rPr lang="en-US" altLang="zh-CN" dirty="0">
                <a:solidFill>
                  <a:schemeClr val="accent4">
                    <a:lumMod val="75000"/>
                  </a:schemeClr>
                </a:solidFill>
                <a:latin typeface="思源黑体 CN Medium" panose="020B0600000000000000" pitchFamily="34" charset="-122"/>
                <a:ea typeface="思源黑体 CN Medium" panose="020B0600000000000000" pitchFamily="34" charset="-122"/>
              </a:rPr>
              <a:t>1924</a:t>
            </a:r>
            <a:r>
              <a:rPr lang="zh-CN" altLang="en-US" dirty="0">
                <a:solidFill>
                  <a:schemeClr val="accent4">
                    <a:lumMod val="75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a:t>
            </a:r>
          </a:p>
        </p:txBody>
      </p:sp>
      <p:sp>
        <p:nvSpPr>
          <p:cNvPr id="17" name="文本框 16">
            <a:extLst>
              <a:ext uri="{FF2B5EF4-FFF2-40B4-BE49-F238E27FC236}">
                <a16:creationId xmlns:a16="http://schemas.microsoft.com/office/drawing/2014/main" id="{0F836F90-E574-E7A2-DC54-97BD189E3365}"/>
              </a:ext>
            </a:extLst>
          </p:cNvPr>
          <p:cNvSpPr txBox="1"/>
          <p:nvPr/>
        </p:nvSpPr>
        <p:spPr>
          <a:xfrm>
            <a:off x="8118148" y="4026580"/>
            <a:ext cx="3597965" cy="1531060"/>
          </a:xfrm>
          <a:prstGeom prst="rect">
            <a:avLst/>
          </a:prstGeom>
          <a:noFill/>
        </p:spPr>
        <p:txBody>
          <a:bodyPr wrap="square" rtlCol="0">
            <a:spAutoFit/>
          </a:bodyPr>
          <a:lstStyle/>
          <a:p>
            <a:pPr algn="just">
              <a:lnSpc>
                <a:spcPct val="150000"/>
              </a:lnSpc>
            </a:pP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 University, originally known as Guangdong University, was founded in 1924 by Dr. 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a:t>
            </a:r>
          </a:p>
        </p:txBody>
      </p:sp>
      <p:pic>
        <p:nvPicPr>
          <p:cNvPr id="2" name="图片 1">
            <a:extLst>
              <a:ext uri="{FF2B5EF4-FFF2-40B4-BE49-F238E27FC236}">
                <a16:creationId xmlns:a16="http://schemas.microsoft.com/office/drawing/2014/main" id="{997ECD81-16D1-BA88-34E1-C85BFF31D1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92901" y="1082777"/>
            <a:ext cx="1856460" cy="537752"/>
          </a:xfrm>
          <a:prstGeom prst="rect">
            <a:avLst/>
          </a:prstGeom>
        </p:spPr>
      </p:pic>
    </p:spTree>
    <p:extLst>
      <p:ext uri="{BB962C8B-B14F-4D97-AF65-F5344CB8AC3E}">
        <p14:creationId xmlns:p14="http://schemas.microsoft.com/office/powerpoint/2010/main" val="384651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03F23A0A-9EC7-6492-35A1-A40BAAF24377}"/>
              </a:ext>
            </a:extLst>
          </p:cNvPr>
          <p:cNvSpPr/>
          <p:nvPr/>
        </p:nvSpPr>
        <p:spPr>
          <a:xfrm>
            <a:off x="10572955" y="913317"/>
            <a:ext cx="922174" cy="922174"/>
          </a:xfrm>
          <a:prstGeom prst="ellipse">
            <a:avLst/>
          </a:prstGeom>
          <a:gradFill flip="none" rotWithShape="1">
            <a:gsLst>
              <a:gs pos="8000">
                <a:schemeClr val="accent4">
                  <a:lumMod val="20000"/>
                  <a:lumOff val="80000"/>
                  <a:alpha val="0"/>
                </a:schemeClr>
              </a:gs>
              <a:gs pos="98000">
                <a:srgbClr val="83ABB3"/>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椭圆 7">
            <a:extLst>
              <a:ext uri="{FF2B5EF4-FFF2-40B4-BE49-F238E27FC236}">
                <a16:creationId xmlns:a16="http://schemas.microsoft.com/office/drawing/2014/main" id="{F5052935-8B40-0A7F-D133-E2BB1713F3EA}"/>
              </a:ext>
            </a:extLst>
          </p:cNvPr>
          <p:cNvSpPr/>
          <p:nvPr/>
        </p:nvSpPr>
        <p:spPr>
          <a:xfrm>
            <a:off x="-377687" y="382656"/>
            <a:ext cx="6092688" cy="6092688"/>
          </a:xfrm>
          <a:prstGeom prst="ellipse">
            <a:avLst/>
          </a:prstGeom>
          <a:blipFill dpi="0" rotWithShape="1">
            <a:blip r:embed="rId2" cstate="print">
              <a:alphaModFix amt="88000"/>
              <a:extLst>
                <a:ext uri="{28A0092B-C50C-407E-A947-70E740481C1C}">
                  <a14:useLocalDpi xmlns:a14="http://schemas.microsoft.com/office/drawing/2010/main"/>
                </a:ext>
              </a:extLst>
            </a:blip>
            <a:srcRect/>
            <a:tile tx="-1314450" ty="-17145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EC814A4A-2E93-BAC9-8C7B-5CD4DFEC6CB9}"/>
              </a:ext>
            </a:extLst>
          </p:cNvPr>
          <p:cNvCxnSpPr/>
          <p:nvPr/>
        </p:nvCxnSpPr>
        <p:spPr>
          <a:xfrm>
            <a:off x="6241208" y="2733261"/>
            <a:ext cx="3200400" cy="0"/>
          </a:xfrm>
          <a:prstGeom prst="line">
            <a:avLst/>
          </a:prstGeom>
          <a:ln w="28575">
            <a:solidFill>
              <a:srgbClr val="B7CBCD"/>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0B7652EF-FDF7-7308-517A-E334B58619C3}"/>
              </a:ext>
            </a:extLst>
          </p:cNvPr>
          <p:cNvSpPr txBox="1"/>
          <p:nvPr/>
        </p:nvSpPr>
        <p:spPr>
          <a:xfrm>
            <a:off x="3903076" y="457782"/>
            <a:ext cx="4676265" cy="2123658"/>
          </a:xfrm>
          <a:prstGeom prst="rect">
            <a:avLst/>
          </a:prstGeom>
          <a:noFill/>
        </p:spPr>
        <p:txBody>
          <a:bodyPr wrap="square" rtlCol="0">
            <a:spAutoFit/>
          </a:bodyPr>
          <a:lstStyle/>
          <a:p>
            <a:r>
              <a:rPr lang="en-US" altLang="zh-CN" sz="6600" dirty="0">
                <a:solidFill>
                  <a:schemeClr val="accent5">
                    <a:lumMod val="50000"/>
                  </a:schemeClr>
                </a:solidFill>
                <a:latin typeface="Segoe UI Black" panose="020B0A02040204020203" pitchFamily="34" charset="0"/>
                <a:ea typeface="Segoe UI Black" panose="020B0A02040204020203" pitchFamily="34" charset="0"/>
              </a:rPr>
              <a:t>Your</a:t>
            </a:r>
          </a:p>
          <a:p>
            <a:r>
              <a:rPr lang="en-US" altLang="zh-CN" sz="6600" dirty="0">
                <a:solidFill>
                  <a:schemeClr val="accent5">
                    <a:lumMod val="50000"/>
                  </a:schemeClr>
                </a:solidFill>
                <a:latin typeface="Segoe UI Black" panose="020B0A02040204020203" pitchFamily="34" charset="0"/>
                <a:ea typeface="Segoe UI Black" panose="020B0A02040204020203" pitchFamily="34" charset="0"/>
              </a:rPr>
              <a:t>title</a:t>
            </a:r>
            <a:r>
              <a:rPr lang="zh-CN" altLang="en-US" sz="6600" dirty="0">
                <a:solidFill>
                  <a:schemeClr val="accent5">
                    <a:lumMod val="50000"/>
                  </a:schemeClr>
                </a:solidFill>
                <a:latin typeface="Segoe UI Black" panose="020B0A02040204020203" pitchFamily="34" charset="0"/>
                <a:ea typeface="思源黑体 CN Heavy" panose="020B0A00000000000000" pitchFamily="34" charset="-122"/>
              </a:rPr>
              <a:t> </a:t>
            </a:r>
            <a:r>
              <a:rPr lang="en-US" altLang="zh-CN" sz="6600" dirty="0">
                <a:solidFill>
                  <a:schemeClr val="accent5">
                    <a:lumMod val="50000"/>
                  </a:schemeClr>
                </a:solidFill>
                <a:latin typeface="Segoe UI Black" panose="020B0A02040204020203" pitchFamily="34" charset="0"/>
                <a:ea typeface="Segoe UI Black" panose="020B0A02040204020203" pitchFamily="34" charset="0"/>
              </a:rPr>
              <a:t>here</a:t>
            </a:r>
            <a:endParaRPr lang="zh-CN" altLang="en-US" sz="6600" dirty="0">
              <a:solidFill>
                <a:schemeClr val="accent5">
                  <a:lumMod val="50000"/>
                </a:schemeClr>
              </a:solidFill>
              <a:latin typeface="Segoe UI Black" panose="020B0A02040204020203" pitchFamily="34" charset="0"/>
              <a:ea typeface="思源黑体 CN Heavy" panose="020B0A00000000000000" pitchFamily="34" charset="-122"/>
            </a:endParaRPr>
          </a:p>
        </p:txBody>
      </p:sp>
      <p:sp>
        <p:nvSpPr>
          <p:cNvPr id="12" name="文本框 11">
            <a:extLst>
              <a:ext uri="{FF2B5EF4-FFF2-40B4-BE49-F238E27FC236}">
                <a16:creationId xmlns:a16="http://schemas.microsoft.com/office/drawing/2014/main" id="{86047E26-9F6E-AA5D-B7D3-C20D20A647DF}"/>
              </a:ext>
            </a:extLst>
          </p:cNvPr>
          <p:cNvSpPr txBox="1"/>
          <p:nvPr/>
        </p:nvSpPr>
        <p:spPr>
          <a:xfrm>
            <a:off x="6241208" y="3174543"/>
            <a:ext cx="4489032" cy="1900392"/>
          </a:xfrm>
          <a:prstGeom prst="rect">
            <a:avLst/>
          </a:prstGeom>
          <a:noFill/>
        </p:spPr>
        <p:txBody>
          <a:bodyPr wrap="square" rtlCol="0">
            <a:spAutoFit/>
          </a:bodyPr>
          <a:lstStyle/>
          <a:p>
            <a:pPr algn="just">
              <a:lnSpc>
                <a:spcPct val="150000"/>
              </a:lnSpc>
            </a:pPr>
            <a:r>
              <a:rPr lang="en-US" altLang="zh-CN" sz="16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Sun </a:t>
            </a:r>
            <a:r>
              <a:rPr lang="en-US" altLang="zh-CN" sz="1600" b="0" i="0" dirty="0" err="1">
                <a:solidFill>
                  <a:schemeClr val="accent5">
                    <a:lumMod val="75000"/>
                  </a:schemeClr>
                </a:solidFill>
                <a:effectLst/>
                <a:latin typeface="思源黑体 CN Medium" panose="020B0600000000000000" pitchFamily="34" charset="-122"/>
                <a:ea typeface="思源黑体 CN Medium" panose="020B0600000000000000" pitchFamily="34" charset="-122"/>
              </a:rPr>
              <a:t>Yat-sen</a:t>
            </a:r>
            <a:r>
              <a:rPr lang="en-US" altLang="zh-CN" sz="16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 including the humanities, social sciences, natural sciences, technical sciences, medical sciences, pharmacology, and management science.</a:t>
            </a:r>
            <a:endParaRPr lang="zh-CN" altLang="en-US" sz="1600" dirty="0">
              <a:solidFill>
                <a:schemeClr val="accent5">
                  <a:lumMod val="75000"/>
                </a:schemeClr>
              </a:solidFill>
              <a:latin typeface="思源黑体 CN Medium" panose="020B0600000000000000" pitchFamily="34" charset="-122"/>
              <a:ea typeface="思源黑体 CN Medium" panose="020B0600000000000000" pitchFamily="34" charset="-122"/>
            </a:endParaRPr>
          </a:p>
        </p:txBody>
      </p:sp>
      <p:sp>
        <p:nvSpPr>
          <p:cNvPr id="14" name="矩形 13">
            <a:extLst>
              <a:ext uri="{FF2B5EF4-FFF2-40B4-BE49-F238E27FC236}">
                <a16:creationId xmlns:a16="http://schemas.microsoft.com/office/drawing/2014/main" id="{54001885-408B-F910-FE11-E9A43B1535A6}"/>
              </a:ext>
            </a:extLst>
          </p:cNvPr>
          <p:cNvSpPr/>
          <p:nvPr/>
        </p:nvSpPr>
        <p:spPr>
          <a:xfrm>
            <a:off x="9488388" y="5721575"/>
            <a:ext cx="1740684" cy="395834"/>
          </a:xfrm>
          <a:prstGeom prst="rect">
            <a:avLst/>
          </a:prstGeom>
          <a:solidFill>
            <a:srgbClr val="B7CBCD">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9675352E-6341-14DF-EA9D-69B4C6F8E6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0427" y="644441"/>
            <a:ext cx="1856460" cy="537752"/>
          </a:xfrm>
          <a:prstGeom prst="rect">
            <a:avLst/>
          </a:prstGeom>
        </p:spPr>
      </p:pic>
    </p:spTree>
    <p:extLst>
      <p:ext uri="{BB962C8B-B14F-4D97-AF65-F5344CB8AC3E}">
        <p14:creationId xmlns:p14="http://schemas.microsoft.com/office/powerpoint/2010/main" val="5964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a:extLst>
              <a:ext uri="{FF2B5EF4-FFF2-40B4-BE49-F238E27FC236}">
                <a16:creationId xmlns:a16="http://schemas.microsoft.com/office/drawing/2014/main" id="{DD727B40-C9C2-F9F1-2E76-22846EBE0A89}"/>
              </a:ext>
            </a:extLst>
          </p:cNvPr>
          <p:cNvSpPr/>
          <p:nvPr/>
        </p:nvSpPr>
        <p:spPr>
          <a:xfrm rot="5400000">
            <a:off x="7930256" y="2184984"/>
            <a:ext cx="6857999" cy="2488036"/>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923A634C-ED93-39C2-336F-76C3E5441006}"/>
              </a:ext>
            </a:extLst>
          </p:cNvPr>
          <p:cNvSpPr/>
          <p:nvPr/>
        </p:nvSpPr>
        <p:spPr>
          <a:xfrm rot="18998063">
            <a:off x="2555293" y="4715731"/>
            <a:ext cx="6746240" cy="2488036"/>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内容占位符 4">
            <a:extLst>
              <a:ext uri="{FF2B5EF4-FFF2-40B4-BE49-F238E27FC236}">
                <a16:creationId xmlns:a16="http://schemas.microsoft.com/office/drawing/2014/main" id="{8F5448B0-D60E-C106-DFFA-7D7BCA3B9F1E}"/>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6667238" y="0"/>
            <a:ext cx="5118100" cy="6858000"/>
          </a:xfrm>
        </p:spPr>
      </p:pic>
      <p:sp>
        <p:nvSpPr>
          <p:cNvPr id="3" name="菱形 2">
            <a:extLst>
              <a:ext uri="{FF2B5EF4-FFF2-40B4-BE49-F238E27FC236}">
                <a16:creationId xmlns:a16="http://schemas.microsoft.com/office/drawing/2014/main" id="{209E359B-A569-3755-0853-681B1C6D3CA8}"/>
              </a:ext>
            </a:extLst>
          </p:cNvPr>
          <p:cNvSpPr/>
          <p:nvPr/>
        </p:nvSpPr>
        <p:spPr>
          <a:xfrm>
            <a:off x="2027156" y="694080"/>
            <a:ext cx="2262842" cy="2231563"/>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汉仪旗黑-50S" panose="00020600040101010101" charset="-122"/>
            </a:endParaRPr>
          </a:p>
        </p:txBody>
      </p:sp>
      <p:sp>
        <p:nvSpPr>
          <p:cNvPr id="4" name="菱形 3">
            <a:extLst>
              <a:ext uri="{FF2B5EF4-FFF2-40B4-BE49-F238E27FC236}">
                <a16:creationId xmlns:a16="http://schemas.microsoft.com/office/drawing/2014/main" id="{4581E47A-BB00-CBF9-A71B-3FCBF92AED85}"/>
              </a:ext>
            </a:extLst>
          </p:cNvPr>
          <p:cNvSpPr/>
          <p:nvPr/>
        </p:nvSpPr>
        <p:spPr>
          <a:xfrm>
            <a:off x="2042018" y="3599900"/>
            <a:ext cx="2262842" cy="2231563"/>
          </a:xfrm>
          <a:prstGeom prst="diamond">
            <a:avLst/>
          </a:prstGeom>
          <a:solidFill>
            <a:srgbClr val="BDD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汉仪旗黑-50S" panose="00020600040101010101" charset="-122"/>
            </a:endParaRPr>
          </a:p>
        </p:txBody>
      </p:sp>
      <p:sp>
        <p:nvSpPr>
          <p:cNvPr id="6" name="菱形 5">
            <a:extLst>
              <a:ext uri="{FF2B5EF4-FFF2-40B4-BE49-F238E27FC236}">
                <a16:creationId xmlns:a16="http://schemas.microsoft.com/office/drawing/2014/main" id="{1D59AFA8-3F44-4A01-7D63-2CDC1A3E9F59}"/>
              </a:ext>
            </a:extLst>
          </p:cNvPr>
          <p:cNvSpPr/>
          <p:nvPr/>
        </p:nvSpPr>
        <p:spPr>
          <a:xfrm>
            <a:off x="552271" y="2149942"/>
            <a:ext cx="2262842" cy="2231563"/>
          </a:xfrm>
          <a:prstGeom prst="diamond">
            <a:avLst/>
          </a:prstGeom>
          <a:solidFill>
            <a:srgbClr val="BDDBE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汉仪旗黑-50S" panose="00020600040101010101" charset="-122"/>
            </a:endParaRPr>
          </a:p>
        </p:txBody>
      </p:sp>
      <p:sp>
        <p:nvSpPr>
          <p:cNvPr id="7" name="菱形 6">
            <a:extLst>
              <a:ext uri="{FF2B5EF4-FFF2-40B4-BE49-F238E27FC236}">
                <a16:creationId xmlns:a16="http://schemas.microsoft.com/office/drawing/2014/main" id="{99D097C2-28E6-EEAC-AD64-3F50D3E43731}"/>
              </a:ext>
            </a:extLst>
          </p:cNvPr>
          <p:cNvSpPr/>
          <p:nvPr/>
        </p:nvSpPr>
        <p:spPr>
          <a:xfrm>
            <a:off x="3454454" y="2176255"/>
            <a:ext cx="2262842" cy="2231563"/>
          </a:xfrm>
          <a:prstGeom prst="diamond">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汉仪旗黑-50S" panose="00020600040101010101" charset="-122"/>
            </a:endParaRPr>
          </a:p>
        </p:txBody>
      </p:sp>
      <p:sp>
        <p:nvSpPr>
          <p:cNvPr id="8" name="文本框 7">
            <a:extLst>
              <a:ext uri="{FF2B5EF4-FFF2-40B4-BE49-F238E27FC236}">
                <a16:creationId xmlns:a16="http://schemas.microsoft.com/office/drawing/2014/main" id="{E7B8F4D5-DC91-F77E-4FBE-AB6C1F2649D8}"/>
              </a:ext>
            </a:extLst>
          </p:cNvPr>
          <p:cNvSpPr txBox="1"/>
          <p:nvPr/>
        </p:nvSpPr>
        <p:spPr>
          <a:xfrm>
            <a:off x="2531480" y="1467025"/>
            <a:ext cx="1442410" cy="505716"/>
          </a:xfrm>
          <a:prstGeom prst="rect">
            <a:avLst/>
          </a:prstGeom>
          <a:noFill/>
        </p:spPr>
        <p:txBody>
          <a:bodyPr wrap="square" rtlCol="0">
            <a:spAutoFit/>
          </a:bodyPr>
          <a:lstStyle/>
          <a:p>
            <a:pPr algn="just">
              <a:lnSpc>
                <a:spcPct val="150000"/>
              </a:lnSpc>
            </a:pPr>
            <a:r>
              <a:rPr lang="en-US" altLang="zh-CN" sz="2000" b="1" dirty="0">
                <a:solidFill>
                  <a:schemeClr val="accent4">
                    <a:lumMod val="75000"/>
                  </a:schemeClr>
                </a:solidFill>
                <a:latin typeface="思源黑体 CN Medium" panose="020B0600000000000000" pitchFamily="34" charset="-122"/>
                <a:ea typeface="思源黑体 CN Medium" panose="020B0600000000000000" pitchFamily="34" charset="-122"/>
              </a:rPr>
              <a:t>keyword</a:t>
            </a:r>
            <a:endParaRPr lang="zh-CN" altLang="en-US" sz="2000" b="1"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sp>
        <p:nvSpPr>
          <p:cNvPr id="9" name="文本框 8">
            <a:extLst>
              <a:ext uri="{FF2B5EF4-FFF2-40B4-BE49-F238E27FC236}">
                <a16:creationId xmlns:a16="http://schemas.microsoft.com/office/drawing/2014/main" id="{5E2012DB-AE82-CAA9-351C-42CDB3C843A1}"/>
              </a:ext>
            </a:extLst>
          </p:cNvPr>
          <p:cNvSpPr txBox="1"/>
          <p:nvPr/>
        </p:nvSpPr>
        <p:spPr>
          <a:xfrm>
            <a:off x="974135" y="2960913"/>
            <a:ext cx="1442410" cy="505716"/>
          </a:xfrm>
          <a:prstGeom prst="rect">
            <a:avLst/>
          </a:prstGeom>
          <a:noFill/>
        </p:spPr>
        <p:txBody>
          <a:bodyPr wrap="square" rtlCol="0">
            <a:spAutoFit/>
          </a:bodyPr>
          <a:lstStyle/>
          <a:p>
            <a:pPr algn="just">
              <a:lnSpc>
                <a:spcPct val="150000"/>
              </a:lnSpc>
            </a:pPr>
            <a:r>
              <a:rPr lang="en-US" altLang="zh-CN" sz="2000" b="1" dirty="0">
                <a:solidFill>
                  <a:schemeClr val="accent4">
                    <a:lumMod val="75000"/>
                  </a:schemeClr>
                </a:solidFill>
                <a:latin typeface="思源黑体 CN Medium" panose="020B0600000000000000" pitchFamily="34" charset="-122"/>
                <a:ea typeface="思源黑体 CN Medium" panose="020B0600000000000000" pitchFamily="34" charset="-122"/>
              </a:rPr>
              <a:t>keyword</a:t>
            </a:r>
            <a:endParaRPr lang="zh-CN" altLang="en-US" sz="2000" b="1"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sp>
        <p:nvSpPr>
          <p:cNvPr id="10" name="文本框 9">
            <a:extLst>
              <a:ext uri="{FF2B5EF4-FFF2-40B4-BE49-F238E27FC236}">
                <a16:creationId xmlns:a16="http://schemas.microsoft.com/office/drawing/2014/main" id="{06A9B324-5138-48E3-26DB-458FD35BFD96}"/>
              </a:ext>
            </a:extLst>
          </p:cNvPr>
          <p:cNvSpPr txBox="1"/>
          <p:nvPr/>
        </p:nvSpPr>
        <p:spPr>
          <a:xfrm>
            <a:off x="3892164" y="3013503"/>
            <a:ext cx="1442410" cy="505716"/>
          </a:xfrm>
          <a:prstGeom prst="rect">
            <a:avLst/>
          </a:prstGeom>
          <a:noFill/>
        </p:spPr>
        <p:txBody>
          <a:bodyPr wrap="square" rtlCol="0">
            <a:spAutoFit/>
          </a:bodyPr>
          <a:lstStyle/>
          <a:p>
            <a:pPr algn="just">
              <a:lnSpc>
                <a:spcPct val="150000"/>
              </a:lnSpc>
            </a:pPr>
            <a:r>
              <a:rPr lang="en-US" altLang="zh-CN" sz="2000" b="1" dirty="0">
                <a:solidFill>
                  <a:schemeClr val="accent4">
                    <a:lumMod val="75000"/>
                  </a:schemeClr>
                </a:solidFill>
                <a:latin typeface="思源黑体 CN Medium" panose="020B0600000000000000" pitchFamily="34" charset="-122"/>
                <a:ea typeface="思源黑体 CN Medium" panose="020B0600000000000000" pitchFamily="34" charset="-122"/>
              </a:rPr>
              <a:t>keyword</a:t>
            </a:r>
            <a:endParaRPr lang="zh-CN" altLang="en-US" sz="2000" b="1"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sp>
        <p:nvSpPr>
          <p:cNvPr id="11" name="文本框 10">
            <a:extLst>
              <a:ext uri="{FF2B5EF4-FFF2-40B4-BE49-F238E27FC236}">
                <a16:creationId xmlns:a16="http://schemas.microsoft.com/office/drawing/2014/main" id="{277727C1-AB31-FC17-8FB7-E2A5EBC98FE0}"/>
              </a:ext>
            </a:extLst>
          </p:cNvPr>
          <p:cNvSpPr txBox="1"/>
          <p:nvPr/>
        </p:nvSpPr>
        <p:spPr>
          <a:xfrm>
            <a:off x="2531480" y="4393363"/>
            <a:ext cx="1442410" cy="505716"/>
          </a:xfrm>
          <a:prstGeom prst="rect">
            <a:avLst/>
          </a:prstGeom>
          <a:noFill/>
        </p:spPr>
        <p:txBody>
          <a:bodyPr wrap="square" rtlCol="0">
            <a:spAutoFit/>
          </a:bodyPr>
          <a:lstStyle/>
          <a:p>
            <a:pPr algn="just">
              <a:lnSpc>
                <a:spcPct val="150000"/>
              </a:lnSpc>
            </a:pPr>
            <a:r>
              <a:rPr lang="en-US" altLang="zh-CN" sz="2000" b="1" dirty="0">
                <a:solidFill>
                  <a:schemeClr val="accent4">
                    <a:lumMod val="75000"/>
                  </a:schemeClr>
                </a:solidFill>
                <a:latin typeface="思源黑体 CN Medium" panose="020B0600000000000000" pitchFamily="34" charset="-122"/>
                <a:ea typeface="思源黑体 CN Medium" panose="020B0600000000000000" pitchFamily="34" charset="-122"/>
              </a:rPr>
              <a:t>keyword</a:t>
            </a:r>
            <a:endParaRPr lang="zh-CN" altLang="en-US" sz="2000" b="1" dirty="0">
              <a:solidFill>
                <a:schemeClr val="accent4">
                  <a:lumMod val="75000"/>
                </a:schemeClr>
              </a:solidFill>
              <a:latin typeface="思源黑体 CN Medium" panose="020B0600000000000000" pitchFamily="34" charset="-122"/>
              <a:ea typeface="思源黑体 CN Medium" panose="020B0600000000000000" pitchFamily="34" charset="-122"/>
            </a:endParaRPr>
          </a:p>
        </p:txBody>
      </p:sp>
      <p:sp>
        <p:nvSpPr>
          <p:cNvPr id="12" name="文本框 11">
            <a:extLst>
              <a:ext uri="{FF2B5EF4-FFF2-40B4-BE49-F238E27FC236}">
                <a16:creationId xmlns:a16="http://schemas.microsoft.com/office/drawing/2014/main" id="{4655A108-8690-EA5C-1171-D10ABC96B019}"/>
              </a:ext>
            </a:extLst>
          </p:cNvPr>
          <p:cNvSpPr txBox="1"/>
          <p:nvPr/>
        </p:nvSpPr>
        <p:spPr>
          <a:xfrm>
            <a:off x="8356890" y="677479"/>
            <a:ext cx="2027328" cy="2585323"/>
          </a:xfrm>
          <a:prstGeom prst="rect">
            <a:avLst/>
          </a:prstGeom>
          <a:noFill/>
        </p:spPr>
        <p:txBody>
          <a:bodyPr wrap="square" rtlCol="0">
            <a:spAutoFit/>
          </a:bodyPr>
          <a:lstStyle/>
          <a:p>
            <a:pPr algn="ctr"/>
            <a:r>
              <a:rPr lang="en-US" altLang="zh-CN" sz="5400" dirty="0">
                <a:solidFill>
                  <a:schemeClr val="bg1"/>
                </a:solidFill>
                <a:latin typeface="Segoe UI Black" panose="020B0A02040204020203" pitchFamily="34" charset="0"/>
                <a:ea typeface="Segoe UI Black" panose="020B0A02040204020203" pitchFamily="34" charset="0"/>
              </a:rPr>
              <a:t>Your</a:t>
            </a:r>
          </a:p>
          <a:p>
            <a:pPr algn="ctr"/>
            <a:r>
              <a:rPr lang="en-US" altLang="zh-CN" sz="5400" dirty="0">
                <a:solidFill>
                  <a:schemeClr val="bg1"/>
                </a:solidFill>
                <a:latin typeface="Segoe UI Black" panose="020B0A02040204020203" pitchFamily="34" charset="0"/>
                <a:ea typeface="Segoe UI Black" panose="020B0A02040204020203" pitchFamily="34" charset="0"/>
              </a:rPr>
              <a:t>title</a:t>
            </a:r>
            <a:r>
              <a:rPr lang="zh-CN" altLang="en-US" sz="5400" dirty="0">
                <a:solidFill>
                  <a:schemeClr val="bg1"/>
                </a:solidFill>
                <a:latin typeface="Segoe UI Black" panose="020B0A02040204020203" pitchFamily="34" charset="0"/>
                <a:ea typeface="思源黑体 CN Heavy" panose="020B0A00000000000000" pitchFamily="34" charset="-122"/>
              </a:rPr>
              <a:t> </a:t>
            </a:r>
            <a:endParaRPr lang="en-US" altLang="zh-CN" sz="5400" dirty="0">
              <a:solidFill>
                <a:schemeClr val="bg1"/>
              </a:solidFill>
              <a:latin typeface="Segoe UI Black" panose="020B0A02040204020203" pitchFamily="34" charset="0"/>
              <a:ea typeface="思源黑体 CN Heavy" panose="020B0A00000000000000" pitchFamily="34" charset="-122"/>
            </a:endParaRPr>
          </a:p>
          <a:p>
            <a:pPr algn="ctr"/>
            <a:r>
              <a:rPr lang="en-US" altLang="zh-CN" sz="5400" dirty="0">
                <a:solidFill>
                  <a:schemeClr val="bg1"/>
                </a:solidFill>
                <a:latin typeface="Segoe UI Black" panose="020B0A02040204020203" pitchFamily="34" charset="0"/>
                <a:ea typeface="Segoe UI Black" panose="020B0A02040204020203" pitchFamily="34" charset="0"/>
              </a:rPr>
              <a:t>here</a:t>
            </a:r>
            <a:endParaRPr lang="zh-CN" altLang="en-US" sz="5400" dirty="0">
              <a:solidFill>
                <a:schemeClr val="bg1"/>
              </a:solidFill>
              <a:latin typeface="Segoe UI Black" panose="020B0A02040204020203" pitchFamily="34" charset="0"/>
              <a:ea typeface="思源黑体 CN Heavy" panose="020B0A00000000000000" pitchFamily="34" charset="-122"/>
            </a:endParaRPr>
          </a:p>
        </p:txBody>
      </p:sp>
      <p:pic>
        <p:nvPicPr>
          <p:cNvPr id="13" name="图片 12">
            <a:extLst>
              <a:ext uri="{FF2B5EF4-FFF2-40B4-BE49-F238E27FC236}">
                <a16:creationId xmlns:a16="http://schemas.microsoft.com/office/drawing/2014/main" id="{D0A5E8D5-1744-4AE9-5244-2C68AFA976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78298" y="6063422"/>
            <a:ext cx="1856460" cy="537752"/>
          </a:xfrm>
          <a:prstGeom prst="rect">
            <a:avLst/>
          </a:prstGeom>
        </p:spPr>
      </p:pic>
      <p:sp>
        <p:nvSpPr>
          <p:cNvPr id="74" name="矩形 73">
            <a:extLst>
              <a:ext uri="{FF2B5EF4-FFF2-40B4-BE49-F238E27FC236}">
                <a16:creationId xmlns:a16="http://schemas.microsoft.com/office/drawing/2014/main" id="{8A524AB9-6ED9-0BD7-E897-5209E397101D}"/>
              </a:ext>
            </a:extLst>
          </p:cNvPr>
          <p:cNvSpPr/>
          <p:nvPr/>
        </p:nvSpPr>
        <p:spPr>
          <a:xfrm rot="18998063">
            <a:off x="-2398985" y="-1244018"/>
            <a:ext cx="6746240" cy="2488036"/>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2774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37054B5-97CB-4F58-39B5-471B8B1328A1}"/>
              </a:ext>
            </a:extLst>
          </p:cNvPr>
          <p:cNvSpPr/>
          <p:nvPr/>
        </p:nvSpPr>
        <p:spPr>
          <a:xfrm>
            <a:off x="1177440" y="992738"/>
            <a:ext cx="6725920" cy="4334635"/>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CF09472-029A-94DF-75DC-36A42AC9496E}"/>
              </a:ext>
            </a:extLst>
          </p:cNvPr>
          <p:cNvSpPr txBox="1"/>
          <p:nvPr/>
        </p:nvSpPr>
        <p:spPr>
          <a:xfrm>
            <a:off x="6740040" y="2696146"/>
            <a:ext cx="4489032" cy="1900392"/>
          </a:xfrm>
          <a:prstGeom prst="rect">
            <a:avLst/>
          </a:prstGeom>
          <a:noFill/>
        </p:spPr>
        <p:txBody>
          <a:bodyPr wrap="square" rtlCol="0">
            <a:spAutoFit/>
          </a:bodyPr>
          <a:lstStyle/>
          <a:p>
            <a:pPr algn="just">
              <a:lnSpc>
                <a:spcPct val="150000"/>
              </a:lnSpc>
            </a:pPr>
            <a:r>
              <a:rPr lang="en-US" altLang="zh-CN" sz="16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Sun </a:t>
            </a:r>
            <a:r>
              <a:rPr lang="en-US" altLang="zh-CN" sz="1600" b="0" i="0" dirty="0" err="1">
                <a:solidFill>
                  <a:schemeClr val="accent5">
                    <a:lumMod val="75000"/>
                  </a:schemeClr>
                </a:solidFill>
                <a:effectLst/>
                <a:latin typeface="思源黑体 CN Medium" panose="020B0600000000000000" pitchFamily="34" charset="-122"/>
                <a:ea typeface="思源黑体 CN Medium" panose="020B0600000000000000" pitchFamily="34" charset="-122"/>
              </a:rPr>
              <a:t>Yat-sen</a:t>
            </a:r>
            <a:r>
              <a:rPr lang="en-US" altLang="zh-CN" sz="16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 including the humanities, social sciences, natural sciences, technical sciences, medical sciences, pharmacology, and management science.</a:t>
            </a:r>
            <a:endParaRPr lang="zh-CN" altLang="en-US" sz="1600" dirty="0">
              <a:solidFill>
                <a:schemeClr val="accent5">
                  <a:lumMod val="75000"/>
                </a:schemeClr>
              </a:solidFill>
              <a:latin typeface="思源黑体 CN Medium" panose="020B0600000000000000" pitchFamily="34" charset="-122"/>
              <a:ea typeface="思源黑体 CN Medium" panose="020B0600000000000000" pitchFamily="34" charset="-122"/>
            </a:endParaRPr>
          </a:p>
        </p:txBody>
      </p:sp>
      <p:sp>
        <p:nvSpPr>
          <p:cNvPr id="2" name="文本框 1">
            <a:extLst>
              <a:ext uri="{FF2B5EF4-FFF2-40B4-BE49-F238E27FC236}">
                <a16:creationId xmlns:a16="http://schemas.microsoft.com/office/drawing/2014/main" id="{7D1E100A-8BB5-F405-6B0B-6E3AD0B5C993}"/>
              </a:ext>
            </a:extLst>
          </p:cNvPr>
          <p:cNvSpPr txBox="1"/>
          <p:nvPr/>
        </p:nvSpPr>
        <p:spPr>
          <a:xfrm>
            <a:off x="8080339" y="740591"/>
            <a:ext cx="3730661" cy="1754326"/>
          </a:xfrm>
          <a:prstGeom prst="rect">
            <a:avLst/>
          </a:prstGeom>
          <a:noFill/>
        </p:spPr>
        <p:txBody>
          <a:bodyPr wrap="square" rtlCol="0">
            <a:spAutoFit/>
          </a:bodyPr>
          <a:lstStyle/>
          <a:p>
            <a:r>
              <a:rPr lang="en-US" altLang="zh-CN" sz="5400" dirty="0">
                <a:solidFill>
                  <a:srgbClr val="83ABB3"/>
                </a:solidFill>
                <a:latin typeface="Segoe UI Black" panose="020B0A02040204020203" pitchFamily="34" charset="0"/>
                <a:ea typeface="Segoe UI Black" panose="020B0A02040204020203" pitchFamily="34" charset="0"/>
              </a:rPr>
              <a:t>Your</a:t>
            </a:r>
          </a:p>
          <a:p>
            <a:r>
              <a:rPr lang="en-US" altLang="zh-CN" sz="5400" dirty="0">
                <a:solidFill>
                  <a:srgbClr val="83ABB3"/>
                </a:solidFill>
                <a:latin typeface="Segoe UI Black" panose="020B0A02040204020203" pitchFamily="34" charset="0"/>
                <a:ea typeface="Segoe UI Black" panose="020B0A02040204020203" pitchFamily="34" charset="0"/>
              </a:rPr>
              <a:t>title</a:t>
            </a:r>
            <a:r>
              <a:rPr lang="zh-CN" altLang="en-US" sz="5400" dirty="0">
                <a:solidFill>
                  <a:srgbClr val="83ABB3"/>
                </a:solidFill>
                <a:latin typeface="Segoe UI Black" panose="020B0A02040204020203" pitchFamily="34" charset="0"/>
                <a:ea typeface="思源黑体 CN Heavy" panose="020B0A00000000000000" pitchFamily="34" charset="-122"/>
              </a:rPr>
              <a:t> </a:t>
            </a:r>
            <a:r>
              <a:rPr lang="en-US" altLang="zh-CN" sz="5400" dirty="0">
                <a:solidFill>
                  <a:srgbClr val="83ABB3"/>
                </a:solidFill>
                <a:latin typeface="Segoe UI Black" panose="020B0A02040204020203" pitchFamily="34" charset="0"/>
                <a:ea typeface="Segoe UI Black" panose="020B0A02040204020203" pitchFamily="34" charset="0"/>
              </a:rPr>
              <a:t>here</a:t>
            </a:r>
            <a:endParaRPr lang="zh-CN" altLang="en-US" sz="5400" dirty="0">
              <a:solidFill>
                <a:srgbClr val="83ABB3"/>
              </a:solidFill>
              <a:latin typeface="Segoe UI Black" panose="020B0A02040204020203" pitchFamily="34" charset="0"/>
              <a:ea typeface="思源黑体 CN Heavy" panose="020B0A00000000000000" pitchFamily="34" charset="-122"/>
            </a:endParaRPr>
          </a:p>
        </p:txBody>
      </p:sp>
      <p:pic>
        <p:nvPicPr>
          <p:cNvPr id="8" name="图片 7">
            <a:extLst>
              <a:ext uri="{FF2B5EF4-FFF2-40B4-BE49-F238E27FC236}">
                <a16:creationId xmlns:a16="http://schemas.microsoft.com/office/drawing/2014/main" id="{300AB6E2-1390-D84D-A7C1-371DD06A963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152" y="3152606"/>
            <a:ext cx="5562600" cy="3705394"/>
          </a:xfrm>
          <a:prstGeom prst="rect">
            <a:avLst/>
          </a:prstGeom>
        </p:spPr>
      </p:pic>
      <p:sp>
        <p:nvSpPr>
          <p:cNvPr id="17" name="矩形 16">
            <a:extLst>
              <a:ext uri="{FF2B5EF4-FFF2-40B4-BE49-F238E27FC236}">
                <a16:creationId xmlns:a16="http://schemas.microsoft.com/office/drawing/2014/main" id="{C346102E-90F2-A8B1-4BC1-88D40982A167}"/>
              </a:ext>
            </a:extLst>
          </p:cNvPr>
          <p:cNvSpPr/>
          <p:nvPr/>
        </p:nvSpPr>
        <p:spPr>
          <a:xfrm>
            <a:off x="9488388" y="5721575"/>
            <a:ext cx="1740684" cy="395834"/>
          </a:xfrm>
          <a:prstGeom prst="rect">
            <a:avLst/>
          </a:prstGeom>
          <a:solidFill>
            <a:srgbClr val="B7CBCD">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04349A0-6E77-BEC7-D48F-232BD4B07256}"/>
              </a:ext>
            </a:extLst>
          </p:cNvPr>
          <p:cNvSpPr txBox="1"/>
          <p:nvPr/>
        </p:nvSpPr>
        <p:spPr>
          <a:xfrm>
            <a:off x="1601684" y="1424963"/>
            <a:ext cx="5431334" cy="1295419"/>
          </a:xfrm>
          <a:prstGeom prst="rect">
            <a:avLst/>
          </a:prstGeom>
          <a:noFill/>
        </p:spPr>
        <p:txBody>
          <a:bodyPr wrap="square" rtlCol="0">
            <a:spAutoFit/>
          </a:bodyPr>
          <a:lstStyle/>
          <a:p>
            <a:pPr algn="just">
              <a:lnSpc>
                <a:spcPct val="150000"/>
              </a:lnSpc>
            </a:pPr>
            <a:r>
              <a:rPr lang="zh-CN" altLang="en-US" dirty="0">
                <a:solidFill>
                  <a:schemeClr val="accent4">
                    <a:lumMod val="75000"/>
                  </a:schemeClr>
                </a:solidFill>
                <a:latin typeface="思源黑体 CN Medium" panose="020B0600000000000000" pitchFamily="34" charset="-122"/>
                <a:ea typeface="思源黑体 CN Medium" panose="020B0600000000000000" pitchFamily="34" charset="-122"/>
              </a:rPr>
              <a:t>学校正在努力推进由外延式发展向内涵式发展转变，由常规发展向主动发展转变，由文理医优势向文理医工农艺综合发展转变</a:t>
            </a:r>
          </a:p>
        </p:txBody>
      </p:sp>
      <p:pic>
        <p:nvPicPr>
          <p:cNvPr id="3" name="图片 2">
            <a:extLst>
              <a:ext uri="{FF2B5EF4-FFF2-40B4-BE49-F238E27FC236}">
                <a16:creationId xmlns:a16="http://schemas.microsoft.com/office/drawing/2014/main" id="{6BB0D981-48FB-8DA1-0282-1A160D4E2B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907" y="5996575"/>
            <a:ext cx="1856460" cy="537752"/>
          </a:xfrm>
          <a:prstGeom prst="rect">
            <a:avLst/>
          </a:prstGeom>
        </p:spPr>
      </p:pic>
    </p:spTree>
    <p:extLst>
      <p:ext uri="{BB962C8B-B14F-4D97-AF65-F5344CB8AC3E}">
        <p14:creationId xmlns:p14="http://schemas.microsoft.com/office/powerpoint/2010/main" val="21683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62052A-F55C-5339-94E9-EC1855BA6B4C}"/>
              </a:ext>
            </a:extLst>
          </p:cNvPr>
          <p:cNvSpPr/>
          <p:nvPr/>
        </p:nvSpPr>
        <p:spPr>
          <a:xfrm>
            <a:off x="0" y="-33556"/>
            <a:ext cx="12192000" cy="3254275"/>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C1551CF8-1ABF-1F9D-D526-F6E88C5E27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0202" y="1497338"/>
            <a:ext cx="6767398" cy="4349787"/>
          </a:xfrm>
          <a:prstGeom prst="rect">
            <a:avLst/>
          </a:prstGeom>
        </p:spPr>
      </p:pic>
      <p:sp>
        <p:nvSpPr>
          <p:cNvPr id="16" name="文本框 15">
            <a:extLst>
              <a:ext uri="{FF2B5EF4-FFF2-40B4-BE49-F238E27FC236}">
                <a16:creationId xmlns:a16="http://schemas.microsoft.com/office/drawing/2014/main" id="{5CF6DF8F-521E-49B1-6F96-10AA76567402}"/>
              </a:ext>
            </a:extLst>
          </p:cNvPr>
          <p:cNvSpPr txBox="1"/>
          <p:nvPr/>
        </p:nvSpPr>
        <p:spPr>
          <a:xfrm>
            <a:off x="7717566" y="3429000"/>
            <a:ext cx="3774231" cy="2127634"/>
          </a:xfrm>
          <a:prstGeom prst="rect">
            <a:avLst/>
          </a:prstGeom>
          <a:noFill/>
        </p:spPr>
        <p:txBody>
          <a:bodyPr wrap="square" rtlCol="0">
            <a:spAutoFit/>
          </a:bodyPr>
          <a:lstStyle/>
          <a:p>
            <a:pPr algn="just">
              <a:lnSpc>
                <a:spcPct val="150000"/>
              </a:lnSpc>
            </a:pPr>
            <a:r>
              <a:rPr lang="en-US" altLang="zh-CN" dirty="0">
                <a:solidFill>
                  <a:schemeClr val="accent4">
                    <a:lumMod val="75000"/>
                  </a:schemeClr>
                </a:solidFill>
                <a:latin typeface="思源黑体 CN Medium" panose="020B0600000000000000" pitchFamily="34" charset="-122"/>
                <a:ea typeface="思源黑体 CN Medium" panose="020B0600000000000000" pitchFamily="34" charset="-122"/>
              </a:rPr>
              <a:t>1924</a:t>
            </a:r>
            <a:r>
              <a:rPr lang="zh-CN" altLang="en-US" dirty="0">
                <a:solidFill>
                  <a:schemeClr val="accent4">
                    <a:lumMod val="75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a:t>
            </a:r>
          </a:p>
        </p:txBody>
      </p:sp>
      <p:sp>
        <p:nvSpPr>
          <p:cNvPr id="17" name="文本框 16">
            <a:extLst>
              <a:ext uri="{FF2B5EF4-FFF2-40B4-BE49-F238E27FC236}">
                <a16:creationId xmlns:a16="http://schemas.microsoft.com/office/drawing/2014/main" id="{AF04D9EB-1AEF-151C-BBA3-FBA01BF60988}"/>
              </a:ext>
            </a:extLst>
          </p:cNvPr>
          <p:cNvSpPr txBox="1"/>
          <p:nvPr/>
        </p:nvSpPr>
        <p:spPr>
          <a:xfrm>
            <a:off x="7717566" y="1497338"/>
            <a:ext cx="3774231" cy="1161728"/>
          </a:xfrm>
          <a:prstGeom prst="rect">
            <a:avLst/>
          </a:prstGeom>
          <a:noFill/>
        </p:spPr>
        <p:txBody>
          <a:bodyPr wrap="square" rtlCol="0">
            <a:spAutoFit/>
          </a:bodyPr>
          <a:lstStyle/>
          <a:p>
            <a:pPr algn="just">
              <a:lnSpc>
                <a:spcPct val="150000"/>
              </a:lnSpc>
            </a:pP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 University, originally known as Guangdong University, was founded in 1924 by Dr. Sun.</a:t>
            </a:r>
          </a:p>
        </p:txBody>
      </p:sp>
      <p:pic>
        <p:nvPicPr>
          <p:cNvPr id="18" name="图片 17">
            <a:extLst>
              <a:ext uri="{FF2B5EF4-FFF2-40B4-BE49-F238E27FC236}">
                <a16:creationId xmlns:a16="http://schemas.microsoft.com/office/drawing/2014/main" id="{362B9D57-3741-F87E-4472-F4AED045E9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7770" y="338365"/>
            <a:ext cx="1856460" cy="537752"/>
          </a:xfrm>
          <a:prstGeom prst="rect">
            <a:avLst/>
          </a:prstGeom>
        </p:spPr>
      </p:pic>
      <p:sp>
        <p:nvSpPr>
          <p:cNvPr id="2" name="文本框 1">
            <a:extLst>
              <a:ext uri="{FF2B5EF4-FFF2-40B4-BE49-F238E27FC236}">
                <a16:creationId xmlns:a16="http://schemas.microsoft.com/office/drawing/2014/main" id="{ED4BC3C2-B536-8C97-4858-BA565016D645}"/>
              </a:ext>
            </a:extLst>
          </p:cNvPr>
          <p:cNvSpPr txBox="1"/>
          <p:nvPr/>
        </p:nvSpPr>
        <p:spPr>
          <a:xfrm>
            <a:off x="969967" y="428179"/>
            <a:ext cx="4676265" cy="2123658"/>
          </a:xfrm>
          <a:prstGeom prst="rect">
            <a:avLst/>
          </a:prstGeom>
          <a:noFill/>
        </p:spPr>
        <p:txBody>
          <a:bodyPr wrap="square" rtlCol="0">
            <a:spAutoFit/>
          </a:bodyPr>
          <a:lstStyle/>
          <a:p>
            <a:r>
              <a:rPr lang="en-US" altLang="zh-CN" sz="6600" dirty="0">
                <a:solidFill>
                  <a:srgbClr val="83ABB3"/>
                </a:solidFill>
                <a:latin typeface="Segoe UI Black" panose="020B0A02040204020203" pitchFamily="34" charset="0"/>
                <a:ea typeface="Segoe UI Black" panose="020B0A02040204020203" pitchFamily="34" charset="0"/>
              </a:rPr>
              <a:t>Your</a:t>
            </a:r>
          </a:p>
          <a:p>
            <a:r>
              <a:rPr lang="en-US" altLang="zh-CN" sz="6600" dirty="0">
                <a:solidFill>
                  <a:schemeClr val="bg1"/>
                </a:solidFill>
                <a:latin typeface="Segoe UI Black" panose="020B0A02040204020203" pitchFamily="34" charset="0"/>
                <a:ea typeface="Segoe UI Black" panose="020B0A02040204020203" pitchFamily="34" charset="0"/>
              </a:rPr>
              <a:t>title</a:t>
            </a:r>
            <a:r>
              <a:rPr lang="zh-CN" altLang="en-US" sz="6600" dirty="0">
                <a:solidFill>
                  <a:schemeClr val="bg1"/>
                </a:solidFill>
                <a:latin typeface="Segoe UI Black" panose="020B0A02040204020203" pitchFamily="34" charset="0"/>
                <a:ea typeface="思源黑体 CN Heavy" panose="020B0A00000000000000" pitchFamily="34" charset="-122"/>
              </a:rPr>
              <a:t> </a:t>
            </a:r>
            <a:r>
              <a:rPr lang="en-US" altLang="zh-CN" sz="6600" dirty="0">
                <a:solidFill>
                  <a:schemeClr val="bg1"/>
                </a:solidFill>
                <a:latin typeface="Segoe UI Black" panose="020B0A02040204020203" pitchFamily="34" charset="0"/>
                <a:ea typeface="Segoe UI Black" panose="020B0A02040204020203" pitchFamily="34" charset="0"/>
              </a:rPr>
              <a:t>here</a:t>
            </a:r>
            <a:endParaRPr lang="zh-CN" altLang="en-US" sz="6600" dirty="0">
              <a:solidFill>
                <a:schemeClr val="bg1"/>
              </a:solidFill>
              <a:latin typeface="Segoe UI Black" panose="020B0A02040204020203" pitchFamily="34" charset="0"/>
              <a:ea typeface="思源黑体 CN Heavy" panose="020B0A00000000000000" pitchFamily="34" charset="-122"/>
            </a:endParaRPr>
          </a:p>
        </p:txBody>
      </p:sp>
    </p:spTree>
    <p:extLst>
      <p:ext uri="{BB962C8B-B14F-4D97-AF65-F5344CB8AC3E}">
        <p14:creationId xmlns:p14="http://schemas.microsoft.com/office/powerpoint/2010/main" val="287745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0C94D74-843A-C655-F412-0E2D363ED499}"/>
              </a:ext>
            </a:extLst>
          </p:cNvPr>
          <p:cNvSpPr/>
          <p:nvPr/>
        </p:nvSpPr>
        <p:spPr>
          <a:xfrm rot="5400000">
            <a:off x="731468" y="1151523"/>
            <a:ext cx="6858002" cy="4554954"/>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A1330D9A-92C9-A875-A536-136446B268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58255"/>
            <a:ext cx="6437947" cy="4827286"/>
          </a:xfrm>
          <a:prstGeom prst="rect">
            <a:avLst/>
          </a:prstGeom>
        </p:spPr>
      </p:pic>
      <p:sp>
        <p:nvSpPr>
          <p:cNvPr id="9" name="矩形 8">
            <a:extLst>
              <a:ext uri="{FF2B5EF4-FFF2-40B4-BE49-F238E27FC236}">
                <a16:creationId xmlns:a16="http://schemas.microsoft.com/office/drawing/2014/main" id="{18533FE4-78A5-F538-FF31-C201E80FDCC5}"/>
              </a:ext>
            </a:extLst>
          </p:cNvPr>
          <p:cNvSpPr/>
          <p:nvPr/>
        </p:nvSpPr>
        <p:spPr>
          <a:xfrm>
            <a:off x="1882993" y="1158255"/>
            <a:ext cx="10309007" cy="4827284"/>
          </a:xfrm>
          <a:prstGeom prst="rect">
            <a:avLst/>
          </a:prstGeom>
          <a:solidFill>
            <a:schemeClr val="accent1">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D28C4EA-669E-812C-D53D-E25A4316077C}"/>
              </a:ext>
            </a:extLst>
          </p:cNvPr>
          <p:cNvSpPr txBox="1"/>
          <p:nvPr/>
        </p:nvSpPr>
        <p:spPr>
          <a:xfrm>
            <a:off x="2104048" y="2290223"/>
            <a:ext cx="3902500" cy="2277547"/>
          </a:xfrm>
          <a:prstGeom prst="rect">
            <a:avLst/>
          </a:prstGeom>
          <a:noFill/>
        </p:spPr>
        <p:txBody>
          <a:bodyPr wrap="square" rtlCol="0">
            <a:spAutoFit/>
          </a:bodyPr>
          <a:lstStyle/>
          <a:p>
            <a:pPr algn="ctr"/>
            <a:r>
              <a:rPr lang="en-US" altLang="zh-CN" sz="8800" dirty="0">
                <a:solidFill>
                  <a:schemeClr val="bg1"/>
                </a:solidFill>
                <a:latin typeface="Segoe UI Black" panose="020B0A02040204020203" pitchFamily="34" charset="0"/>
                <a:ea typeface="Segoe UI Black" panose="020B0A02040204020203" pitchFamily="34" charset="0"/>
              </a:rPr>
              <a:t>Your</a:t>
            </a:r>
          </a:p>
          <a:p>
            <a:pPr algn="ctr"/>
            <a:r>
              <a:rPr lang="en-US" altLang="zh-CN" sz="5400" dirty="0">
                <a:solidFill>
                  <a:schemeClr val="bg1"/>
                </a:solidFill>
                <a:latin typeface="Segoe UI Black" panose="020B0A02040204020203" pitchFamily="34" charset="0"/>
                <a:ea typeface="Segoe UI Black" panose="020B0A02040204020203" pitchFamily="34" charset="0"/>
              </a:rPr>
              <a:t>title</a:t>
            </a:r>
            <a:r>
              <a:rPr lang="zh-CN" altLang="en-US" sz="5400" dirty="0">
                <a:solidFill>
                  <a:schemeClr val="bg1"/>
                </a:solidFill>
                <a:latin typeface="Segoe UI Black" panose="020B0A02040204020203" pitchFamily="34" charset="0"/>
                <a:ea typeface="思源黑体 CN Heavy" panose="020B0A00000000000000" pitchFamily="34" charset="-122"/>
              </a:rPr>
              <a:t> </a:t>
            </a:r>
            <a:r>
              <a:rPr lang="en-US" altLang="zh-CN" sz="5400" dirty="0">
                <a:solidFill>
                  <a:schemeClr val="bg1"/>
                </a:solidFill>
                <a:latin typeface="Segoe UI Black" panose="020B0A02040204020203" pitchFamily="34" charset="0"/>
                <a:ea typeface="Segoe UI Black" panose="020B0A02040204020203" pitchFamily="34" charset="0"/>
              </a:rPr>
              <a:t>here</a:t>
            </a:r>
            <a:endParaRPr lang="zh-CN" altLang="en-US" sz="5400" dirty="0">
              <a:solidFill>
                <a:schemeClr val="bg1"/>
              </a:solidFill>
              <a:latin typeface="Segoe UI Black" panose="020B0A02040204020203" pitchFamily="34" charset="0"/>
              <a:ea typeface="思源黑体 CN Heavy" panose="020B0A00000000000000" pitchFamily="34" charset="-122"/>
            </a:endParaRPr>
          </a:p>
        </p:txBody>
      </p:sp>
      <p:sp>
        <p:nvSpPr>
          <p:cNvPr id="11" name="文本框 10">
            <a:extLst>
              <a:ext uri="{FF2B5EF4-FFF2-40B4-BE49-F238E27FC236}">
                <a16:creationId xmlns:a16="http://schemas.microsoft.com/office/drawing/2014/main" id="{A16024C6-12E9-356D-4DD8-3CA9176662AF}"/>
              </a:ext>
            </a:extLst>
          </p:cNvPr>
          <p:cNvSpPr txBox="1"/>
          <p:nvPr/>
        </p:nvSpPr>
        <p:spPr>
          <a:xfrm>
            <a:off x="7354956" y="2290223"/>
            <a:ext cx="4123107" cy="2541914"/>
          </a:xfrm>
          <a:prstGeom prst="rect">
            <a:avLst/>
          </a:prstGeom>
          <a:noFill/>
        </p:spPr>
        <p:txBody>
          <a:bodyPr wrap="square" rtlCol="0">
            <a:spAutoFit/>
          </a:bodyPr>
          <a:lstStyle/>
          <a:p>
            <a:pPr>
              <a:lnSpc>
                <a:spcPct val="150000"/>
              </a:lnSpc>
            </a:pPr>
            <a:r>
              <a:rPr lang="en-US" altLang="zh-CN" dirty="0">
                <a:solidFill>
                  <a:schemeClr val="bg1"/>
                </a:solidFill>
                <a:latin typeface="思源黑体 CN Medium" panose="020B0600000000000000" pitchFamily="34" charset="-122"/>
                <a:ea typeface="思源黑体 CN Medium" panose="020B0600000000000000" pitchFamily="34" charset="-122"/>
              </a:rPr>
              <a:t>1924</a:t>
            </a:r>
            <a:r>
              <a:rPr lang="zh-CN" altLang="en-US" dirty="0">
                <a:solidFill>
                  <a:schemeClr val="bg1"/>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年，孙中山先生亲手将广州地区实行近代高等教育模式的多所学校整合创立国立广东大学，并亲笔题写校训：“博学、审问、慎思、明辨、笃行”。孙中山先生逝世后，学校于</a:t>
            </a:r>
            <a:r>
              <a:rPr lang="en-US" altLang="zh-CN" dirty="0">
                <a:solidFill>
                  <a:schemeClr val="bg1"/>
                </a:solidFill>
                <a:latin typeface="思源黑体 CN Medium" panose="020B0600000000000000" pitchFamily="34" charset="-122"/>
                <a:ea typeface="思源黑体 CN Medium" panose="020B0600000000000000" pitchFamily="34" charset="-122"/>
              </a:rPr>
              <a:t>1926</a:t>
            </a:r>
            <a:r>
              <a:rPr lang="zh-CN" altLang="en-US" dirty="0">
                <a:solidFill>
                  <a:schemeClr val="bg1"/>
                </a:solidFill>
                <a:latin typeface="思源黑体 CN Medium" panose="020B0600000000000000" pitchFamily="34" charset="-122"/>
                <a:ea typeface="思源黑体 CN Medium" panose="020B0600000000000000" pitchFamily="34" charset="-122"/>
              </a:rPr>
              <a:t>年定名为国立中山大学。</a:t>
            </a:r>
          </a:p>
        </p:txBody>
      </p:sp>
      <p:pic>
        <p:nvPicPr>
          <p:cNvPr id="12" name="图片 11">
            <a:extLst>
              <a:ext uri="{FF2B5EF4-FFF2-40B4-BE49-F238E27FC236}">
                <a16:creationId xmlns:a16="http://schemas.microsoft.com/office/drawing/2014/main" id="{D32D7523-7B54-34F7-E2D2-C40F7CB2FD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75863" y="1417763"/>
            <a:ext cx="1856460" cy="537752"/>
          </a:xfrm>
          <a:prstGeom prst="rect">
            <a:avLst/>
          </a:prstGeom>
        </p:spPr>
      </p:pic>
    </p:spTree>
    <p:extLst>
      <p:ext uri="{BB962C8B-B14F-4D97-AF65-F5344CB8AC3E}">
        <p14:creationId xmlns:p14="http://schemas.microsoft.com/office/powerpoint/2010/main" val="3935640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7CAA5AD-0059-862E-33B9-DF22A98556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CC624F31-50F7-A5DB-B507-CBA11EB6EEF3}"/>
              </a:ext>
            </a:extLst>
          </p:cNvPr>
          <p:cNvSpPr txBox="1"/>
          <p:nvPr/>
        </p:nvSpPr>
        <p:spPr>
          <a:xfrm>
            <a:off x="828675" y="1097788"/>
            <a:ext cx="5163608" cy="2080954"/>
          </a:xfrm>
          <a:prstGeom prst="rect">
            <a:avLst/>
          </a:prstGeom>
          <a:noFill/>
        </p:spPr>
        <p:txBody>
          <a:bodyPr wrap="square">
            <a:spAutoFit/>
          </a:bodyPr>
          <a:lstStyle/>
          <a:p>
            <a:pPr>
              <a:lnSpc>
                <a:spcPct val="80000"/>
              </a:lnSpc>
            </a:pPr>
            <a:r>
              <a:rPr lang="en-US" altLang="zh-CN" sz="8000" dirty="0">
                <a:solidFill>
                  <a:srgbClr val="83ABB3"/>
                </a:solidFill>
                <a:latin typeface="Segoe UI Black" panose="020B0A02040204020203" pitchFamily="34" charset="0"/>
                <a:ea typeface="Segoe UI Black" panose="020B0A02040204020203" pitchFamily="34" charset="0"/>
              </a:rPr>
              <a:t>Your title </a:t>
            </a:r>
          </a:p>
          <a:p>
            <a:pPr>
              <a:lnSpc>
                <a:spcPct val="80000"/>
              </a:lnSpc>
            </a:pPr>
            <a:r>
              <a:rPr lang="en-US" altLang="zh-CN" sz="8000" dirty="0">
                <a:solidFill>
                  <a:srgbClr val="83ABB3"/>
                </a:solidFill>
                <a:latin typeface="Segoe UI Black" panose="020B0A02040204020203" pitchFamily="34" charset="0"/>
                <a:ea typeface="Segoe UI Black" panose="020B0A02040204020203" pitchFamily="34" charset="0"/>
              </a:rPr>
              <a:t>here</a:t>
            </a:r>
            <a:endParaRPr lang="zh-CN" altLang="en-US" sz="1400" dirty="0">
              <a:solidFill>
                <a:srgbClr val="83ABB3"/>
              </a:solidFill>
            </a:endParaRPr>
          </a:p>
        </p:txBody>
      </p:sp>
      <p:sp>
        <p:nvSpPr>
          <p:cNvPr id="11" name="文本框 10">
            <a:extLst>
              <a:ext uri="{FF2B5EF4-FFF2-40B4-BE49-F238E27FC236}">
                <a16:creationId xmlns:a16="http://schemas.microsoft.com/office/drawing/2014/main" id="{CB06611F-9071-9E8F-EA68-FBA8C8EE0E68}"/>
              </a:ext>
            </a:extLst>
          </p:cNvPr>
          <p:cNvSpPr txBox="1"/>
          <p:nvPr/>
        </p:nvSpPr>
        <p:spPr>
          <a:xfrm>
            <a:off x="543867" y="4085431"/>
            <a:ext cx="2700336" cy="2215991"/>
          </a:xfrm>
          <a:prstGeom prst="rect">
            <a:avLst/>
          </a:prstGeom>
          <a:noFill/>
        </p:spPr>
        <p:txBody>
          <a:bodyPr wrap="square" rtlCol="0">
            <a:spAutoFit/>
          </a:bodyPr>
          <a:lstStyle/>
          <a:p>
            <a:pPr algn="ctr"/>
            <a:r>
              <a:rPr lang="en-US" altLang="zh-CN"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Segoe UI Black" panose="020B0A02040204020203" pitchFamily="34" charset="0"/>
              </a:rPr>
              <a:t>03</a:t>
            </a:r>
            <a:endParaRPr lang="zh-CN" altLang="en-US"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HanWangMingBlack" panose="02020500000000000000" pitchFamily="18" charset="-120"/>
            </a:endParaRPr>
          </a:p>
        </p:txBody>
      </p:sp>
      <p:sp>
        <p:nvSpPr>
          <p:cNvPr id="13" name="文本框 12">
            <a:extLst>
              <a:ext uri="{FF2B5EF4-FFF2-40B4-BE49-F238E27FC236}">
                <a16:creationId xmlns:a16="http://schemas.microsoft.com/office/drawing/2014/main" id="{BF2FBF69-4913-4C50-6148-35526F442382}"/>
              </a:ext>
            </a:extLst>
          </p:cNvPr>
          <p:cNvSpPr txBox="1"/>
          <p:nvPr/>
        </p:nvSpPr>
        <p:spPr>
          <a:xfrm>
            <a:off x="6820958" y="1077752"/>
            <a:ext cx="4542367" cy="1531060"/>
          </a:xfrm>
          <a:prstGeom prst="rect">
            <a:avLst/>
          </a:prstGeom>
          <a:noFill/>
        </p:spPr>
        <p:txBody>
          <a:bodyPr wrap="square" rtlCol="0">
            <a:spAutoFit/>
          </a:bodyPr>
          <a:lstStyle/>
          <a:p>
            <a:pPr algn="just">
              <a:lnSpc>
                <a:spcPct val="150000"/>
              </a:lnSpc>
            </a:pP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 University, originally known as Guangdong University, was founded in 1924 by Dr. 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 , a great democratic revolutionary leader of the 20th century.</a:t>
            </a:r>
          </a:p>
        </p:txBody>
      </p:sp>
      <p:pic>
        <p:nvPicPr>
          <p:cNvPr id="14" name="图片 13">
            <a:extLst>
              <a:ext uri="{FF2B5EF4-FFF2-40B4-BE49-F238E27FC236}">
                <a16:creationId xmlns:a16="http://schemas.microsoft.com/office/drawing/2014/main" id="{85AB9CDA-AF89-C35E-1C79-CC444E1237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7770" y="338365"/>
            <a:ext cx="1856460" cy="537752"/>
          </a:xfrm>
          <a:prstGeom prst="rect">
            <a:avLst/>
          </a:prstGeom>
        </p:spPr>
      </p:pic>
    </p:spTree>
    <p:extLst>
      <p:ext uri="{BB962C8B-B14F-4D97-AF65-F5344CB8AC3E}">
        <p14:creationId xmlns:p14="http://schemas.microsoft.com/office/powerpoint/2010/main" val="970818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82C0BE66-CC61-5969-4E50-239DFF36A124}"/>
              </a:ext>
            </a:extLst>
          </p:cNvPr>
          <p:cNvSpPr/>
          <p:nvPr/>
        </p:nvSpPr>
        <p:spPr>
          <a:xfrm>
            <a:off x="615247" y="409447"/>
            <a:ext cx="1216025" cy="1206691"/>
          </a:xfrm>
          <a:prstGeom prst="ellipse">
            <a:avLst/>
          </a:prstGeom>
          <a:gradFill flip="none" rotWithShape="1">
            <a:gsLst>
              <a:gs pos="24000">
                <a:schemeClr val="accent2">
                  <a:lumMod val="20000"/>
                  <a:lumOff val="80000"/>
                </a:scheme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内容占位符 4">
            <a:extLst>
              <a:ext uri="{FF2B5EF4-FFF2-40B4-BE49-F238E27FC236}">
                <a16:creationId xmlns:a16="http://schemas.microsoft.com/office/drawing/2014/main" id="{E6C9AE64-85DA-C8C8-D16D-504AD661E32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699680" y="3424229"/>
            <a:ext cx="7735712" cy="3476073"/>
          </a:xfrm>
        </p:spPr>
      </p:pic>
      <p:grpSp>
        <p:nvGrpSpPr>
          <p:cNvPr id="7" name="组合 6">
            <a:extLst>
              <a:ext uri="{FF2B5EF4-FFF2-40B4-BE49-F238E27FC236}">
                <a16:creationId xmlns:a16="http://schemas.microsoft.com/office/drawing/2014/main" id="{ABEFE248-5A99-A515-0619-D164CAFB4D0A}"/>
              </a:ext>
            </a:extLst>
          </p:cNvPr>
          <p:cNvGrpSpPr/>
          <p:nvPr/>
        </p:nvGrpSpPr>
        <p:grpSpPr>
          <a:xfrm>
            <a:off x="5862489" y="855009"/>
            <a:ext cx="2328834" cy="2043328"/>
            <a:chOff x="756106" y="3424497"/>
            <a:chExt cx="2328834" cy="2043328"/>
          </a:xfrm>
        </p:grpSpPr>
        <p:sp>
          <p:nvSpPr>
            <p:cNvPr id="8" name="矩形 7">
              <a:extLst>
                <a:ext uri="{FF2B5EF4-FFF2-40B4-BE49-F238E27FC236}">
                  <a16:creationId xmlns:a16="http://schemas.microsoft.com/office/drawing/2014/main" id="{E75D0EBD-2D9E-8F0F-95A4-99BEC2584E3E}"/>
                </a:ext>
              </a:extLst>
            </p:cNvPr>
            <p:cNvSpPr/>
            <p:nvPr/>
          </p:nvSpPr>
          <p:spPr>
            <a:xfrm>
              <a:off x="2623275" y="3881374"/>
              <a:ext cx="461665" cy="1477328"/>
            </a:xfrm>
            <a:prstGeom prst="rect">
              <a:avLst/>
            </a:prstGeom>
          </p:spPr>
          <p:txBody>
            <a:bodyPr vert="eaVert"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rgbClr val="83ABB3"/>
                  </a:solidFill>
                  <a:latin typeface="思源黑体 CN Medium" panose="020B0600000000000000" pitchFamily="34" charset="-122"/>
                  <a:ea typeface="思源黑体 CN Medium" panose="020B0600000000000000" pitchFamily="34" charset="-122"/>
                </a:rPr>
                <a:t>添加文本信息</a:t>
              </a:r>
            </a:p>
          </p:txBody>
        </p:sp>
        <p:sp>
          <p:nvSpPr>
            <p:cNvPr id="9" name="矩形 8">
              <a:extLst>
                <a:ext uri="{FF2B5EF4-FFF2-40B4-BE49-F238E27FC236}">
                  <a16:creationId xmlns:a16="http://schemas.microsoft.com/office/drawing/2014/main" id="{E34BA3AB-36A1-A509-EFF2-6140FE769D96}"/>
                </a:ext>
              </a:extLst>
            </p:cNvPr>
            <p:cNvSpPr/>
            <p:nvPr/>
          </p:nvSpPr>
          <p:spPr>
            <a:xfrm>
              <a:off x="756106" y="3582281"/>
              <a:ext cx="1800493" cy="1885544"/>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Sun </a:t>
              </a:r>
              <a:r>
                <a:rPr lang="en-US" altLang="zh-CN" sz="1400" b="0" i="0" dirty="0" err="1">
                  <a:solidFill>
                    <a:schemeClr val="accent5">
                      <a:lumMod val="75000"/>
                    </a:schemeClr>
                  </a:solidFill>
                  <a:effectLst/>
                  <a:latin typeface="思源黑体 CN Medium" panose="020B0600000000000000" pitchFamily="34" charset="-122"/>
                  <a:ea typeface="思源黑体 CN Medium" panose="020B0600000000000000" pitchFamily="34" charset="-122"/>
                </a:rPr>
                <a:t>Yat-sen</a:t>
              </a: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a:t>
              </a:r>
              <a:endParaRPr kumimoji="1" lang="zh-CN" altLang="en-US" sz="1400" dirty="0">
                <a:solidFill>
                  <a:srgbClr val="000000"/>
                </a:solidFill>
                <a:latin typeface="思源黑体 CN Medium" panose="020B0600000000000000" pitchFamily="34" charset="-122"/>
                <a:ea typeface="思源黑体 CN Medium" panose="020B0600000000000000" pitchFamily="34" charset="-122"/>
              </a:endParaRPr>
            </a:p>
          </p:txBody>
        </p:sp>
        <p:sp>
          <p:nvSpPr>
            <p:cNvPr id="10" name="椭圆 9">
              <a:extLst>
                <a:ext uri="{FF2B5EF4-FFF2-40B4-BE49-F238E27FC236}">
                  <a16:creationId xmlns:a16="http://schemas.microsoft.com/office/drawing/2014/main" id="{AE815002-FF0F-52C8-AB8D-1C15C23DE96C}"/>
                </a:ext>
              </a:extLst>
            </p:cNvPr>
            <p:cNvSpPr/>
            <p:nvPr/>
          </p:nvSpPr>
          <p:spPr>
            <a:xfrm>
              <a:off x="2705022" y="3424497"/>
              <a:ext cx="379918" cy="3799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思源黑体 CN Medium" panose="020B0600000000000000" pitchFamily="34" charset="-122"/>
                  <a:ea typeface="思源黑体 CN Medium" panose="020B0600000000000000" pitchFamily="34" charset="-122"/>
                </a:rPr>
                <a:t>1</a:t>
              </a:r>
              <a:endParaRPr lang="zh-CN" altLang="en-US" sz="1600" b="1" dirty="0">
                <a:latin typeface="思源黑体 CN Medium" panose="020B0600000000000000" pitchFamily="34" charset="-122"/>
                <a:ea typeface="思源黑体 CN Medium" panose="020B0600000000000000" pitchFamily="34" charset="-122"/>
              </a:endParaRPr>
            </a:p>
          </p:txBody>
        </p:sp>
      </p:grpSp>
      <p:grpSp>
        <p:nvGrpSpPr>
          <p:cNvPr id="11" name="组合 10">
            <a:extLst>
              <a:ext uri="{FF2B5EF4-FFF2-40B4-BE49-F238E27FC236}">
                <a16:creationId xmlns:a16="http://schemas.microsoft.com/office/drawing/2014/main" id="{9E1C48D0-B2BB-01FC-7042-A248E2D2928B}"/>
              </a:ext>
            </a:extLst>
          </p:cNvPr>
          <p:cNvGrpSpPr/>
          <p:nvPr/>
        </p:nvGrpSpPr>
        <p:grpSpPr>
          <a:xfrm>
            <a:off x="8970285" y="855009"/>
            <a:ext cx="2328834" cy="2043328"/>
            <a:chOff x="756106" y="3424497"/>
            <a:chExt cx="2328834" cy="2043328"/>
          </a:xfrm>
        </p:grpSpPr>
        <p:sp>
          <p:nvSpPr>
            <p:cNvPr id="12" name="矩形 11">
              <a:extLst>
                <a:ext uri="{FF2B5EF4-FFF2-40B4-BE49-F238E27FC236}">
                  <a16:creationId xmlns:a16="http://schemas.microsoft.com/office/drawing/2014/main" id="{09964AEE-6247-75E5-AC67-C160CF5B631E}"/>
                </a:ext>
              </a:extLst>
            </p:cNvPr>
            <p:cNvSpPr/>
            <p:nvPr/>
          </p:nvSpPr>
          <p:spPr>
            <a:xfrm>
              <a:off x="2623275" y="3881374"/>
              <a:ext cx="461665" cy="1477328"/>
            </a:xfrm>
            <a:prstGeom prst="rect">
              <a:avLst/>
            </a:prstGeom>
          </p:spPr>
          <p:txBody>
            <a:bodyPr vert="eaVert"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rgbClr val="83ABB3"/>
                  </a:solidFill>
                  <a:latin typeface="思源黑体 CN Medium" panose="020B0600000000000000" pitchFamily="34" charset="-122"/>
                  <a:ea typeface="思源黑体 CN Medium" panose="020B0600000000000000" pitchFamily="34" charset="-122"/>
                </a:rPr>
                <a:t>添加文本信息</a:t>
              </a:r>
            </a:p>
          </p:txBody>
        </p:sp>
        <p:sp>
          <p:nvSpPr>
            <p:cNvPr id="13" name="矩形 12">
              <a:extLst>
                <a:ext uri="{FF2B5EF4-FFF2-40B4-BE49-F238E27FC236}">
                  <a16:creationId xmlns:a16="http://schemas.microsoft.com/office/drawing/2014/main" id="{782BD40C-72D5-2631-470A-E33DEB003B45}"/>
                </a:ext>
              </a:extLst>
            </p:cNvPr>
            <p:cNvSpPr/>
            <p:nvPr/>
          </p:nvSpPr>
          <p:spPr>
            <a:xfrm>
              <a:off x="756106" y="3582281"/>
              <a:ext cx="1800493" cy="1885544"/>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Sun </a:t>
              </a:r>
              <a:r>
                <a:rPr lang="en-US" altLang="zh-CN" sz="1400" b="0" i="0" dirty="0" err="1">
                  <a:solidFill>
                    <a:schemeClr val="accent5">
                      <a:lumMod val="75000"/>
                    </a:schemeClr>
                  </a:solidFill>
                  <a:effectLst/>
                  <a:latin typeface="思源黑体 CN Medium" panose="020B0600000000000000" pitchFamily="34" charset="-122"/>
                  <a:ea typeface="思源黑体 CN Medium" panose="020B0600000000000000" pitchFamily="34" charset="-122"/>
                </a:rPr>
                <a:t>Yat-sen</a:t>
              </a: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a:t>
              </a:r>
              <a:endParaRPr kumimoji="1" lang="zh-CN" altLang="en-US" sz="1400" dirty="0">
                <a:solidFill>
                  <a:srgbClr val="000000"/>
                </a:solidFill>
                <a:latin typeface="思源黑体 CN Medium" panose="020B0600000000000000" pitchFamily="34" charset="-122"/>
                <a:ea typeface="思源黑体 CN Medium" panose="020B0600000000000000" pitchFamily="34" charset="-122"/>
              </a:endParaRPr>
            </a:p>
          </p:txBody>
        </p:sp>
        <p:sp>
          <p:nvSpPr>
            <p:cNvPr id="14" name="椭圆 13">
              <a:extLst>
                <a:ext uri="{FF2B5EF4-FFF2-40B4-BE49-F238E27FC236}">
                  <a16:creationId xmlns:a16="http://schemas.microsoft.com/office/drawing/2014/main" id="{E020CC5C-1DD0-F162-5748-6C6335D4419F}"/>
                </a:ext>
              </a:extLst>
            </p:cNvPr>
            <p:cNvSpPr/>
            <p:nvPr/>
          </p:nvSpPr>
          <p:spPr>
            <a:xfrm>
              <a:off x="2705022" y="3424497"/>
              <a:ext cx="379918" cy="3799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思源黑体 CN Medium" panose="020B0600000000000000" pitchFamily="34" charset="-122"/>
                  <a:ea typeface="思源黑体 CN Medium" panose="020B0600000000000000" pitchFamily="34" charset="-122"/>
                </a:rPr>
                <a:t>2</a:t>
              </a:r>
              <a:endParaRPr lang="zh-CN" altLang="en-US" sz="1600" b="1" dirty="0">
                <a:latin typeface="思源黑体 CN Medium" panose="020B0600000000000000" pitchFamily="34" charset="-122"/>
                <a:ea typeface="思源黑体 CN Medium" panose="020B0600000000000000" pitchFamily="34" charset="-122"/>
              </a:endParaRPr>
            </a:p>
          </p:txBody>
        </p:sp>
      </p:grpSp>
      <p:grpSp>
        <p:nvGrpSpPr>
          <p:cNvPr id="15" name="组合 14">
            <a:extLst>
              <a:ext uri="{FF2B5EF4-FFF2-40B4-BE49-F238E27FC236}">
                <a16:creationId xmlns:a16="http://schemas.microsoft.com/office/drawing/2014/main" id="{D26F3F1F-20B8-8416-5B9A-82983720D332}"/>
              </a:ext>
            </a:extLst>
          </p:cNvPr>
          <p:cNvGrpSpPr/>
          <p:nvPr/>
        </p:nvGrpSpPr>
        <p:grpSpPr>
          <a:xfrm>
            <a:off x="8970285" y="3801879"/>
            <a:ext cx="2328834" cy="2043328"/>
            <a:chOff x="756106" y="3424497"/>
            <a:chExt cx="2328834" cy="2043328"/>
          </a:xfrm>
        </p:grpSpPr>
        <p:sp>
          <p:nvSpPr>
            <p:cNvPr id="16" name="矩形 15">
              <a:extLst>
                <a:ext uri="{FF2B5EF4-FFF2-40B4-BE49-F238E27FC236}">
                  <a16:creationId xmlns:a16="http://schemas.microsoft.com/office/drawing/2014/main" id="{4F490D98-42F5-C18B-FAF9-2F9A09D52157}"/>
                </a:ext>
              </a:extLst>
            </p:cNvPr>
            <p:cNvSpPr/>
            <p:nvPr/>
          </p:nvSpPr>
          <p:spPr>
            <a:xfrm>
              <a:off x="2623275" y="3881374"/>
              <a:ext cx="461665" cy="1477328"/>
            </a:xfrm>
            <a:prstGeom prst="rect">
              <a:avLst/>
            </a:prstGeom>
          </p:spPr>
          <p:txBody>
            <a:bodyPr vert="eaVert"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solidFill>
                    <a:srgbClr val="83ABB3"/>
                  </a:solidFill>
                  <a:latin typeface="思源黑体 CN Medium" panose="020B0600000000000000" pitchFamily="34" charset="-122"/>
                  <a:ea typeface="思源黑体 CN Medium" panose="020B0600000000000000" pitchFamily="34" charset="-122"/>
                </a:rPr>
                <a:t>添加文本信息</a:t>
              </a:r>
            </a:p>
          </p:txBody>
        </p:sp>
        <p:sp>
          <p:nvSpPr>
            <p:cNvPr id="17" name="矩形 16">
              <a:extLst>
                <a:ext uri="{FF2B5EF4-FFF2-40B4-BE49-F238E27FC236}">
                  <a16:creationId xmlns:a16="http://schemas.microsoft.com/office/drawing/2014/main" id="{6B8FDFFF-5524-7F96-04A8-097CF4DB080A}"/>
                </a:ext>
              </a:extLst>
            </p:cNvPr>
            <p:cNvSpPr/>
            <p:nvPr/>
          </p:nvSpPr>
          <p:spPr>
            <a:xfrm>
              <a:off x="756106" y="3582281"/>
              <a:ext cx="1800493" cy="1885544"/>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Sun </a:t>
              </a:r>
              <a:r>
                <a:rPr lang="en-US" altLang="zh-CN" sz="1400" b="0" i="0" dirty="0" err="1">
                  <a:solidFill>
                    <a:schemeClr val="accent5">
                      <a:lumMod val="75000"/>
                    </a:schemeClr>
                  </a:solidFill>
                  <a:effectLst/>
                  <a:latin typeface="思源黑体 CN Medium" panose="020B0600000000000000" pitchFamily="34" charset="-122"/>
                  <a:ea typeface="思源黑体 CN Medium" panose="020B0600000000000000" pitchFamily="34" charset="-122"/>
                </a:rPr>
                <a:t>Yat-sen</a:t>
              </a:r>
              <a:r>
                <a:rPr lang="en-US" altLang="zh-CN" sz="1400" b="0" i="0" dirty="0">
                  <a:solidFill>
                    <a:schemeClr val="accent5">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a:t>
              </a:r>
              <a:endParaRPr kumimoji="1" lang="zh-CN" altLang="en-US" sz="1400" dirty="0">
                <a:solidFill>
                  <a:srgbClr val="000000"/>
                </a:solidFill>
                <a:latin typeface="思源黑体 CN Medium" panose="020B0600000000000000" pitchFamily="34" charset="-122"/>
                <a:ea typeface="思源黑体 CN Medium" panose="020B0600000000000000" pitchFamily="34" charset="-122"/>
              </a:endParaRPr>
            </a:p>
          </p:txBody>
        </p:sp>
        <p:sp>
          <p:nvSpPr>
            <p:cNvPr id="18" name="椭圆 17">
              <a:extLst>
                <a:ext uri="{FF2B5EF4-FFF2-40B4-BE49-F238E27FC236}">
                  <a16:creationId xmlns:a16="http://schemas.microsoft.com/office/drawing/2014/main" id="{998E401F-29B3-2581-578E-A3260B8209E2}"/>
                </a:ext>
              </a:extLst>
            </p:cNvPr>
            <p:cNvSpPr/>
            <p:nvPr/>
          </p:nvSpPr>
          <p:spPr>
            <a:xfrm>
              <a:off x="2705022" y="3424497"/>
              <a:ext cx="379918" cy="3799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latin typeface="思源黑体 CN Medium" panose="020B0600000000000000" pitchFamily="34" charset="-122"/>
                  <a:ea typeface="思源黑体 CN Medium" panose="020B0600000000000000" pitchFamily="34" charset="-122"/>
                </a:rPr>
                <a:t>3</a:t>
              </a:r>
              <a:endParaRPr lang="zh-CN" altLang="en-US" sz="1600" b="1" dirty="0">
                <a:latin typeface="思源黑体 CN Medium" panose="020B0600000000000000" pitchFamily="34" charset="-122"/>
                <a:ea typeface="思源黑体 CN Medium" panose="020B0600000000000000" pitchFamily="34" charset="-122"/>
              </a:endParaRPr>
            </a:p>
          </p:txBody>
        </p:sp>
      </p:grpSp>
      <p:sp>
        <p:nvSpPr>
          <p:cNvPr id="2" name="文本框 1">
            <a:extLst>
              <a:ext uri="{FF2B5EF4-FFF2-40B4-BE49-F238E27FC236}">
                <a16:creationId xmlns:a16="http://schemas.microsoft.com/office/drawing/2014/main" id="{2C0DDCB4-48E6-4267-CA49-E51E8ACADE98}"/>
              </a:ext>
            </a:extLst>
          </p:cNvPr>
          <p:cNvSpPr txBox="1"/>
          <p:nvPr/>
        </p:nvSpPr>
        <p:spPr>
          <a:xfrm>
            <a:off x="868417" y="855009"/>
            <a:ext cx="4676265" cy="2123658"/>
          </a:xfrm>
          <a:prstGeom prst="rect">
            <a:avLst/>
          </a:prstGeom>
          <a:noFill/>
        </p:spPr>
        <p:txBody>
          <a:bodyPr wrap="square" rtlCol="0">
            <a:spAutoFit/>
          </a:bodyPr>
          <a:lstStyle/>
          <a:p>
            <a:r>
              <a:rPr lang="en-US" altLang="zh-CN" sz="6600" dirty="0">
                <a:solidFill>
                  <a:srgbClr val="83ABB3"/>
                </a:solidFill>
                <a:latin typeface="Segoe UI Black" panose="020B0A02040204020203" pitchFamily="34" charset="0"/>
                <a:ea typeface="Segoe UI Black" panose="020B0A02040204020203" pitchFamily="34" charset="0"/>
              </a:rPr>
              <a:t>Your</a:t>
            </a:r>
          </a:p>
          <a:p>
            <a:r>
              <a:rPr lang="en-US" altLang="zh-CN" sz="6600" dirty="0">
                <a:solidFill>
                  <a:srgbClr val="83ABB3"/>
                </a:solidFill>
                <a:latin typeface="Segoe UI Black" panose="020B0A02040204020203" pitchFamily="34" charset="0"/>
                <a:ea typeface="Segoe UI Black" panose="020B0A02040204020203" pitchFamily="34" charset="0"/>
              </a:rPr>
              <a:t>title</a:t>
            </a:r>
            <a:r>
              <a:rPr lang="zh-CN" altLang="en-US" sz="6600" dirty="0">
                <a:solidFill>
                  <a:srgbClr val="83ABB3"/>
                </a:solidFill>
                <a:latin typeface="Segoe UI Black" panose="020B0A02040204020203" pitchFamily="34" charset="0"/>
                <a:ea typeface="思源黑体 CN Heavy" panose="020B0A00000000000000" pitchFamily="34" charset="-122"/>
              </a:rPr>
              <a:t> </a:t>
            </a:r>
            <a:r>
              <a:rPr lang="en-US" altLang="zh-CN" sz="6600" dirty="0">
                <a:solidFill>
                  <a:srgbClr val="83ABB3"/>
                </a:solidFill>
                <a:latin typeface="Segoe UI Black" panose="020B0A02040204020203" pitchFamily="34" charset="0"/>
                <a:ea typeface="Segoe UI Black" panose="020B0A02040204020203" pitchFamily="34" charset="0"/>
              </a:rPr>
              <a:t>here</a:t>
            </a:r>
            <a:endParaRPr lang="zh-CN" altLang="en-US" sz="6600" dirty="0">
              <a:solidFill>
                <a:srgbClr val="83ABB3"/>
              </a:solidFill>
              <a:latin typeface="Segoe UI Black" panose="020B0A02040204020203" pitchFamily="34" charset="0"/>
              <a:ea typeface="思源黑体 CN Heavy" panose="020B0A00000000000000" pitchFamily="34" charset="-122"/>
            </a:endParaRPr>
          </a:p>
        </p:txBody>
      </p:sp>
      <p:pic>
        <p:nvPicPr>
          <p:cNvPr id="3" name="图片 2">
            <a:extLst>
              <a:ext uri="{FF2B5EF4-FFF2-40B4-BE49-F238E27FC236}">
                <a16:creationId xmlns:a16="http://schemas.microsoft.com/office/drawing/2014/main" id="{B1548C6B-186F-69D9-4766-F8642F9F20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3042" y="6179677"/>
            <a:ext cx="1856460" cy="537752"/>
          </a:xfrm>
          <a:prstGeom prst="rect">
            <a:avLst/>
          </a:prstGeom>
        </p:spPr>
      </p:pic>
    </p:spTree>
    <p:extLst>
      <p:ext uri="{BB962C8B-B14F-4D97-AF65-F5344CB8AC3E}">
        <p14:creationId xmlns:p14="http://schemas.microsoft.com/office/powerpoint/2010/main" val="114706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C5C48652-8B69-F921-5F0C-E664389E86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712686" y="0"/>
            <a:ext cx="8812297" cy="4693510"/>
          </a:xfrm>
          <a:prstGeom prst="rect">
            <a:avLst/>
          </a:prstGeom>
        </p:spPr>
      </p:pic>
      <p:sp>
        <p:nvSpPr>
          <p:cNvPr id="7" name="文本框 6">
            <a:extLst>
              <a:ext uri="{FF2B5EF4-FFF2-40B4-BE49-F238E27FC236}">
                <a16:creationId xmlns:a16="http://schemas.microsoft.com/office/drawing/2014/main" id="{B67281A7-DF65-F1F2-699A-DAC34A26AAC2}"/>
              </a:ext>
            </a:extLst>
          </p:cNvPr>
          <p:cNvSpPr txBox="1"/>
          <p:nvPr/>
        </p:nvSpPr>
        <p:spPr>
          <a:xfrm>
            <a:off x="2395919" y="3051298"/>
            <a:ext cx="7445828" cy="1323439"/>
          </a:xfrm>
          <a:prstGeom prst="rect">
            <a:avLst/>
          </a:prstGeom>
          <a:noFill/>
        </p:spPr>
        <p:txBody>
          <a:bodyPr wrap="square">
            <a:spAutoFit/>
          </a:bodyPr>
          <a:lstStyle/>
          <a:p>
            <a:r>
              <a:rPr lang="en-US" altLang="zh-CN" sz="8000" dirty="0">
                <a:solidFill>
                  <a:schemeClr val="bg1"/>
                </a:solidFill>
                <a:latin typeface="Segoe UI Black" panose="020B0A02040204020203" pitchFamily="34" charset="0"/>
                <a:ea typeface="Segoe UI Black" panose="020B0A02040204020203" pitchFamily="34" charset="0"/>
              </a:rPr>
              <a:t>Your title here</a:t>
            </a:r>
            <a:endParaRPr lang="zh-CN" altLang="en-US" sz="1400" dirty="0"/>
          </a:p>
        </p:txBody>
      </p:sp>
      <p:pic>
        <p:nvPicPr>
          <p:cNvPr id="9" name="图片 8">
            <a:extLst>
              <a:ext uri="{FF2B5EF4-FFF2-40B4-BE49-F238E27FC236}">
                <a16:creationId xmlns:a16="http://schemas.microsoft.com/office/drawing/2014/main" id="{D425B888-2E43-40D6-7612-03BC28F0DD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7770" y="338365"/>
            <a:ext cx="1856460" cy="537752"/>
          </a:xfrm>
          <a:prstGeom prst="rect">
            <a:avLst/>
          </a:prstGeom>
        </p:spPr>
      </p:pic>
      <p:sp>
        <p:nvSpPr>
          <p:cNvPr id="15" name="任意多边形: 形状 14">
            <a:extLst>
              <a:ext uri="{FF2B5EF4-FFF2-40B4-BE49-F238E27FC236}">
                <a16:creationId xmlns:a16="http://schemas.microsoft.com/office/drawing/2014/main" id="{F41DCB48-090B-A8E7-71E1-B9BDB57DC609}"/>
              </a:ext>
            </a:extLst>
          </p:cNvPr>
          <p:cNvSpPr/>
          <p:nvPr/>
        </p:nvSpPr>
        <p:spPr>
          <a:xfrm>
            <a:off x="0" y="5800567"/>
            <a:ext cx="12191999" cy="211666"/>
          </a:xfrm>
          <a:custGeom>
            <a:avLst/>
            <a:gdLst>
              <a:gd name="connsiteX0" fmla="*/ 2065866 w 12191999"/>
              <a:gd name="connsiteY0" fmla="*/ 0 h 211666"/>
              <a:gd name="connsiteX1" fmla="*/ 2163382 w 12191999"/>
              <a:gd name="connsiteY1" fmla="*/ 64638 h 211666"/>
              <a:gd name="connsiteX2" fmla="*/ 2167084 w 12191999"/>
              <a:gd name="connsiteY2" fmla="*/ 82974 h 211666"/>
              <a:gd name="connsiteX3" fmla="*/ 5994781 w 12191999"/>
              <a:gd name="connsiteY3" fmla="*/ 82974 h 211666"/>
              <a:gd name="connsiteX4" fmla="*/ 5998483 w 12191999"/>
              <a:gd name="connsiteY4" fmla="*/ 64638 h 211666"/>
              <a:gd name="connsiteX5" fmla="*/ 6095999 w 12191999"/>
              <a:gd name="connsiteY5" fmla="*/ 0 h 211666"/>
              <a:gd name="connsiteX6" fmla="*/ 6193515 w 12191999"/>
              <a:gd name="connsiteY6" fmla="*/ 64638 h 211666"/>
              <a:gd name="connsiteX7" fmla="*/ 6197217 w 12191999"/>
              <a:gd name="connsiteY7" fmla="*/ 82974 h 211666"/>
              <a:gd name="connsiteX8" fmla="*/ 10024914 w 12191999"/>
              <a:gd name="connsiteY8" fmla="*/ 82974 h 211666"/>
              <a:gd name="connsiteX9" fmla="*/ 10028616 w 12191999"/>
              <a:gd name="connsiteY9" fmla="*/ 64638 h 211666"/>
              <a:gd name="connsiteX10" fmla="*/ 10126132 w 12191999"/>
              <a:gd name="connsiteY10" fmla="*/ 0 h 211666"/>
              <a:gd name="connsiteX11" fmla="*/ 10223648 w 12191999"/>
              <a:gd name="connsiteY11" fmla="*/ 64638 h 211666"/>
              <a:gd name="connsiteX12" fmla="*/ 10227350 w 12191999"/>
              <a:gd name="connsiteY12" fmla="*/ 82974 h 211666"/>
              <a:gd name="connsiteX13" fmla="*/ 12191999 w 12191999"/>
              <a:gd name="connsiteY13" fmla="*/ 82974 h 211666"/>
              <a:gd name="connsiteX14" fmla="*/ 12191999 w 12191999"/>
              <a:gd name="connsiteY14" fmla="*/ 128693 h 211666"/>
              <a:gd name="connsiteX15" fmla="*/ 10227350 w 12191999"/>
              <a:gd name="connsiteY15" fmla="*/ 128693 h 211666"/>
              <a:gd name="connsiteX16" fmla="*/ 10223648 w 12191999"/>
              <a:gd name="connsiteY16" fmla="*/ 147028 h 211666"/>
              <a:gd name="connsiteX17" fmla="*/ 10126132 w 12191999"/>
              <a:gd name="connsiteY17" fmla="*/ 211666 h 211666"/>
              <a:gd name="connsiteX18" fmla="*/ 10028616 w 12191999"/>
              <a:gd name="connsiteY18" fmla="*/ 147028 h 211666"/>
              <a:gd name="connsiteX19" fmla="*/ 10024914 w 12191999"/>
              <a:gd name="connsiteY19" fmla="*/ 128693 h 211666"/>
              <a:gd name="connsiteX20" fmla="*/ 6197216 w 12191999"/>
              <a:gd name="connsiteY20" fmla="*/ 128693 h 211666"/>
              <a:gd name="connsiteX21" fmla="*/ 6193515 w 12191999"/>
              <a:gd name="connsiteY21" fmla="*/ 147028 h 211666"/>
              <a:gd name="connsiteX22" fmla="*/ 6095999 w 12191999"/>
              <a:gd name="connsiteY22" fmla="*/ 211666 h 211666"/>
              <a:gd name="connsiteX23" fmla="*/ 5998483 w 12191999"/>
              <a:gd name="connsiteY23" fmla="*/ 147028 h 211666"/>
              <a:gd name="connsiteX24" fmla="*/ 5994781 w 12191999"/>
              <a:gd name="connsiteY24" fmla="*/ 128693 h 211666"/>
              <a:gd name="connsiteX25" fmla="*/ 2167084 w 12191999"/>
              <a:gd name="connsiteY25" fmla="*/ 128693 h 211666"/>
              <a:gd name="connsiteX26" fmla="*/ 2163382 w 12191999"/>
              <a:gd name="connsiteY26" fmla="*/ 147028 h 211666"/>
              <a:gd name="connsiteX27" fmla="*/ 2065866 w 12191999"/>
              <a:gd name="connsiteY27" fmla="*/ 211666 h 211666"/>
              <a:gd name="connsiteX28" fmla="*/ 1968350 w 12191999"/>
              <a:gd name="connsiteY28" fmla="*/ 147028 h 211666"/>
              <a:gd name="connsiteX29" fmla="*/ 1964649 w 12191999"/>
              <a:gd name="connsiteY29" fmla="*/ 128693 h 211666"/>
              <a:gd name="connsiteX30" fmla="*/ 0 w 12191999"/>
              <a:gd name="connsiteY30" fmla="*/ 128693 h 211666"/>
              <a:gd name="connsiteX31" fmla="*/ 0 w 12191999"/>
              <a:gd name="connsiteY31" fmla="*/ 82974 h 211666"/>
              <a:gd name="connsiteX32" fmla="*/ 1964648 w 12191999"/>
              <a:gd name="connsiteY32" fmla="*/ 82974 h 211666"/>
              <a:gd name="connsiteX33" fmla="*/ 1968350 w 12191999"/>
              <a:gd name="connsiteY33" fmla="*/ 64638 h 211666"/>
              <a:gd name="connsiteX34" fmla="*/ 2065866 w 12191999"/>
              <a:gd name="connsiteY34" fmla="*/ 0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1999" h="211666">
                <a:moveTo>
                  <a:pt x="2065866" y="0"/>
                </a:moveTo>
                <a:cubicBezTo>
                  <a:pt x="2109704" y="0"/>
                  <a:pt x="2147316" y="26653"/>
                  <a:pt x="2163382" y="64638"/>
                </a:cubicBezTo>
                <a:lnTo>
                  <a:pt x="2167084" y="82974"/>
                </a:lnTo>
                <a:lnTo>
                  <a:pt x="5994781" y="82974"/>
                </a:lnTo>
                <a:lnTo>
                  <a:pt x="5998483" y="64638"/>
                </a:lnTo>
                <a:cubicBezTo>
                  <a:pt x="6014549" y="26653"/>
                  <a:pt x="6052161" y="0"/>
                  <a:pt x="6095999" y="0"/>
                </a:cubicBezTo>
                <a:cubicBezTo>
                  <a:pt x="6139836" y="0"/>
                  <a:pt x="6177449" y="26653"/>
                  <a:pt x="6193515" y="64638"/>
                </a:cubicBezTo>
                <a:lnTo>
                  <a:pt x="6197217" y="82974"/>
                </a:lnTo>
                <a:lnTo>
                  <a:pt x="10024914" y="82974"/>
                </a:lnTo>
                <a:lnTo>
                  <a:pt x="10028616" y="64638"/>
                </a:lnTo>
                <a:cubicBezTo>
                  <a:pt x="10044682" y="26653"/>
                  <a:pt x="10082295" y="0"/>
                  <a:pt x="10126132" y="0"/>
                </a:cubicBezTo>
                <a:cubicBezTo>
                  <a:pt x="10169969" y="0"/>
                  <a:pt x="10207582" y="26653"/>
                  <a:pt x="10223648" y="64638"/>
                </a:cubicBezTo>
                <a:lnTo>
                  <a:pt x="10227350" y="82974"/>
                </a:lnTo>
                <a:lnTo>
                  <a:pt x="12191999" y="82974"/>
                </a:lnTo>
                <a:lnTo>
                  <a:pt x="12191999" y="128693"/>
                </a:lnTo>
                <a:lnTo>
                  <a:pt x="10227350" y="128693"/>
                </a:lnTo>
                <a:lnTo>
                  <a:pt x="10223648" y="147028"/>
                </a:lnTo>
                <a:cubicBezTo>
                  <a:pt x="10207582" y="185013"/>
                  <a:pt x="10169969" y="211666"/>
                  <a:pt x="10126132" y="211666"/>
                </a:cubicBezTo>
                <a:cubicBezTo>
                  <a:pt x="10082295" y="211666"/>
                  <a:pt x="10044682" y="185013"/>
                  <a:pt x="10028616" y="147028"/>
                </a:cubicBezTo>
                <a:lnTo>
                  <a:pt x="10024914" y="128693"/>
                </a:lnTo>
                <a:lnTo>
                  <a:pt x="6197216" y="128693"/>
                </a:lnTo>
                <a:lnTo>
                  <a:pt x="6193515" y="147028"/>
                </a:lnTo>
                <a:cubicBezTo>
                  <a:pt x="6177449" y="185013"/>
                  <a:pt x="6139836" y="211666"/>
                  <a:pt x="6095999" y="211666"/>
                </a:cubicBezTo>
                <a:cubicBezTo>
                  <a:pt x="6052161" y="211666"/>
                  <a:pt x="6014549" y="185013"/>
                  <a:pt x="5998483" y="147028"/>
                </a:cubicBezTo>
                <a:lnTo>
                  <a:pt x="5994781" y="128693"/>
                </a:lnTo>
                <a:lnTo>
                  <a:pt x="2167084" y="128693"/>
                </a:lnTo>
                <a:lnTo>
                  <a:pt x="2163382" y="147028"/>
                </a:lnTo>
                <a:cubicBezTo>
                  <a:pt x="2147316" y="185013"/>
                  <a:pt x="2109704" y="211666"/>
                  <a:pt x="2065866" y="211666"/>
                </a:cubicBezTo>
                <a:cubicBezTo>
                  <a:pt x="2022029" y="211666"/>
                  <a:pt x="1984416" y="185013"/>
                  <a:pt x="1968350" y="147028"/>
                </a:cubicBezTo>
                <a:lnTo>
                  <a:pt x="1964649" y="128693"/>
                </a:lnTo>
                <a:lnTo>
                  <a:pt x="0" y="128693"/>
                </a:lnTo>
                <a:lnTo>
                  <a:pt x="0" y="82974"/>
                </a:lnTo>
                <a:lnTo>
                  <a:pt x="1964648" y="82974"/>
                </a:lnTo>
                <a:lnTo>
                  <a:pt x="1968350" y="64638"/>
                </a:lnTo>
                <a:cubicBezTo>
                  <a:pt x="1984416" y="26653"/>
                  <a:pt x="2022029" y="0"/>
                  <a:pt x="2065866"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a:extLst>
              <a:ext uri="{FF2B5EF4-FFF2-40B4-BE49-F238E27FC236}">
                <a16:creationId xmlns:a16="http://schemas.microsoft.com/office/drawing/2014/main" id="{0D35CB31-A89D-8BCB-059D-7F77CCC7CB07}"/>
              </a:ext>
            </a:extLst>
          </p:cNvPr>
          <p:cNvSpPr txBox="1"/>
          <p:nvPr/>
        </p:nvSpPr>
        <p:spPr>
          <a:xfrm>
            <a:off x="1451278" y="5116753"/>
            <a:ext cx="1234013" cy="523220"/>
          </a:xfrm>
          <a:prstGeom prst="rect">
            <a:avLst/>
          </a:prstGeom>
          <a:noFill/>
        </p:spPr>
        <p:txBody>
          <a:bodyPr wrap="square" rtlCol="0">
            <a:spAutoFit/>
          </a:bodyPr>
          <a:lstStyle/>
          <a:p>
            <a:pPr algn="ctr"/>
            <a:r>
              <a:rPr lang="en-US" altLang="zh-CN" sz="2800" dirty="0">
                <a:solidFill>
                  <a:srgbClr val="83ABB3"/>
                </a:solidFill>
                <a:latin typeface="思源黑体 CN Heavy" panose="020B0A00000000000000" pitchFamily="34" charset="-122"/>
                <a:ea typeface="思源黑体 CN Heavy" panose="020B0A00000000000000" pitchFamily="34" charset="-122"/>
              </a:rPr>
              <a:t>20%</a:t>
            </a:r>
            <a:endParaRPr lang="zh-CN" altLang="en-US" sz="2800" dirty="0">
              <a:solidFill>
                <a:srgbClr val="83ABB3"/>
              </a:solidFill>
              <a:latin typeface="思源黑体 CN Heavy" panose="020B0A00000000000000" pitchFamily="34" charset="-122"/>
              <a:ea typeface="思源黑体 CN Heavy" panose="020B0A00000000000000" pitchFamily="34" charset="-122"/>
            </a:endParaRPr>
          </a:p>
        </p:txBody>
      </p:sp>
      <p:sp>
        <p:nvSpPr>
          <p:cNvPr id="19" name="矩形 18">
            <a:extLst>
              <a:ext uri="{FF2B5EF4-FFF2-40B4-BE49-F238E27FC236}">
                <a16:creationId xmlns:a16="http://schemas.microsoft.com/office/drawing/2014/main" id="{30618193-BFD2-974D-3689-0A039FD8D89B}"/>
              </a:ext>
            </a:extLst>
          </p:cNvPr>
          <p:cNvSpPr/>
          <p:nvPr/>
        </p:nvSpPr>
        <p:spPr>
          <a:xfrm>
            <a:off x="667658" y="6319768"/>
            <a:ext cx="2801257" cy="550828"/>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1F5CC41E-C66D-5806-818B-196AA1BDC455}"/>
              </a:ext>
            </a:extLst>
          </p:cNvPr>
          <p:cNvSpPr/>
          <p:nvPr/>
        </p:nvSpPr>
        <p:spPr>
          <a:xfrm>
            <a:off x="4718205" y="6307173"/>
            <a:ext cx="2801257" cy="550828"/>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BC79A243-F6D8-9CD5-54D2-4F2137EDF64E}"/>
              </a:ext>
            </a:extLst>
          </p:cNvPr>
          <p:cNvSpPr/>
          <p:nvPr/>
        </p:nvSpPr>
        <p:spPr>
          <a:xfrm>
            <a:off x="8723086" y="6307173"/>
            <a:ext cx="2801257" cy="550828"/>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DE54F845-3793-4EFB-9EA5-00CC14E493DA}"/>
              </a:ext>
            </a:extLst>
          </p:cNvPr>
          <p:cNvSpPr txBox="1"/>
          <p:nvPr/>
        </p:nvSpPr>
        <p:spPr>
          <a:xfrm>
            <a:off x="9355364" y="5116753"/>
            <a:ext cx="1536700" cy="523220"/>
          </a:xfrm>
          <a:prstGeom prst="rect">
            <a:avLst/>
          </a:prstGeom>
          <a:noFill/>
        </p:spPr>
        <p:txBody>
          <a:bodyPr wrap="square" rtlCol="0">
            <a:spAutoFit/>
          </a:bodyPr>
          <a:lstStyle/>
          <a:p>
            <a:pPr algn="ctr"/>
            <a:r>
              <a:rPr lang="en-US" altLang="zh-CN" sz="2800" dirty="0">
                <a:solidFill>
                  <a:srgbClr val="83ABB3"/>
                </a:solidFill>
                <a:latin typeface="思源黑体 CN Heavy" panose="020B0A00000000000000" pitchFamily="34" charset="-122"/>
                <a:ea typeface="思源黑体 CN Heavy" panose="020B0A00000000000000" pitchFamily="34" charset="-122"/>
              </a:rPr>
              <a:t>100%</a:t>
            </a:r>
            <a:endParaRPr lang="zh-CN" altLang="en-US" sz="2800" dirty="0">
              <a:solidFill>
                <a:srgbClr val="83ABB3"/>
              </a:solidFill>
              <a:latin typeface="思源黑体 CN Heavy" panose="020B0A00000000000000" pitchFamily="34" charset="-122"/>
              <a:ea typeface="思源黑体 CN Heavy" panose="020B0A00000000000000" pitchFamily="34" charset="-122"/>
            </a:endParaRPr>
          </a:p>
        </p:txBody>
      </p:sp>
      <p:sp>
        <p:nvSpPr>
          <p:cNvPr id="23" name="文本框 22">
            <a:extLst>
              <a:ext uri="{FF2B5EF4-FFF2-40B4-BE49-F238E27FC236}">
                <a16:creationId xmlns:a16="http://schemas.microsoft.com/office/drawing/2014/main" id="{A02B3C45-17DD-B026-4DE4-F1CD129C8EDC}"/>
              </a:ext>
            </a:extLst>
          </p:cNvPr>
          <p:cNvSpPr txBox="1"/>
          <p:nvPr/>
        </p:nvSpPr>
        <p:spPr>
          <a:xfrm>
            <a:off x="4481912" y="5136652"/>
            <a:ext cx="3273841" cy="461665"/>
          </a:xfrm>
          <a:prstGeom prst="rect">
            <a:avLst/>
          </a:prstGeom>
          <a:noFill/>
        </p:spPr>
        <p:txBody>
          <a:bodyPr wrap="square" rtlCol="0">
            <a:spAutoFit/>
          </a:bodyPr>
          <a:lstStyle/>
          <a:p>
            <a:pPr algn="ctr"/>
            <a:r>
              <a:rPr lang="zh-CN" altLang="en-US" sz="2400" b="1" dirty="0">
                <a:solidFill>
                  <a:srgbClr val="83ABB3"/>
                </a:solidFill>
                <a:latin typeface="思源黑体 CN Heavy" panose="020B0A00000000000000" pitchFamily="34" charset="-122"/>
                <a:ea typeface="思源黑体 CN Heavy" panose="020B0A00000000000000" pitchFamily="34" charset="-122"/>
              </a:rPr>
              <a:t>可输入数字或年份</a:t>
            </a:r>
          </a:p>
        </p:txBody>
      </p:sp>
    </p:spTree>
    <p:extLst>
      <p:ext uri="{BB962C8B-B14F-4D97-AF65-F5344CB8AC3E}">
        <p14:creationId xmlns:p14="http://schemas.microsoft.com/office/powerpoint/2010/main" val="278616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a:extLst>
              <a:ext uri="{FF2B5EF4-FFF2-40B4-BE49-F238E27FC236}">
                <a16:creationId xmlns:a16="http://schemas.microsoft.com/office/drawing/2014/main" id="{A87BCCD5-959C-0A88-1718-894068CA300E}"/>
              </a:ext>
            </a:extLst>
          </p:cNvPr>
          <p:cNvPicPr>
            <a:picLocks noGrp="1" noChangeAspect="1"/>
          </p:cNvPicPr>
          <p:nvPr>
            <p:ph idx="1"/>
          </p:nvPr>
        </p:nvPicPr>
        <p:blipFill rotWithShape="1">
          <a:blip r:embed="rId2" cstate="print">
            <a:alphaModFix amt="50000"/>
            <a:extLst>
              <a:ext uri="{28A0092B-C50C-407E-A947-70E740481C1C}">
                <a14:useLocalDpi xmlns:a14="http://schemas.microsoft.com/office/drawing/2010/main"/>
              </a:ext>
            </a:extLst>
          </a:blip>
          <a:srcRect/>
          <a:stretch/>
        </p:blipFill>
        <p:spPr>
          <a:xfrm>
            <a:off x="0" y="0"/>
            <a:ext cx="12192000" cy="6858000"/>
          </a:xfrm>
        </p:spPr>
      </p:pic>
      <p:sp>
        <p:nvSpPr>
          <p:cNvPr id="7" name="矩形 6">
            <a:extLst>
              <a:ext uri="{FF2B5EF4-FFF2-40B4-BE49-F238E27FC236}">
                <a16:creationId xmlns:a16="http://schemas.microsoft.com/office/drawing/2014/main" id="{0C25CD56-811C-AAB6-E375-92BC39F1923F}"/>
              </a:ext>
            </a:extLst>
          </p:cNvPr>
          <p:cNvSpPr/>
          <p:nvPr/>
        </p:nvSpPr>
        <p:spPr>
          <a:xfrm>
            <a:off x="767298" y="1058887"/>
            <a:ext cx="11090873" cy="297608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7AC3109-7915-C770-DC13-819286CDAD51}"/>
              </a:ext>
            </a:extLst>
          </p:cNvPr>
          <p:cNvSpPr/>
          <p:nvPr/>
        </p:nvSpPr>
        <p:spPr>
          <a:xfrm>
            <a:off x="445700" y="1058887"/>
            <a:ext cx="321598" cy="29760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B87974A8-0BF3-2E0A-CF5D-3A0DAD755F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7770" y="338365"/>
            <a:ext cx="1856460" cy="537752"/>
          </a:xfrm>
          <a:prstGeom prst="rect">
            <a:avLst/>
          </a:prstGeom>
        </p:spPr>
      </p:pic>
      <p:sp>
        <p:nvSpPr>
          <p:cNvPr id="11" name="文本框 10">
            <a:extLst>
              <a:ext uri="{FF2B5EF4-FFF2-40B4-BE49-F238E27FC236}">
                <a16:creationId xmlns:a16="http://schemas.microsoft.com/office/drawing/2014/main" id="{777671AC-6D05-4780-DC63-87ECA66DBB7C}"/>
              </a:ext>
            </a:extLst>
          </p:cNvPr>
          <p:cNvSpPr txBox="1"/>
          <p:nvPr/>
        </p:nvSpPr>
        <p:spPr>
          <a:xfrm>
            <a:off x="1916727" y="1832406"/>
            <a:ext cx="8792013" cy="1429046"/>
          </a:xfrm>
          <a:prstGeom prst="rect">
            <a:avLst/>
          </a:prstGeom>
          <a:noFill/>
        </p:spPr>
        <p:txBody>
          <a:bodyPr wrap="square" rtlCol="0">
            <a:spAutoFit/>
          </a:bodyPr>
          <a:lstStyle/>
          <a:p>
            <a:pPr>
              <a:lnSpc>
                <a:spcPct val="150000"/>
              </a:lnSpc>
            </a:pPr>
            <a:r>
              <a:rPr lang="en-US" altLang="zh-CN" sz="2000" dirty="0">
                <a:solidFill>
                  <a:schemeClr val="accent1">
                    <a:lumMod val="75000"/>
                  </a:schemeClr>
                </a:solidFill>
                <a:latin typeface="思源黑体 CN Medium" panose="020B0600000000000000" pitchFamily="34" charset="-122"/>
                <a:ea typeface="思源黑体 CN Medium" panose="020B0600000000000000" pitchFamily="34" charset="-122"/>
              </a:rPr>
              <a:t>1924</a:t>
            </a:r>
            <a:r>
              <a:rPr lang="zh-CN" altLang="en-US" sz="2000" dirty="0">
                <a:solidFill>
                  <a:schemeClr val="accent1">
                    <a:lumMod val="75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年，孙中山先生亲手将广州地区实行近代高等教育模式的多所学校整合创立国立广东大学，并亲笔题写校训：“博学、审问、慎思、明辨、笃行”。孙中山先生逝世后，学校于</a:t>
            </a:r>
            <a:r>
              <a:rPr lang="en-US" altLang="zh-CN" sz="2000" dirty="0">
                <a:solidFill>
                  <a:schemeClr val="accent1">
                    <a:lumMod val="75000"/>
                  </a:schemeClr>
                </a:solidFill>
                <a:latin typeface="思源黑体 CN Medium" panose="020B0600000000000000" pitchFamily="34" charset="-122"/>
                <a:ea typeface="思源黑体 CN Medium" panose="020B0600000000000000" pitchFamily="34" charset="-122"/>
              </a:rPr>
              <a:t>1926</a:t>
            </a:r>
            <a:r>
              <a:rPr lang="zh-CN" altLang="en-US" sz="2000" dirty="0">
                <a:solidFill>
                  <a:schemeClr val="accent1">
                    <a:lumMod val="75000"/>
                  </a:schemeClr>
                </a:solidFill>
                <a:latin typeface="思源黑体 CN Medium" panose="020B0600000000000000" pitchFamily="34" charset="-122"/>
                <a:ea typeface="思源黑体 CN Medium" panose="020B0600000000000000" pitchFamily="34" charset="-122"/>
              </a:rPr>
              <a:t>年定名为国立中山大学。</a:t>
            </a:r>
          </a:p>
        </p:txBody>
      </p:sp>
      <p:sp>
        <p:nvSpPr>
          <p:cNvPr id="12" name="文本框 11">
            <a:extLst>
              <a:ext uri="{FF2B5EF4-FFF2-40B4-BE49-F238E27FC236}">
                <a16:creationId xmlns:a16="http://schemas.microsoft.com/office/drawing/2014/main" id="{6E2B9AFE-3B5D-510E-F718-99746A4619CC}"/>
              </a:ext>
            </a:extLst>
          </p:cNvPr>
          <p:cNvSpPr txBox="1"/>
          <p:nvPr/>
        </p:nvSpPr>
        <p:spPr>
          <a:xfrm>
            <a:off x="-1766925" y="4588884"/>
            <a:ext cx="13501914" cy="1938992"/>
          </a:xfrm>
          <a:prstGeom prst="rect">
            <a:avLst/>
          </a:prstGeom>
          <a:noFill/>
        </p:spPr>
        <p:txBody>
          <a:bodyPr wrap="square" rtlCol="0">
            <a:spAutoFit/>
          </a:bodyPr>
          <a:lstStyle/>
          <a:p>
            <a:pPr algn="r"/>
            <a:r>
              <a:rPr lang="en-US" altLang="zh-CN" sz="7200" dirty="0">
                <a:solidFill>
                  <a:schemeClr val="bg1"/>
                </a:solidFill>
                <a:latin typeface="Segoe UI Black" panose="020B0A02040204020203" pitchFamily="34" charset="0"/>
                <a:ea typeface="Segoe UI Black" panose="020B0A02040204020203" pitchFamily="34" charset="0"/>
              </a:rPr>
              <a:t>Your </a:t>
            </a:r>
          </a:p>
          <a:p>
            <a:pPr algn="r"/>
            <a:r>
              <a:rPr lang="en-US" altLang="zh-CN" sz="4800" dirty="0">
                <a:solidFill>
                  <a:schemeClr val="bg1"/>
                </a:solidFill>
                <a:latin typeface="Segoe UI Black" panose="020B0A02040204020203" pitchFamily="34" charset="0"/>
                <a:ea typeface="Segoe UI Black" panose="020B0A02040204020203" pitchFamily="34" charset="0"/>
              </a:rPr>
              <a:t>title</a:t>
            </a:r>
            <a:r>
              <a:rPr lang="zh-CN" altLang="en-US" sz="4800" dirty="0">
                <a:solidFill>
                  <a:schemeClr val="bg1"/>
                </a:solidFill>
                <a:latin typeface="Segoe UI Black" panose="020B0A02040204020203" pitchFamily="34" charset="0"/>
                <a:ea typeface="思源黑体 CN Heavy" panose="020B0A00000000000000" pitchFamily="34" charset="-122"/>
              </a:rPr>
              <a:t> </a:t>
            </a:r>
            <a:r>
              <a:rPr lang="en-US" altLang="zh-CN" sz="4800" dirty="0">
                <a:solidFill>
                  <a:schemeClr val="bg1"/>
                </a:solidFill>
                <a:latin typeface="Segoe UI Black" panose="020B0A02040204020203" pitchFamily="34" charset="0"/>
                <a:ea typeface="Segoe UI Black" panose="020B0A02040204020203" pitchFamily="34" charset="0"/>
              </a:rPr>
              <a:t>here</a:t>
            </a:r>
            <a:endParaRPr lang="zh-CN" altLang="en-US" sz="4400" dirty="0">
              <a:solidFill>
                <a:schemeClr val="bg1"/>
              </a:solidFill>
              <a:latin typeface="Segoe UI Black" panose="020B0A02040204020203" pitchFamily="34" charset="0"/>
              <a:ea typeface="思源黑体 CN Heavy" panose="020B0A00000000000000" pitchFamily="34" charset="-122"/>
            </a:endParaRPr>
          </a:p>
        </p:txBody>
      </p:sp>
    </p:spTree>
    <p:extLst>
      <p:ext uri="{BB962C8B-B14F-4D97-AF65-F5344CB8AC3E}">
        <p14:creationId xmlns:p14="http://schemas.microsoft.com/office/powerpoint/2010/main" val="208463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0C561FA-13D4-BEF5-A5DE-A0B51EEFD349}"/>
              </a:ext>
            </a:extLst>
          </p:cNvPr>
          <p:cNvSpPr/>
          <p:nvPr/>
        </p:nvSpPr>
        <p:spPr>
          <a:xfrm>
            <a:off x="0" y="0"/>
            <a:ext cx="12268200" cy="6858000"/>
          </a:xfrm>
          <a:prstGeom prst="rect">
            <a:avLst/>
          </a:prstGeom>
          <a:gradFill flip="none" rotWithShape="1">
            <a:gsLst>
              <a:gs pos="14000">
                <a:schemeClr val="accent2">
                  <a:lumMod val="20000"/>
                  <a:lumOff val="80000"/>
                  <a:alpha val="98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a:extLst>
              <a:ext uri="{FF2B5EF4-FFF2-40B4-BE49-F238E27FC236}">
                <a16:creationId xmlns:a16="http://schemas.microsoft.com/office/drawing/2014/main" id="{AA688725-65E2-D2BF-39FA-2531E7056C6F}"/>
              </a:ext>
            </a:extLst>
          </p:cNvPr>
          <p:cNvSpPr/>
          <p:nvPr/>
        </p:nvSpPr>
        <p:spPr>
          <a:xfrm>
            <a:off x="4357687" y="1427417"/>
            <a:ext cx="3476625" cy="3476625"/>
          </a:xfrm>
          <a:prstGeom prst="ellipse">
            <a:avLst/>
          </a:prstGeom>
          <a:blipFill dpi="0" rotWithShape="1">
            <a:blip r:embed="rId3"/>
            <a:srcRect/>
            <a:tile tx="520700" ty="36830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0CA8094-D272-81BF-6D19-2FC696262AAA}"/>
              </a:ext>
            </a:extLst>
          </p:cNvPr>
          <p:cNvSpPr txBox="1"/>
          <p:nvPr/>
        </p:nvSpPr>
        <p:spPr>
          <a:xfrm>
            <a:off x="1397793" y="4804954"/>
            <a:ext cx="9472613" cy="2646878"/>
          </a:xfrm>
          <a:prstGeom prst="rect">
            <a:avLst/>
          </a:prstGeom>
          <a:noFill/>
        </p:spPr>
        <p:txBody>
          <a:bodyPr wrap="square" rtlCol="0">
            <a:spAutoFit/>
          </a:bodyPr>
          <a:lstStyle/>
          <a:p>
            <a:pPr algn="ctr"/>
            <a:r>
              <a:rPr lang="en-US" altLang="zh-CN" sz="16600" dirty="0">
                <a:solidFill>
                  <a:schemeClr val="bg1">
                    <a:alpha val="89000"/>
                  </a:schemeClr>
                </a:solidFill>
                <a:latin typeface="思源黑体 CN Heavy" panose="020B0A00000000000000" pitchFamily="34" charset="-122"/>
                <a:ea typeface="思源黑体 CN Heavy" panose="020B0A00000000000000" pitchFamily="34" charset="-122"/>
              </a:rPr>
              <a:t>S Y S U</a:t>
            </a:r>
            <a:endParaRPr lang="zh-CN" altLang="en-US" sz="16600" dirty="0">
              <a:solidFill>
                <a:schemeClr val="bg1">
                  <a:alpha val="89000"/>
                </a:schemeClr>
              </a:solidFill>
              <a:latin typeface="思源黑体 CN Heavy" panose="020B0A00000000000000" pitchFamily="34" charset="-122"/>
              <a:ea typeface="思源黑体 CN Heavy" panose="020B0A00000000000000" pitchFamily="34" charset="-122"/>
            </a:endParaRPr>
          </a:p>
        </p:txBody>
      </p:sp>
      <p:sp>
        <p:nvSpPr>
          <p:cNvPr id="8" name="文本框 7">
            <a:extLst>
              <a:ext uri="{FF2B5EF4-FFF2-40B4-BE49-F238E27FC236}">
                <a16:creationId xmlns:a16="http://schemas.microsoft.com/office/drawing/2014/main" id="{AAD6C5C8-863B-ACA8-1B2B-F92FCD3ED18A}"/>
              </a:ext>
            </a:extLst>
          </p:cNvPr>
          <p:cNvSpPr txBox="1"/>
          <p:nvPr/>
        </p:nvSpPr>
        <p:spPr>
          <a:xfrm>
            <a:off x="719997" y="2082786"/>
            <a:ext cx="3385277" cy="2269724"/>
          </a:xfrm>
          <a:prstGeom prst="rect">
            <a:avLst/>
          </a:prstGeom>
          <a:noFill/>
        </p:spPr>
        <p:txBody>
          <a:bodyPr wrap="square" rtlCol="0">
            <a:spAutoFit/>
          </a:bodyPr>
          <a:lstStyle/>
          <a:p>
            <a:pPr algn="just">
              <a:lnSpc>
                <a:spcPct val="150000"/>
              </a:lnSpc>
            </a:pPr>
            <a:r>
              <a:rPr lang="en-US" altLang="zh-CN" sz="1600" i="0" dirty="0">
                <a:solidFill>
                  <a:schemeClr val="accent2">
                    <a:lumMod val="75000"/>
                  </a:schemeClr>
                </a:solidFill>
                <a:effectLst/>
                <a:latin typeface="思源黑体 CN Medium" panose="020B0600000000000000" pitchFamily="34" charset="-122"/>
                <a:ea typeface="思源黑体 CN Medium" panose="020B0600000000000000" pitchFamily="34" charset="-122"/>
              </a:rPr>
              <a:t>Sun </a:t>
            </a:r>
            <a:r>
              <a:rPr lang="en-US" altLang="zh-CN" sz="1600" i="0" dirty="0" err="1">
                <a:solidFill>
                  <a:schemeClr val="accent2">
                    <a:lumMod val="75000"/>
                  </a:schemeClr>
                </a:solidFill>
                <a:effectLst/>
                <a:latin typeface="思源黑体 CN Medium" panose="020B0600000000000000" pitchFamily="34" charset="-122"/>
                <a:ea typeface="思源黑体 CN Medium" panose="020B0600000000000000" pitchFamily="34" charset="-122"/>
              </a:rPr>
              <a:t>Yat-sen</a:t>
            </a:r>
            <a:r>
              <a:rPr lang="en-US" altLang="zh-CN" sz="1600" i="0" dirty="0">
                <a:solidFill>
                  <a:schemeClr val="accent2">
                    <a:lumMod val="75000"/>
                  </a:schemeClr>
                </a:solidFill>
                <a:effectLst/>
                <a:latin typeface="思源黑体 CN Medium" panose="020B0600000000000000" pitchFamily="34" charset="-122"/>
                <a:ea typeface="思源黑体 CN Medium" panose="020B0600000000000000" pitchFamily="34" charset="-122"/>
              </a:rPr>
              <a:t> University, originally known as Guangdong University, was founded in 1924 by Dr. Sun </a:t>
            </a:r>
            <a:r>
              <a:rPr lang="en-US" altLang="zh-CN" sz="1600" i="0" dirty="0" err="1">
                <a:solidFill>
                  <a:schemeClr val="accent2">
                    <a:lumMod val="75000"/>
                  </a:schemeClr>
                </a:solidFill>
                <a:effectLst/>
                <a:latin typeface="思源黑体 CN Medium" panose="020B0600000000000000" pitchFamily="34" charset="-122"/>
                <a:ea typeface="思源黑体 CN Medium" panose="020B0600000000000000" pitchFamily="34" charset="-122"/>
              </a:rPr>
              <a:t>Yat-sen</a:t>
            </a:r>
            <a:r>
              <a:rPr lang="en-US" altLang="zh-CN" sz="1600" i="0" dirty="0">
                <a:solidFill>
                  <a:schemeClr val="accent2">
                    <a:lumMod val="75000"/>
                  </a:schemeClr>
                </a:solidFill>
                <a:effectLst/>
                <a:latin typeface="思源黑体 CN Medium" panose="020B0600000000000000" pitchFamily="34" charset="-122"/>
                <a:ea typeface="思源黑体 CN Medium" panose="020B0600000000000000" pitchFamily="34" charset="-122"/>
              </a:rPr>
              <a:t>, a great democratic revolutionary leader of the 20th century.</a:t>
            </a:r>
            <a:endParaRPr lang="zh-CN" altLang="en-US" sz="1600" dirty="0">
              <a:solidFill>
                <a:schemeClr val="accent2">
                  <a:lumMod val="75000"/>
                </a:schemeClr>
              </a:solidFill>
              <a:latin typeface="思源黑体 CN Medium" panose="020B0600000000000000" pitchFamily="34" charset="-122"/>
              <a:ea typeface="思源黑体 CN Medium" panose="020B0600000000000000" pitchFamily="34" charset="-122"/>
            </a:endParaRPr>
          </a:p>
        </p:txBody>
      </p:sp>
      <p:sp>
        <p:nvSpPr>
          <p:cNvPr id="9" name="文本框 8">
            <a:extLst>
              <a:ext uri="{FF2B5EF4-FFF2-40B4-BE49-F238E27FC236}">
                <a16:creationId xmlns:a16="http://schemas.microsoft.com/office/drawing/2014/main" id="{CDCF3C1F-AB08-3D24-EA72-2D8EBCEA1C39}"/>
              </a:ext>
            </a:extLst>
          </p:cNvPr>
          <p:cNvSpPr txBox="1"/>
          <p:nvPr/>
        </p:nvSpPr>
        <p:spPr>
          <a:xfrm>
            <a:off x="8086725" y="2082786"/>
            <a:ext cx="3385276" cy="2269724"/>
          </a:xfrm>
          <a:prstGeom prst="rect">
            <a:avLst/>
          </a:prstGeom>
          <a:noFill/>
        </p:spPr>
        <p:txBody>
          <a:bodyPr wrap="square" rtlCol="0">
            <a:spAutoFit/>
          </a:bodyPr>
          <a:lstStyle/>
          <a:p>
            <a:pPr algn="just">
              <a:lnSpc>
                <a:spcPct val="150000"/>
              </a:lnSpc>
            </a:pPr>
            <a:r>
              <a:rPr lang="en-US" altLang="zh-CN" sz="1600" b="0" i="0" dirty="0">
                <a:solidFill>
                  <a:schemeClr val="accent2">
                    <a:lumMod val="75000"/>
                  </a:schemeClr>
                </a:solidFill>
                <a:effectLst/>
                <a:latin typeface="思源黑体 CN Medium" panose="020B0600000000000000" pitchFamily="34" charset="-122"/>
                <a:ea typeface="思源黑体 CN Medium" panose="020B0600000000000000" pitchFamily="34" charset="-122"/>
              </a:rPr>
              <a:t>The University is located in Guangdong Province, an area neighboring Hong Kong and Macao, which is at the forefront of China’s reform and opening up.</a:t>
            </a:r>
            <a:endParaRPr lang="zh-CN" altLang="en-US" sz="1600" dirty="0">
              <a:solidFill>
                <a:schemeClr val="accent2">
                  <a:lumMod val="75000"/>
                </a:schemeClr>
              </a:solidFill>
              <a:latin typeface="思源黑体 CN Medium" panose="020B0600000000000000" pitchFamily="34" charset="-122"/>
              <a:ea typeface="思源黑体 CN Medium" panose="020B0600000000000000" pitchFamily="34" charset="-122"/>
            </a:endParaRPr>
          </a:p>
        </p:txBody>
      </p:sp>
      <p:pic>
        <p:nvPicPr>
          <p:cNvPr id="10" name="图片 9">
            <a:extLst>
              <a:ext uri="{FF2B5EF4-FFF2-40B4-BE49-F238E27FC236}">
                <a16:creationId xmlns:a16="http://schemas.microsoft.com/office/drawing/2014/main" id="{431052CA-8568-D1FA-8F1A-38E9EAEA6EC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7768" y="181663"/>
            <a:ext cx="1856460" cy="537752"/>
          </a:xfrm>
          <a:prstGeom prst="rect">
            <a:avLst/>
          </a:prstGeom>
        </p:spPr>
      </p:pic>
      <p:sp>
        <p:nvSpPr>
          <p:cNvPr id="11" name="文本框 10">
            <a:extLst>
              <a:ext uri="{FF2B5EF4-FFF2-40B4-BE49-F238E27FC236}">
                <a16:creationId xmlns:a16="http://schemas.microsoft.com/office/drawing/2014/main" id="{D4DDA472-A243-FD04-5071-CF0DB3FDBFFC}"/>
              </a:ext>
            </a:extLst>
          </p:cNvPr>
          <p:cNvSpPr txBox="1"/>
          <p:nvPr/>
        </p:nvSpPr>
        <p:spPr>
          <a:xfrm>
            <a:off x="3840539" y="879081"/>
            <a:ext cx="4510919" cy="2585323"/>
          </a:xfrm>
          <a:prstGeom prst="rect">
            <a:avLst/>
          </a:prstGeom>
          <a:noFill/>
        </p:spPr>
        <p:txBody>
          <a:bodyPr wrap="square" rtlCol="0">
            <a:spAutoFit/>
          </a:bodyPr>
          <a:lstStyle/>
          <a:p>
            <a:pPr algn="ctr"/>
            <a:r>
              <a:rPr lang="en-US" altLang="zh-CN" sz="9600" spc="600" dirty="0">
                <a:solidFill>
                  <a:schemeClr val="bg1"/>
                </a:solidFill>
                <a:latin typeface="思源黑体 CN Heavy" panose="020B0A00000000000000" pitchFamily="34" charset="-122"/>
                <a:ea typeface="思源黑体 CN Heavy" panose="020B0A00000000000000" pitchFamily="34" charset="-122"/>
              </a:rPr>
              <a:t>What</a:t>
            </a:r>
            <a:r>
              <a:rPr lang="en-US" altLang="zh-CN" sz="6600" spc="600" dirty="0">
                <a:solidFill>
                  <a:schemeClr val="bg1"/>
                </a:solidFill>
                <a:latin typeface="思源黑体 CN Heavy" panose="020B0A00000000000000" pitchFamily="34" charset="-122"/>
                <a:ea typeface="思源黑体 CN Heavy" panose="020B0A00000000000000" pitchFamily="34" charset="-122"/>
              </a:rPr>
              <a:t> </a:t>
            </a:r>
          </a:p>
          <a:p>
            <a:pPr algn="ctr"/>
            <a:r>
              <a:rPr lang="en-US" altLang="zh-CN" sz="6600" spc="600" dirty="0">
                <a:solidFill>
                  <a:schemeClr val="bg1"/>
                </a:solidFill>
                <a:latin typeface="思源黑体 CN Heavy" panose="020B0A00000000000000" pitchFamily="34" charset="-122"/>
                <a:ea typeface="思源黑体 CN Heavy" panose="020B0A00000000000000" pitchFamily="34" charset="-122"/>
              </a:rPr>
              <a:t>is</a:t>
            </a:r>
            <a:endParaRPr lang="zh-CN" altLang="en-US" sz="6600" spc="600" dirty="0">
              <a:solidFill>
                <a:schemeClr val="bg1"/>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68415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24D1A05B-B5F6-EF33-A460-D3670C2B9CEA}"/>
              </a:ext>
            </a:extLst>
          </p:cNvPr>
          <p:cNvSpPr/>
          <p:nvPr/>
        </p:nvSpPr>
        <p:spPr>
          <a:xfrm rot="5400000">
            <a:off x="1812301" y="2978362"/>
            <a:ext cx="1519572" cy="5144176"/>
          </a:xfrm>
          <a:prstGeom prst="rect">
            <a:avLst/>
          </a:prstGeom>
          <a:gradFill flip="none" rotWithShape="1">
            <a:gsLst>
              <a:gs pos="16000">
                <a:srgbClr val="BDDBE5">
                  <a:alpha val="59000"/>
                </a:srgbClr>
              </a:gs>
              <a:gs pos="100000">
                <a:srgbClr val="FFFCF9">
                  <a:alpha val="73000"/>
                </a:srgbClr>
              </a:gs>
            </a:gsLst>
            <a:lin ang="16200000" scaled="1"/>
            <a:tileRect/>
          </a:gradFill>
          <a:ln>
            <a:noFill/>
          </a:ln>
          <a:effectLst>
            <a:outerShdw blurRad="127000" dist="63500" dir="5400000" algn="t" rotWithShape="0">
              <a:srgbClr val="75B3C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6" name="矩形 15">
            <a:extLst>
              <a:ext uri="{FF2B5EF4-FFF2-40B4-BE49-F238E27FC236}">
                <a16:creationId xmlns:a16="http://schemas.microsoft.com/office/drawing/2014/main" id="{09352449-DFB9-3FED-0A8C-76900C15E715}"/>
              </a:ext>
            </a:extLst>
          </p:cNvPr>
          <p:cNvSpPr/>
          <p:nvPr/>
        </p:nvSpPr>
        <p:spPr>
          <a:xfrm>
            <a:off x="0" y="554268"/>
            <a:ext cx="12192000" cy="2423356"/>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3D98FE5-A33F-3A39-0901-B50368DA8A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9346" y="554268"/>
            <a:ext cx="3633470" cy="2423356"/>
          </a:xfrm>
          <a:prstGeom prst="rect">
            <a:avLst/>
          </a:prstGeom>
        </p:spPr>
      </p:pic>
      <p:pic>
        <p:nvPicPr>
          <p:cNvPr id="11" name="图片 10">
            <a:extLst>
              <a:ext uri="{FF2B5EF4-FFF2-40B4-BE49-F238E27FC236}">
                <a16:creationId xmlns:a16="http://schemas.microsoft.com/office/drawing/2014/main" id="{E862EA8B-8407-93FD-11F1-1EFA3F51CA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9183" y="4781908"/>
            <a:ext cx="2279355" cy="1521824"/>
          </a:xfrm>
          <a:prstGeom prst="rect">
            <a:avLst/>
          </a:prstGeom>
        </p:spPr>
      </p:pic>
      <p:sp>
        <p:nvSpPr>
          <p:cNvPr id="18" name="文本框 17">
            <a:extLst>
              <a:ext uri="{FF2B5EF4-FFF2-40B4-BE49-F238E27FC236}">
                <a16:creationId xmlns:a16="http://schemas.microsoft.com/office/drawing/2014/main" id="{0C485096-4EE1-D719-9635-FC2D4D5DA9CE}"/>
              </a:ext>
            </a:extLst>
          </p:cNvPr>
          <p:cNvSpPr txBox="1"/>
          <p:nvPr/>
        </p:nvSpPr>
        <p:spPr>
          <a:xfrm>
            <a:off x="1420906" y="3052669"/>
            <a:ext cx="2316871" cy="1569660"/>
          </a:xfrm>
          <a:prstGeom prst="rect">
            <a:avLst/>
          </a:prstGeom>
          <a:noFill/>
        </p:spPr>
        <p:txBody>
          <a:bodyPr wrap="square" rtlCol="0">
            <a:spAutoFit/>
          </a:bodyPr>
          <a:lstStyle/>
          <a:p>
            <a:pPr algn="ctr"/>
            <a:r>
              <a:rPr lang="en-US" altLang="zh-CN" sz="6000" dirty="0">
                <a:solidFill>
                  <a:srgbClr val="83ABB3"/>
                </a:solidFill>
                <a:latin typeface="Segoe UI Black" panose="020B0A02040204020203" pitchFamily="34" charset="0"/>
                <a:ea typeface="Segoe UI Black" panose="020B0A02040204020203" pitchFamily="34" charset="0"/>
              </a:rPr>
              <a:t>Your</a:t>
            </a:r>
          </a:p>
          <a:p>
            <a:pPr algn="ctr"/>
            <a:r>
              <a:rPr lang="en-US" altLang="zh-CN" sz="3600" dirty="0">
                <a:solidFill>
                  <a:srgbClr val="83ABB3"/>
                </a:solidFill>
                <a:latin typeface="Segoe UI Black" panose="020B0A02040204020203" pitchFamily="34" charset="0"/>
                <a:ea typeface="Segoe UI Black" panose="020B0A02040204020203" pitchFamily="34" charset="0"/>
              </a:rPr>
              <a:t>title</a:t>
            </a:r>
            <a:r>
              <a:rPr lang="zh-CN" altLang="en-US" sz="3600" dirty="0">
                <a:solidFill>
                  <a:srgbClr val="83ABB3"/>
                </a:solidFill>
                <a:latin typeface="Segoe UI Black" panose="020B0A02040204020203" pitchFamily="34" charset="0"/>
                <a:ea typeface="思源黑体 CN Heavy" panose="020B0A00000000000000" pitchFamily="34" charset="-122"/>
              </a:rPr>
              <a:t> </a:t>
            </a:r>
            <a:r>
              <a:rPr lang="en-US" altLang="zh-CN" sz="3600" dirty="0">
                <a:solidFill>
                  <a:srgbClr val="83ABB3"/>
                </a:solidFill>
                <a:latin typeface="Segoe UI Black" panose="020B0A02040204020203" pitchFamily="34" charset="0"/>
                <a:ea typeface="Segoe UI Black" panose="020B0A02040204020203" pitchFamily="34" charset="0"/>
              </a:rPr>
              <a:t>here</a:t>
            </a:r>
            <a:endParaRPr lang="zh-CN" altLang="en-US" sz="3600" dirty="0">
              <a:solidFill>
                <a:srgbClr val="83ABB3"/>
              </a:solidFill>
              <a:latin typeface="Segoe UI Black" panose="020B0A02040204020203" pitchFamily="34" charset="0"/>
              <a:ea typeface="思源黑体 CN Heavy" panose="020B0A00000000000000" pitchFamily="34" charset="-122"/>
            </a:endParaRPr>
          </a:p>
        </p:txBody>
      </p:sp>
      <p:pic>
        <p:nvPicPr>
          <p:cNvPr id="22" name="图片 21">
            <a:extLst>
              <a:ext uri="{FF2B5EF4-FFF2-40B4-BE49-F238E27FC236}">
                <a16:creationId xmlns:a16="http://schemas.microsoft.com/office/drawing/2014/main" id="{BDAD974F-EEB4-E7F8-AEE0-507C549480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6449" y="4784162"/>
            <a:ext cx="2279355" cy="1519570"/>
          </a:xfrm>
          <a:prstGeom prst="rect">
            <a:avLst/>
          </a:prstGeom>
        </p:spPr>
      </p:pic>
      <p:pic>
        <p:nvPicPr>
          <p:cNvPr id="24" name="图片 23">
            <a:extLst>
              <a:ext uri="{FF2B5EF4-FFF2-40B4-BE49-F238E27FC236}">
                <a16:creationId xmlns:a16="http://schemas.microsoft.com/office/drawing/2014/main" id="{CCD3B8F4-6857-828F-9986-83C1D2426D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61917" y="4781908"/>
            <a:ext cx="2030083" cy="1521824"/>
          </a:xfrm>
          <a:prstGeom prst="rect">
            <a:avLst/>
          </a:prstGeom>
        </p:spPr>
      </p:pic>
      <p:sp>
        <p:nvSpPr>
          <p:cNvPr id="26" name="文本框 25">
            <a:extLst>
              <a:ext uri="{FF2B5EF4-FFF2-40B4-BE49-F238E27FC236}">
                <a16:creationId xmlns:a16="http://schemas.microsoft.com/office/drawing/2014/main" id="{C78E6BAF-4EA0-353D-0B74-1200FC1BF3F3}"/>
              </a:ext>
            </a:extLst>
          </p:cNvPr>
          <p:cNvSpPr txBox="1"/>
          <p:nvPr/>
        </p:nvSpPr>
        <p:spPr>
          <a:xfrm>
            <a:off x="5144175" y="3189181"/>
            <a:ext cx="6327825" cy="1161728"/>
          </a:xfrm>
          <a:prstGeom prst="rect">
            <a:avLst/>
          </a:prstGeom>
          <a:noFill/>
        </p:spPr>
        <p:txBody>
          <a:bodyPr wrap="square" rtlCol="0">
            <a:spAutoFit/>
          </a:bodyPr>
          <a:lstStyle/>
          <a:p>
            <a:pPr algn="just">
              <a:lnSpc>
                <a:spcPct val="150000"/>
              </a:lnSpc>
            </a:pPr>
            <a:r>
              <a:rPr lang="en-US" altLang="zh-CN" sz="1600" dirty="0">
                <a:solidFill>
                  <a:srgbClr val="83ABB3"/>
                </a:solidFill>
                <a:latin typeface="思源黑体 CN Medium" panose="020B0600000000000000" pitchFamily="34" charset="-122"/>
                <a:ea typeface="思源黑体 CN Medium" panose="020B0600000000000000" pitchFamily="34" charset="-122"/>
              </a:rPr>
              <a:t>Sun </a:t>
            </a:r>
            <a:r>
              <a:rPr lang="en-US" altLang="zh-CN" sz="1600" dirty="0" err="1">
                <a:solidFill>
                  <a:srgbClr val="83ABB3"/>
                </a:solidFill>
                <a:latin typeface="思源黑体 CN Medium" panose="020B0600000000000000" pitchFamily="34" charset="-122"/>
                <a:ea typeface="思源黑体 CN Medium" panose="020B0600000000000000" pitchFamily="34" charset="-122"/>
              </a:rPr>
              <a:t>Yat-sen</a:t>
            </a:r>
            <a:r>
              <a:rPr lang="en-US" altLang="zh-CN" sz="1600" dirty="0">
                <a:solidFill>
                  <a:srgbClr val="83ABB3"/>
                </a:solidFill>
                <a:latin typeface="思源黑体 CN Medium" panose="020B0600000000000000" pitchFamily="34" charset="-122"/>
                <a:ea typeface="思源黑体 CN Medium" panose="020B0600000000000000" pitchFamily="34" charset="-122"/>
              </a:rPr>
              <a:t> University, originally known as Guangdong University, was founded in 1924 by Dr. Sun </a:t>
            </a:r>
            <a:r>
              <a:rPr lang="en-US" altLang="zh-CN" sz="1600" dirty="0" err="1">
                <a:solidFill>
                  <a:srgbClr val="83ABB3"/>
                </a:solidFill>
                <a:latin typeface="思源黑体 CN Medium" panose="020B0600000000000000" pitchFamily="34" charset="-122"/>
                <a:ea typeface="思源黑体 CN Medium" panose="020B0600000000000000" pitchFamily="34" charset="-122"/>
              </a:rPr>
              <a:t>Yat-sen</a:t>
            </a:r>
            <a:r>
              <a:rPr lang="en-US" altLang="zh-CN" sz="1600" dirty="0">
                <a:solidFill>
                  <a:srgbClr val="83ABB3"/>
                </a:solidFill>
                <a:latin typeface="思源黑体 CN Medium" panose="020B0600000000000000" pitchFamily="34" charset="-122"/>
                <a:ea typeface="思源黑体 CN Medium" panose="020B0600000000000000" pitchFamily="34" charset="-122"/>
              </a:rPr>
              <a:t> , a great democratic revolutionary leader of the 20th century.</a:t>
            </a:r>
          </a:p>
        </p:txBody>
      </p:sp>
      <p:sp>
        <p:nvSpPr>
          <p:cNvPr id="28" name="文本框 27">
            <a:extLst>
              <a:ext uri="{FF2B5EF4-FFF2-40B4-BE49-F238E27FC236}">
                <a16:creationId xmlns:a16="http://schemas.microsoft.com/office/drawing/2014/main" id="{975B8357-2228-EC15-92A0-F89BDE6D8DD8}"/>
              </a:ext>
            </a:extLst>
          </p:cNvPr>
          <p:cNvSpPr txBox="1"/>
          <p:nvPr/>
        </p:nvSpPr>
        <p:spPr>
          <a:xfrm>
            <a:off x="5092274" y="1513269"/>
            <a:ext cx="7445828" cy="1200329"/>
          </a:xfrm>
          <a:prstGeom prst="rect">
            <a:avLst/>
          </a:prstGeom>
          <a:noFill/>
        </p:spPr>
        <p:txBody>
          <a:bodyPr wrap="square">
            <a:spAutoFit/>
          </a:bodyPr>
          <a:lstStyle/>
          <a:p>
            <a:r>
              <a:rPr lang="en-US" altLang="zh-CN" sz="7200" dirty="0">
                <a:solidFill>
                  <a:srgbClr val="83ABB3"/>
                </a:solidFill>
                <a:latin typeface="Segoe UI Black" panose="020B0A02040204020203" pitchFamily="34" charset="0"/>
                <a:ea typeface="Segoe UI Black" panose="020B0A02040204020203" pitchFamily="34" charset="0"/>
              </a:rPr>
              <a:t>Your title here</a:t>
            </a:r>
            <a:endParaRPr lang="zh-CN" altLang="en-US" sz="1200" dirty="0">
              <a:solidFill>
                <a:srgbClr val="83ABB3"/>
              </a:solidFill>
            </a:endParaRPr>
          </a:p>
        </p:txBody>
      </p:sp>
      <p:sp>
        <p:nvSpPr>
          <p:cNvPr id="2" name="矩形 1">
            <a:extLst>
              <a:ext uri="{FF2B5EF4-FFF2-40B4-BE49-F238E27FC236}">
                <a16:creationId xmlns:a16="http://schemas.microsoft.com/office/drawing/2014/main" id="{F20DD359-E139-6528-A2C9-AD86AD45FEB2}"/>
              </a:ext>
            </a:extLst>
          </p:cNvPr>
          <p:cNvSpPr/>
          <p:nvPr/>
        </p:nvSpPr>
        <p:spPr>
          <a:xfrm>
            <a:off x="550332" y="5017002"/>
            <a:ext cx="4072484" cy="10668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dirty="0">
                <a:solidFill>
                  <a:srgbClr val="83ABB3"/>
                </a:solidFill>
                <a:latin typeface="思源黑体 CN Medium" panose="020B0600000000000000" pitchFamily="34" charset="-122"/>
                <a:ea typeface="思源黑体 CN Medium" panose="020B0600000000000000" pitchFamily="34" charset="-122"/>
                <a:sym typeface="Arial" panose="020B0604020202020204" pitchFamily="34" charset="0"/>
              </a:rPr>
              <a:t>中山大学现由广州校区、珠海校区、深圳校区三个校区、五个校园及十家附属医院组成。</a:t>
            </a:r>
          </a:p>
        </p:txBody>
      </p:sp>
      <p:pic>
        <p:nvPicPr>
          <p:cNvPr id="3" name="图片 2">
            <a:extLst>
              <a:ext uri="{FF2B5EF4-FFF2-40B4-BE49-F238E27FC236}">
                <a16:creationId xmlns:a16="http://schemas.microsoft.com/office/drawing/2014/main" id="{DFF2C62D-313A-B95D-564C-5C88954504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065316" y="711492"/>
            <a:ext cx="1856460" cy="537752"/>
          </a:xfrm>
          <a:prstGeom prst="rect">
            <a:avLst/>
          </a:prstGeom>
        </p:spPr>
      </p:pic>
    </p:spTree>
    <p:extLst>
      <p:ext uri="{BB962C8B-B14F-4D97-AF65-F5344CB8AC3E}">
        <p14:creationId xmlns:p14="http://schemas.microsoft.com/office/powerpoint/2010/main" val="3130890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8F1708C7-251D-77F6-4C34-8434FF82DE68}"/>
              </a:ext>
            </a:extLst>
          </p:cNvPr>
          <p:cNvSpPr/>
          <p:nvPr/>
        </p:nvSpPr>
        <p:spPr>
          <a:xfrm rot="5400000">
            <a:off x="2631440" y="-2631440"/>
            <a:ext cx="6929120" cy="12192000"/>
          </a:xfrm>
          <a:prstGeom prst="rect">
            <a:avLst/>
          </a:prstGeom>
          <a:gradFill flip="none" rotWithShape="1">
            <a:gsLst>
              <a:gs pos="16000">
                <a:srgbClr val="BDDBE5">
                  <a:alpha val="59000"/>
                </a:srgbClr>
              </a:gs>
              <a:gs pos="100000">
                <a:srgbClr val="FFFCF9">
                  <a:alpha val="73000"/>
                </a:srgbClr>
              </a:gs>
            </a:gsLst>
            <a:lin ang="16200000" scaled="1"/>
            <a:tileRect/>
          </a:gradFill>
          <a:ln>
            <a:noFill/>
          </a:ln>
          <a:effectLst>
            <a:outerShdw blurRad="127000" dist="63500" dir="5400000" algn="t" rotWithShape="0">
              <a:srgbClr val="75B3C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endParaRPr>
          </a:p>
        </p:txBody>
      </p:sp>
      <p:pic>
        <p:nvPicPr>
          <p:cNvPr id="13" name="图片 12">
            <a:extLst>
              <a:ext uri="{FF2B5EF4-FFF2-40B4-BE49-F238E27FC236}">
                <a16:creationId xmlns:a16="http://schemas.microsoft.com/office/drawing/2014/main" id="{AF7F8E0E-0371-15AE-BEC8-39B5AFE91157}"/>
              </a:ext>
            </a:extLst>
          </p:cNvPr>
          <p:cNvPicPr>
            <a:picLocks noChangeAspect="1"/>
          </p:cNvPicPr>
          <p:nvPr/>
        </p:nvPicPr>
        <p:blipFill>
          <a:blip r:embed="rId2" cstate="print">
            <a:alphaModFix amt="30000"/>
            <a:extLst>
              <a:ext uri="{28A0092B-C50C-407E-A947-70E740481C1C}">
                <a14:useLocalDpi xmlns:a14="http://schemas.microsoft.com/office/drawing/2010/main"/>
              </a:ext>
            </a:extLst>
          </a:blip>
          <a:stretch>
            <a:fillRect/>
          </a:stretch>
        </p:blipFill>
        <p:spPr>
          <a:xfrm>
            <a:off x="6058320" y="3616052"/>
            <a:ext cx="5486212" cy="3371245"/>
          </a:xfrm>
          <a:prstGeom prst="rect">
            <a:avLst/>
          </a:prstGeom>
        </p:spPr>
      </p:pic>
      <p:sp>
        <p:nvSpPr>
          <p:cNvPr id="16" name="文本框 15">
            <a:extLst>
              <a:ext uri="{FF2B5EF4-FFF2-40B4-BE49-F238E27FC236}">
                <a16:creationId xmlns:a16="http://schemas.microsoft.com/office/drawing/2014/main" id="{02FA99EA-88B5-F312-E04E-1D4292B5D6D4}"/>
              </a:ext>
            </a:extLst>
          </p:cNvPr>
          <p:cNvSpPr txBox="1"/>
          <p:nvPr/>
        </p:nvSpPr>
        <p:spPr>
          <a:xfrm>
            <a:off x="724980" y="1213544"/>
            <a:ext cx="7445828" cy="2080954"/>
          </a:xfrm>
          <a:prstGeom prst="rect">
            <a:avLst/>
          </a:prstGeom>
          <a:noFill/>
        </p:spPr>
        <p:txBody>
          <a:bodyPr wrap="square">
            <a:spAutoFit/>
          </a:bodyPr>
          <a:lstStyle/>
          <a:p>
            <a:pPr>
              <a:lnSpc>
                <a:spcPct val="80000"/>
              </a:lnSpc>
            </a:pPr>
            <a:r>
              <a:rPr lang="en-US" altLang="zh-CN" sz="8000" dirty="0">
                <a:solidFill>
                  <a:schemeClr val="accent4">
                    <a:lumMod val="75000"/>
                  </a:schemeClr>
                </a:solidFill>
                <a:latin typeface="Segoe UI Black" panose="020B0A02040204020203" pitchFamily="34" charset="0"/>
                <a:ea typeface="Segoe UI Black" panose="020B0A02040204020203" pitchFamily="34" charset="0"/>
              </a:rPr>
              <a:t>Your title </a:t>
            </a:r>
          </a:p>
          <a:p>
            <a:pPr>
              <a:lnSpc>
                <a:spcPct val="80000"/>
              </a:lnSpc>
            </a:pPr>
            <a:r>
              <a:rPr lang="en-US" altLang="zh-CN" sz="8000" dirty="0">
                <a:solidFill>
                  <a:schemeClr val="accent4">
                    <a:lumMod val="75000"/>
                  </a:schemeClr>
                </a:solidFill>
                <a:latin typeface="Segoe UI Black" panose="020B0A02040204020203" pitchFamily="34" charset="0"/>
                <a:ea typeface="Segoe UI Black" panose="020B0A02040204020203" pitchFamily="34" charset="0"/>
              </a:rPr>
              <a:t>here</a:t>
            </a:r>
            <a:endParaRPr lang="zh-CN" altLang="en-US" sz="1400" dirty="0">
              <a:solidFill>
                <a:schemeClr val="accent4">
                  <a:lumMod val="75000"/>
                </a:schemeClr>
              </a:solidFill>
            </a:endParaRPr>
          </a:p>
        </p:txBody>
      </p:sp>
      <p:sp>
        <p:nvSpPr>
          <p:cNvPr id="18" name="矩形: 圆角 17">
            <a:extLst>
              <a:ext uri="{FF2B5EF4-FFF2-40B4-BE49-F238E27FC236}">
                <a16:creationId xmlns:a16="http://schemas.microsoft.com/office/drawing/2014/main" id="{9BA55B5B-DC04-9147-EDC4-06AD280A3214}"/>
              </a:ext>
            </a:extLst>
          </p:cNvPr>
          <p:cNvSpPr/>
          <p:nvPr/>
        </p:nvSpPr>
        <p:spPr>
          <a:xfrm>
            <a:off x="6349978" y="1192674"/>
            <a:ext cx="4921946" cy="242337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21" name="图表 20">
            <a:extLst>
              <a:ext uri="{FF2B5EF4-FFF2-40B4-BE49-F238E27FC236}">
                <a16:creationId xmlns:a16="http://schemas.microsoft.com/office/drawing/2014/main" id="{C76DDEB1-1B40-D0F0-9A89-CD2BE60561CA}"/>
              </a:ext>
            </a:extLst>
          </p:cNvPr>
          <p:cNvGraphicFramePr/>
          <p:nvPr>
            <p:extLst>
              <p:ext uri="{D42A27DB-BD31-4B8C-83A1-F6EECF244321}">
                <p14:modId xmlns:p14="http://schemas.microsoft.com/office/powerpoint/2010/main" val="3272719657"/>
              </p:ext>
            </p:extLst>
          </p:nvPr>
        </p:nvGraphicFramePr>
        <p:xfrm>
          <a:off x="724980" y="3563502"/>
          <a:ext cx="4869561" cy="2680342"/>
        </p:xfrm>
        <a:graphic>
          <a:graphicData uri="http://schemas.openxmlformats.org/drawingml/2006/chart">
            <c:chart xmlns:c="http://schemas.openxmlformats.org/drawingml/2006/chart" xmlns:r="http://schemas.openxmlformats.org/officeDocument/2006/relationships" r:id="rId3"/>
          </a:graphicData>
        </a:graphic>
      </p:graphicFrame>
      <p:sp>
        <p:nvSpPr>
          <p:cNvPr id="22" name="文本框 21">
            <a:extLst>
              <a:ext uri="{FF2B5EF4-FFF2-40B4-BE49-F238E27FC236}">
                <a16:creationId xmlns:a16="http://schemas.microsoft.com/office/drawing/2014/main" id="{4AEA4091-1AD4-D11C-38F9-2C177FCE1E18}"/>
              </a:ext>
            </a:extLst>
          </p:cNvPr>
          <p:cNvSpPr txBox="1"/>
          <p:nvPr/>
        </p:nvSpPr>
        <p:spPr>
          <a:xfrm>
            <a:off x="6733231" y="1529813"/>
            <a:ext cx="4155440" cy="1712135"/>
          </a:xfrm>
          <a:prstGeom prst="rect">
            <a:avLst/>
          </a:prstGeom>
          <a:noFill/>
        </p:spPr>
        <p:txBody>
          <a:bodyPr wrap="square" rtlCol="0">
            <a:spAutoFit/>
          </a:bodyPr>
          <a:lstStyle/>
          <a:p>
            <a:pPr>
              <a:lnSpc>
                <a:spcPct val="150000"/>
              </a:lnSpc>
            </a:pPr>
            <a:r>
              <a:rPr lang="en-US" altLang="zh-CN" dirty="0">
                <a:solidFill>
                  <a:schemeClr val="bg1">
                    <a:lumMod val="50000"/>
                  </a:schemeClr>
                </a:solidFill>
                <a:latin typeface="思源黑体 CN Medium" panose="020B0600000000000000" pitchFamily="34" charset="-122"/>
                <a:ea typeface="思源黑体 CN Medium" panose="020B0600000000000000" pitchFamily="34" charset="-122"/>
              </a:rPr>
              <a:t>1924</a:t>
            </a:r>
            <a:r>
              <a:rPr lang="zh-CN" altLang="en-US" dirty="0">
                <a:solidFill>
                  <a:schemeClr val="bg1">
                    <a:lumMod val="50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a:t>
            </a:r>
          </a:p>
        </p:txBody>
      </p:sp>
      <p:pic>
        <p:nvPicPr>
          <p:cNvPr id="23" name="图片 22">
            <a:extLst>
              <a:ext uri="{FF2B5EF4-FFF2-40B4-BE49-F238E27FC236}">
                <a16:creationId xmlns:a16="http://schemas.microsoft.com/office/drawing/2014/main" id="{7EE4F057-75C0-4FAD-1F0C-3F7BA41903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7770" y="193661"/>
            <a:ext cx="1856460" cy="537752"/>
          </a:xfrm>
          <a:prstGeom prst="rect">
            <a:avLst/>
          </a:prstGeom>
        </p:spPr>
      </p:pic>
    </p:spTree>
    <p:extLst>
      <p:ext uri="{BB962C8B-B14F-4D97-AF65-F5344CB8AC3E}">
        <p14:creationId xmlns:p14="http://schemas.microsoft.com/office/powerpoint/2010/main" val="270975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944F3F2D-6066-A1C8-F095-F1B1E2FB2FF8}"/>
              </a:ext>
            </a:extLst>
          </p:cNvPr>
          <p:cNvSpPr txBox="1"/>
          <p:nvPr/>
        </p:nvSpPr>
        <p:spPr>
          <a:xfrm>
            <a:off x="1993633" y="2725705"/>
            <a:ext cx="3438706" cy="1200329"/>
          </a:xfrm>
          <a:prstGeom prst="rect">
            <a:avLst/>
          </a:prstGeom>
          <a:noFill/>
        </p:spPr>
        <p:txBody>
          <a:bodyPr wrap="square">
            <a:spAutoFit/>
          </a:bodyPr>
          <a:lstStyle/>
          <a:p>
            <a:r>
              <a:rPr lang="en-US" altLang="zh-CN" sz="7200" dirty="0">
                <a:solidFill>
                  <a:srgbClr val="83ABB3"/>
                </a:solidFill>
                <a:latin typeface="Segoe UI Black" panose="020B0A02040204020203" pitchFamily="34" charset="0"/>
                <a:ea typeface="Segoe UI Black" panose="020B0A02040204020203" pitchFamily="34" charset="0"/>
              </a:rPr>
              <a:t>thanks</a:t>
            </a:r>
            <a:endParaRPr lang="zh-CN" altLang="en-US" sz="1200" dirty="0">
              <a:solidFill>
                <a:srgbClr val="83ABB3"/>
              </a:solidFill>
            </a:endParaRPr>
          </a:p>
        </p:txBody>
      </p:sp>
      <p:pic>
        <p:nvPicPr>
          <p:cNvPr id="3" name="图片 2">
            <a:extLst>
              <a:ext uri="{FF2B5EF4-FFF2-40B4-BE49-F238E27FC236}">
                <a16:creationId xmlns:a16="http://schemas.microsoft.com/office/drawing/2014/main" id="{DAD0AB7A-A220-FE23-4260-11C82C6A09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44362" y="635530"/>
            <a:ext cx="4471293" cy="4343754"/>
          </a:xfrm>
          <a:prstGeom prst="rect">
            <a:avLst/>
          </a:prstGeom>
        </p:spPr>
      </p:pic>
      <p:sp>
        <p:nvSpPr>
          <p:cNvPr id="5" name="任意多边形: 形状 4">
            <a:extLst>
              <a:ext uri="{FF2B5EF4-FFF2-40B4-BE49-F238E27FC236}">
                <a16:creationId xmlns:a16="http://schemas.microsoft.com/office/drawing/2014/main" id="{BA4A25F0-64D7-55FE-DC93-DC3B4F9EB6F3}"/>
              </a:ext>
            </a:extLst>
          </p:cNvPr>
          <p:cNvSpPr/>
          <p:nvPr/>
        </p:nvSpPr>
        <p:spPr>
          <a:xfrm>
            <a:off x="145915" y="1955258"/>
            <a:ext cx="10026463" cy="4581729"/>
          </a:xfrm>
          <a:custGeom>
            <a:avLst/>
            <a:gdLst>
              <a:gd name="connsiteX0" fmla="*/ 0 w 5318276"/>
              <a:gd name="connsiteY0" fmla="*/ 0 h 4679005"/>
              <a:gd name="connsiteX1" fmla="*/ 593388 w 5318276"/>
              <a:gd name="connsiteY1" fmla="*/ 3453320 h 4679005"/>
              <a:gd name="connsiteX2" fmla="*/ 2334639 w 5318276"/>
              <a:gd name="connsiteY2" fmla="*/ 3959158 h 4679005"/>
              <a:gd name="connsiteX3" fmla="*/ 4581728 w 5318276"/>
              <a:gd name="connsiteY3" fmla="*/ 4105073 h 4679005"/>
              <a:gd name="connsiteX4" fmla="*/ 5311303 w 5318276"/>
              <a:gd name="connsiteY4" fmla="*/ 4250988 h 4679005"/>
              <a:gd name="connsiteX5" fmla="*/ 4795737 w 5318276"/>
              <a:gd name="connsiteY5" fmla="*/ 4620639 h 4679005"/>
              <a:gd name="connsiteX6" fmla="*/ 2548647 w 5318276"/>
              <a:gd name="connsiteY6" fmla="*/ 4659549 h 4679005"/>
              <a:gd name="connsiteX7" fmla="*/ 2548647 w 5318276"/>
              <a:gd name="connsiteY7" fmla="*/ 4659549 h 4679005"/>
              <a:gd name="connsiteX8" fmla="*/ 2548647 w 5318276"/>
              <a:gd name="connsiteY8" fmla="*/ 4679005 h 467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8276" h="4679005">
                <a:moveTo>
                  <a:pt x="0" y="0"/>
                </a:moveTo>
                <a:cubicBezTo>
                  <a:pt x="102140" y="1396730"/>
                  <a:pt x="204281" y="2793460"/>
                  <a:pt x="593388" y="3453320"/>
                </a:cubicBezTo>
                <a:cubicBezTo>
                  <a:pt x="982495" y="4113180"/>
                  <a:pt x="1669916" y="3850533"/>
                  <a:pt x="2334639" y="3959158"/>
                </a:cubicBezTo>
                <a:cubicBezTo>
                  <a:pt x="2999362" y="4067783"/>
                  <a:pt x="4085617" y="4056435"/>
                  <a:pt x="4581728" y="4105073"/>
                </a:cubicBezTo>
                <a:cubicBezTo>
                  <a:pt x="5077839" y="4153711"/>
                  <a:pt x="5275635" y="4165060"/>
                  <a:pt x="5311303" y="4250988"/>
                </a:cubicBezTo>
                <a:cubicBezTo>
                  <a:pt x="5346971" y="4336916"/>
                  <a:pt x="5256180" y="4552546"/>
                  <a:pt x="4795737" y="4620639"/>
                </a:cubicBezTo>
                <a:cubicBezTo>
                  <a:pt x="4335294" y="4688732"/>
                  <a:pt x="2548647" y="4659549"/>
                  <a:pt x="2548647" y="4659549"/>
                </a:cubicBezTo>
                <a:lnTo>
                  <a:pt x="2548647" y="4659549"/>
                </a:lnTo>
                <a:lnTo>
                  <a:pt x="2548647" y="467900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流程图: 决策 5">
            <a:extLst>
              <a:ext uri="{FF2B5EF4-FFF2-40B4-BE49-F238E27FC236}">
                <a16:creationId xmlns:a16="http://schemas.microsoft.com/office/drawing/2014/main" id="{CECE0958-E605-DC06-5229-80266701CCF1}"/>
              </a:ext>
            </a:extLst>
          </p:cNvPr>
          <p:cNvSpPr/>
          <p:nvPr/>
        </p:nvSpPr>
        <p:spPr>
          <a:xfrm>
            <a:off x="4350072" y="6391071"/>
            <a:ext cx="311285" cy="291830"/>
          </a:xfrm>
          <a:prstGeom prst="flowChartDecision">
            <a:avLst/>
          </a:prstGeom>
          <a:solidFill>
            <a:srgbClr val="B7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决策 6">
            <a:extLst>
              <a:ext uri="{FF2B5EF4-FFF2-40B4-BE49-F238E27FC236}">
                <a16:creationId xmlns:a16="http://schemas.microsoft.com/office/drawing/2014/main" id="{B6C60F70-4004-9EDB-D64A-0D6DFC931D29}"/>
              </a:ext>
            </a:extLst>
          </p:cNvPr>
          <p:cNvSpPr/>
          <p:nvPr/>
        </p:nvSpPr>
        <p:spPr>
          <a:xfrm>
            <a:off x="3753438" y="6391071"/>
            <a:ext cx="311285" cy="291830"/>
          </a:xfrm>
          <a:prstGeom prst="flowChartDecision">
            <a:avLst/>
          </a:prstGeom>
          <a:solidFill>
            <a:srgbClr val="B7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决策 7">
            <a:extLst>
              <a:ext uri="{FF2B5EF4-FFF2-40B4-BE49-F238E27FC236}">
                <a16:creationId xmlns:a16="http://schemas.microsoft.com/office/drawing/2014/main" id="{3DE7CD72-EC95-8240-96BF-0C563ED71F8D}"/>
              </a:ext>
            </a:extLst>
          </p:cNvPr>
          <p:cNvSpPr/>
          <p:nvPr/>
        </p:nvSpPr>
        <p:spPr>
          <a:xfrm>
            <a:off x="3160055" y="6391071"/>
            <a:ext cx="311285" cy="291830"/>
          </a:xfrm>
          <a:prstGeom prst="flowChartDecision">
            <a:avLst/>
          </a:prstGeom>
          <a:solidFill>
            <a:srgbClr val="B7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2D8380B7-0112-8387-328E-02A77EB523C9}"/>
              </a:ext>
            </a:extLst>
          </p:cNvPr>
          <p:cNvCxnSpPr>
            <a:cxnSpLocks/>
          </p:cNvCxnSpPr>
          <p:nvPr/>
        </p:nvCxnSpPr>
        <p:spPr>
          <a:xfrm>
            <a:off x="2028660" y="4542951"/>
            <a:ext cx="0" cy="311285"/>
          </a:xfrm>
          <a:prstGeom prst="line">
            <a:avLst/>
          </a:prstGeom>
          <a:ln w="38100">
            <a:solidFill>
              <a:srgbClr val="B7CBCD"/>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F3B40557-F8F9-6A51-97F0-0ECB1730C1C3}"/>
              </a:ext>
            </a:extLst>
          </p:cNvPr>
          <p:cNvSpPr txBox="1"/>
          <p:nvPr/>
        </p:nvSpPr>
        <p:spPr>
          <a:xfrm>
            <a:off x="2032389" y="4467761"/>
            <a:ext cx="1027573" cy="461665"/>
          </a:xfrm>
          <a:prstGeom prst="rect">
            <a:avLst/>
          </a:prstGeom>
          <a:noFill/>
        </p:spPr>
        <p:txBody>
          <a:bodyPr wrap="square">
            <a:spAutoFit/>
          </a:bodyPr>
          <a:lstStyle/>
          <a:p>
            <a:pPr algn="ctr"/>
            <a:r>
              <a:rPr lang="en-US" altLang="zh-CN" sz="2400" dirty="0">
                <a:solidFill>
                  <a:srgbClr val="83ABB3"/>
                </a:solidFill>
                <a:latin typeface="Segoe UI Black" panose="020B0A02040204020203" pitchFamily="34" charset="0"/>
                <a:ea typeface="Segoe UI Black" panose="020B0A02040204020203" pitchFamily="34" charset="0"/>
              </a:rPr>
              <a:t>2023</a:t>
            </a:r>
            <a:endParaRPr lang="zh-CN" altLang="en-US" sz="300" dirty="0">
              <a:solidFill>
                <a:srgbClr val="83ABB3"/>
              </a:solidFill>
              <a:latin typeface="Segoe UI Black" panose="020B0A02040204020203" pitchFamily="34" charset="0"/>
            </a:endParaRPr>
          </a:p>
        </p:txBody>
      </p:sp>
      <p:cxnSp>
        <p:nvCxnSpPr>
          <p:cNvPr id="12" name="直接连接符 11">
            <a:extLst>
              <a:ext uri="{FF2B5EF4-FFF2-40B4-BE49-F238E27FC236}">
                <a16:creationId xmlns:a16="http://schemas.microsoft.com/office/drawing/2014/main" id="{AA116047-47F1-8E8C-9623-6BCBC69BE2AE}"/>
              </a:ext>
            </a:extLst>
          </p:cNvPr>
          <p:cNvCxnSpPr>
            <a:cxnSpLocks/>
          </p:cNvCxnSpPr>
          <p:nvPr/>
        </p:nvCxnSpPr>
        <p:spPr>
          <a:xfrm>
            <a:off x="3059962" y="4542951"/>
            <a:ext cx="0" cy="311285"/>
          </a:xfrm>
          <a:prstGeom prst="line">
            <a:avLst/>
          </a:prstGeom>
          <a:ln w="38100">
            <a:solidFill>
              <a:srgbClr val="B7CBCD"/>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8AB0E3C3-2A0A-6572-2771-1976E273555A}"/>
              </a:ext>
            </a:extLst>
          </p:cNvPr>
          <p:cNvSpPr txBox="1"/>
          <p:nvPr/>
        </p:nvSpPr>
        <p:spPr>
          <a:xfrm>
            <a:off x="3088050" y="4467761"/>
            <a:ext cx="976674" cy="461665"/>
          </a:xfrm>
          <a:prstGeom prst="rect">
            <a:avLst/>
          </a:prstGeom>
          <a:noFill/>
        </p:spPr>
        <p:txBody>
          <a:bodyPr wrap="square">
            <a:spAutoFit/>
          </a:bodyPr>
          <a:lstStyle/>
          <a:p>
            <a:pPr algn="ctr"/>
            <a:r>
              <a:rPr lang="en-US" altLang="zh-CN" sz="2400" dirty="0">
                <a:solidFill>
                  <a:srgbClr val="83ABB3"/>
                </a:solidFill>
                <a:latin typeface="Segoe UI Black" panose="020B0A02040204020203" pitchFamily="34" charset="0"/>
                <a:ea typeface="Segoe UI Black" panose="020B0A02040204020203" pitchFamily="34" charset="0"/>
              </a:rPr>
              <a:t>SYSU</a:t>
            </a:r>
            <a:endParaRPr lang="zh-CN" altLang="en-US" sz="300" dirty="0">
              <a:solidFill>
                <a:srgbClr val="83ABB3"/>
              </a:solidFill>
              <a:latin typeface="Segoe UI Black" panose="020B0A02040204020203" pitchFamily="34" charset="0"/>
            </a:endParaRPr>
          </a:p>
        </p:txBody>
      </p:sp>
      <p:cxnSp>
        <p:nvCxnSpPr>
          <p:cNvPr id="15" name="直接连接符 14">
            <a:extLst>
              <a:ext uri="{FF2B5EF4-FFF2-40B4-BE49-F238E27FC236}">
                <a16:creationId xmlns:a16="http://schemas.microsoft.com/office/drawing/2014/main" id="{25FA4824-0D9C-47EF-AC4F-F9BD24C9232E}"/>
              </a:ext>
            </a:extLst>
          </p:cNvPr>
          <p:cNvCxnSpPr>
            <a:cxnSpLocks/>
          </p:cNvCxnSpPr>
          <p:nvPr/>
        </p:nvCxnSpPr>
        <p:spPr>
          <a:xfrm>
            <a:off x="4104068" y="4542951"/>
            <a:ext cx="0" cy="311285"/>
          </a:xfrm>
          <a:prstGeom prst="line">
            <a:avLst/>
          </a:prstGeom>
          <a:ln w="38100">
            <a:solidFill>
              <a:srgbClr val="B7CBCD"/>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48A85676-CACD-0A82-F254-BAA65326418B}"/>
              </a:ext>
            </a:extLst>
          </p:cNvPr>
          <p:cNvSpPr txBox="1"/>
          <p:nvPr/>
        </p:nvSpPr>
        <p:spPr>
          <a:xfrm>
            <a:off x="4147500" y="4467761"/>
            <a:ext cx="2110593" cy="461665"/>
          </a:xfrm>
          <a:prstGeom prst="rect">
            <a:avLst/>
          </a:prstGeom>
          <a:noFill/>
        </p:spPr>
        <p:txBody>
          <a:bodyPr wrap="square">
            <a:spAutoFit/>
          </a:bodyPr>
          <a:lstStyle/>
          <a:p>
            <a:pPr algn="ctr"/>
            <a:r>
              <a:rPr lang="en-US" altLang="zh-CN" sz="2400" dirty="0">
                <a:solidFill>
                  <a:srgbClr val="83ABB3"/>
                </a:solidFill>
                <a:latin typeface="Segoe UI Black" panose="020B0A02040204020203" pitchFamily="34" charset="0"/>
                <a:ea typeface="Segoe UI Black" panose="020B0A02040204020203" pitchFamily="34" charset="0"/>
              </a:rPr>
              <a:t>Presentation</a:t>
            </a:r>
            <a:endParaRPr lang="zh-CN" altLang="en-US" sz="300" dirty="0">
              <a:solidFill>
                <a:srgbClr val="83ABB3"/>
              </a:solidFill>
              <a:latin typeface="Segoe UI Black" panose="020B0A02040204020203" pitchFamily="34" charset="0"/>
            </a:endParaRPr>
          </a:p>
        </p:txBody>
      </p:sp>
      <p:cxnSp>
        <p:nvCxnSpPr>
          <p:cNvPr id="17" name="直接连接符 16">
            <a:extLst>
              <a:ext uri="{FF2B5EF4-FFF2-40B4-BE49-F238E27FC236}">
                <a16:creationId xmlns:a16="http://schemas.microsoft.com/office/drawing/2014/main" id="{4D9429D8-D081-791A-29BA-FF57EC870022}"/>
              </a:ext>
            </a:extLst>
          </p:cNvPr>
          <p:cNvCxnSpPr>
            <a:cxnSpLocks/>
          </p:cNvCxnSpPr>
          <p:nvPr/>
        </p:nvCxnSpPr>
        <p:spPr>
          <a:xfrm>
            <a:off x="6287775" y="4542951"/>
            <a:ext cx="0" cy="311285"/>
          </a:xfrm>
          <a:prstGeom prst="line">
            <a:avLst/>
          </a:prstGeom>
          <a:ln w="38100">
            <a:solidFill>
              <a:srgbClr val="B7CBCD"/>
            </a:solidFill>
          </a:ln>
        </p:spPr>
        <p:style>
          <a:lnRef idx="1">
            <a:schemeClr val="accent1"/>
          </a:lnRef>
          <a:fillRef idx="0">
            <a:schemeClr val="accent1"/>
          </a:fillRef>
          <a:effectRef idx="0">
            <a:schemeClr val="accent1"/>
          </a:effectRef>
          <a:fontRef idx="minor">
            <a:schemeClr val="tx1"/>
          </a:fontRef>
        </p:style>
      </p:cxnSp>
      <p:sp>
        <p:nvSpPr>
          <p:cNvPr id="18" name="星形: 四角 17">
            <a:extLst>
              <a:ext uri="{FF2B5EF4-FFF2-40B4-BE49-F238E27FC236}">
                <a16:creationId xmlns:a16="http://schemas.microsoft.com/office/drawing/2014/main" id="{D955A2B2-2C04-A026-4763-B5B982099A37}"/>
              </a:ext>
            </a:extLst>
          </p:cNvPr>
          <p:cNvSpPr/>
          <p:nvPr/>
        </p:nvSpPr>
        <p:spPr>
          <a:xfrm>
            <a:off x="5432339" y="2889772"/>
            <a:ext cx="478971" cy="385126"/>
          </a:xfrm>
          <a:prstGeom prst="star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2B5EA05-56F3-9305-5C88-4EDDC21DFCE4}"/>
              </a:ext>
            </a:extLst>
          </p:cNvPr>
          <p:cNvSpPr txBox="1"/>
          <p:nvPr/>
        </p:nvSpPr>
        <p:spPr>
          <a:xfrm>
            <a:off x="1991138" y="1558090"/>
            <a:ext cx="3680687" cy="707886"/>
          </a:xfrm>
          <a:prstGeom prst="rect">
            <a:avLst/>
          </a:prstGeom>
          <a:noFill/>
        </p:spPr>
        <p:txBody>
          <a:bodyPr wrap="square">
            <a:spAutoFit/>
          </a:bodyPr>
          <a:lstStyle/>
          <a:p>
            <a:r>
              <a:rPr lang="zh-CN" altLang="en-US" sz="4000" dirty="0">
                <a:solidFill>
                  <a:srgbClr val="83ABB3"/>
                </a:solidFill>
                <a:latin typeface="思源黑体 CN Heavy" panose="020B0A00000000000000" pitchFamily="34" charset="-122"/>
                <a:ea typeface="思源黑体 CN Heavy" panose="020B0A00000000000000" pitchFamily="34" charset="-122"/>
              </a:rPr>
              <a:t>汇报到此结束</a:t>
            </a:r>
          </a:p>
        </p:txBody>
      </p:sp>
      <p:sp>
        <p:nvSpPr>
          <p:cNvPr id="20" name="星形: 四角 19">
            <a:extLst>
              <a:ext uri="{FF2B5EF4-FFF2-40B4-BE49-F238E27FC236}">
                <a16:creationId xmlns:a16="http://schemas.microsoft.com/office/drawing/2014/main" id="{12EAF1F6-B444-0E82-9F54-2AED4086A47D}"/>
              </a:ext>
            </a:extLst>
          </p:cNvPr>
          <p:cNvSpPr/>
          <p:nvPr/>
        </p:nvSpPr>
        <p:spPr>
          <a:xfrm>
            <a:off x="1070796" y="910268"/>
            <a:ext cx="478971" cy="385126"/>
          </a:xfrm>
          <a:prstGeom prst="star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6435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sp>
        <p:nvSpPr>
          <p:cNvPr id="2" name="文本框 1">
            <a:extLst>
              <a:ext uri="{FF2B5EF4-FFF2-40B4-BE49-F238E27FC236}">
                <a16:creationId xmlns:a16="http://schemas.microsoft.com/office/drawing/2014/main" id="{550C9C15-44EF-B8DE-CDF4-EF0FE8546CCA}"/>
              </a:ext>
            </a:extLst>
          </p:cNvPr>
          <p:cNvSpPr txBox="1"/>
          <p:nvPr/>
        </p:nvSpPr>
        <p:spPr>
          <a:xfrm>
            <a:off x="441596" y="279396"/>
            <a:ext cx="1826141"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模板说明</a:t>
            </a:r>
            <a:endParaRPr lang="en-US" altLang="zh-CN" sz="32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5" name="文本框 4">
            <a:extLst>
              <a:ext uri="{FF2B5EF4-FFF2-40B4-BE49-F238E27FC236}">
                <a16:creationId xmlns:a16="http://schemas.microsoft.com/office/drawing/2014/main" id="{523EE62E-7C7B-79C2-1F11-982E1E702871}"/>
              </a:ext>
            </a:extLst>
          </p:cNvPr>
          <p:cNvSpPr txBox="1"/>
          <p:nvPr/>
        </p:nvSpPr>
        <p:spPr>
          <a:xfrm>
            <a:off x="433128" y="1236133"/>
            <a:ext cx="11218872" cy="5355312"/>
          </a:xfrm>
          <a:prstGeom prst="rect">
            <a:avLst/>
          </a:prstGeom>
          <a:noFill/>
        </p:spPr>
        <p:txBody>
          <a:bodyPr wrap="square" numCol="2" rtlCol="0">
            <a:spAutoFit/>
          </a:bodyPr>
          <a:lstStyle/>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中山大学幻灯片模板</a:t>
            </a:r>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a:t>
            </a: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蓝</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内嵌字体：</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pPr algn="ctr"/>
            <a:r>
              <a:rPr lang="en-US" altLang="zh-CN" dirty="0">
                <a:solidFill>
                  <a:schemeClr val="tx1">
                    <a:lumMod val="75000"/>
                    <a:lumOff val="25000"/>
                  </a:schemeClr>
                </a:solidFill>
                <a:latin typeface="Segoe UI Black" panose="020B0A02040204020203" pitchFamily="34" charset="0"/>
                <a:ea typeface="Segoe UI Black" panose="020B0A02040204020203" pitchFamily="34" charset="0"/>
              </a:rPr>
              <a:t>Segoe UI Black</a:t>
            </a:r>
          </a:p>
          <a:p>
            <a:pPr algn="ct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思源黑体</a:t>
            </a:r>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CN Medium</a:t>
            </a:r>
          </a:p>
          <a:p>
            <a:pPr algn="ct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思源黑体 </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CN Heavy</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Segoe UI</a:t>
            </a: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系列为</a:t>
            </a:r>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Windows</a:t>
            </a: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内置字体，不可移作他用。思源黑体系列为免费的可商用字体，来源于网络。</a:t>
            </a: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图片来源：</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中山大学党委宣传部</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模板内置所有示例图片版权归中山大学党委宣传部及旗下供稿人所有，不得移作他用。</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幻灯片制作：</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中山大学党委宣传部</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a:t>
            </a: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何佳蕴</a:t>
            </a:r>
            <a:endPar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dirty="0">
              <a:solidFill>
                <a:srgbClr val="C00000"/>
              </a:solidFill>
              <a:latin typeface="思源黑体 CN Medium" panose="020B0600000000000000" pitchFamily="34" charset="-122"/>
              <a:ea typeface="思源黑体 CN Medium" panose="020B0600000000000000" pitchFamily="34" charset="-122"/>
            </a:endParaRPr>
          </a:p>
          <a:p>
            <a:r>
              <a:rPr lang="zh-CN" altLang="en-US" dirty="0">
                <a:solidFill>
                  <a:srgbClr val="C00000"/>
                </a:solidFill>
                <a:latin typeface="思源黑体 CN Medium" panose="020B0600000000000000" pitchFamily="34" charset="-122"/>
                <a:ea typeface="思源黑体 CN Medium" panose="020B0600000000000000" pitchFamily="34" charset="-122"/>
              </a:rPr>
              <a:t>任何个人、团体、组织不得将此模板及以此模板编辑后的幻灯片作商业用途。</a:t>
            </a: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保留一切权利。 </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使用模板时，可选择需要的页面、元素进行编辑，阅读完毕可将本页删除以免影响幻灯片放映。</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欢迎关注“中山大学”微信公众号</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pPr algn="r"/>
            <a:r>
              <a:rPr lang="en-US" altLang="zh-CN" dirty="0">
                <a:solidFill>
                  <a:schemeClr val="tx1">
                    <a:lumMod val="75000"/>
                    <a:lumOff val="25000"/>
                  </a:schemeClr>
                </a:solidFill>
                <a:latin typeface="Segoe UI Black" panose="020B0A02040204020203" pitchFamily="34" charset="0"/>
                <a:ea typeface="Segoe UI Black" panose="020B0A02040204020203" pitchFamily="34" charset="0"/>
              </a:rPr>
              <a:t>SYSU2023</a:t>
            </a:r>
            <a:endParaRPr lang="zh-CN" altLang="en-US" dirty="0">
              <a:solidFill>
                <a:schemeClr val="tx1">
                  <a:lumMod val="75000"/>
                  <a:lumOff val="25000"/>
                </a:schemeClr>
              </a:solidFill>
              <a:latin typeface="Segoe UI Black" panose="020B0A02040204020203" pitchFamily="34" charset="0"/>
              <a:ea typeface="思源黑体 CN Heavy" panose="020B0A00000000000000" pitchFamily="34" charset="-122"/>
            </a:endParaRPr>
          </a:p>
        </p:txBody>
      </p:sp>
    </p:spTree>
    <p:extLst>
      <p:ext uri="{BB962C8B-B14F-4D97-AF65-F5344CB8AC3E}">
        <p14:creationId xmlns:p14="http://schemas.microsoft.com/office/powerpoint/2010/main" val="383347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734BF6D6-C6FF-7DAC-7B65-D9045D67E3A3}"/>
              </a:ext>
            </a:extLst>
          </p:cNvPr>
          <p:cNvSpPr/>
          <p:nvPr/>
        </p:nvSpPr>
        <p:spPr>
          <a:xfrm>
            <a:off x="0" y="0"/>
            <a:ext cx="12192000" cy="6858000"/>
          </a:xfrm>
          <a:prstGeom prst="rect">
            <a:avLst/>
          </a:prstGeom>
          <a:gradFill flip="none" rotWithShape="1">
            <a:gsLst>
              <a:gs pos="0">
                <a:srgbClr val="B3D0D4"/>
              </a:gs>
              <a:gs pos="84000">
                <a:srgbClr val="CFE5E7">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3">
            <a:extLst>
              <a:ext uri="{FF2B5EF4-FFF2-40B4-BE49-F238E27FC236}">
                <a16:creationId xmlns:a16="http://schemas.microsoft.com/office/drawing/2014/main" id="{F57EE5F4-B70E-35F3-8EBE-16D49946213D}"/>
              </a:ext>
            </a:extLst>
          </p:cNvPr>
          <p:cNvPicPr>
            <a:picLocks noChangeAspect="1"/>
          </p:cNvPicPr>
          <p:nvPr>
            <p:custDataLst>
              <p:tags r:id="rId1"/>
            </p:custDataLst>
          </p:nvPr>
        </p:nvPicPr>
        <p:blipFill>
          <a:blip r:embed="rId5">
            <a:alphaModFix/>
            <a:extLst>
              <a:ext uri="{BEBA8EAE-BF5A-486C-A8C5-ECC9F3942E4B}">
                <a14:imgProps xmlns:a14="http://schemas.microsoft.com/office/drawing/2010/main">
                  <a14:imgLayer r:embed="rId6">
                    <a14:imgEffect>
                      <a14:sharpenSoften amount="-43000"/>
                    </a14:imgEffect>
                    <a14:imgEffect>
                      <a14:brightnessContrast bright="-4000" contrast="9000"/>
                    </a14:imgEffect>
                  </a14:imgLayer>
                </a14:imgProps>
              </a:ext>
            </a:extLst>
          </a:blip>
          <a:stretch>
            <a:fillRect/>
          </a:stretch>
        </p:blipFill>
        <p:spPr>
          <a:xfrm>
            <a:off x="3262311" y="1628333"/>
            <a:ext cx="5766231" cy="4848099"/>
          </a:xfrm>
          <a:prstGeom prst="rect">
            <a:avLst/>
          </a:prstGeom>
        </p:spPr>
      </p:pic>
      <p:pic>
        <p:nvPicPr>
          <p:cNvPr id="2" name="图片 1">
            <a:extLst>
              <a:ext uri="{FF2B5EF4-FFF2-40B4-BE49-F238E27FC236}">
                <a16:creationId xmlns:a16="http://schemas.microsoft.com/office/drawing/2014/main" id="{0A1383B5-3B29-ED73-B5C5-46707AF9490E}"/>
              </a:ext>
            </a:extLst>
          </p:cNvPr>
          <p:cNvPicPr>
            <a:picLocks noChangeAspect="1"/>
          </p:cNvPicPr>
          <p:nvPr>
            <p:custDataLst>
              <p:tags r:id="rId2"/>
            </p:custDataLst>
          </p:nvPr>
        </p:nvPicPr>
        <p:blipFill rotWithShape="1">
          <a:blip r:embed="rId7" cstate="email">
            <a:duotone>
              <a:schemeClr val="accent2">
                <a:shade val="45000"/>
                <a:satMod val="135000"/>
              </a:schemeClr>
              <a:prstClr val="white"/>
            </a:duotone>
          </a:blip>
          <a:srcRect/>
          <a:stretch>
            <a:fillRect/>
          </a:stretch>
        </p:blipFill>
        <p:spPr>
          <a:xfrm rot="5400000">
            <a:off x="4638673" y="798830"/>
            <a:ext cx="2971802" cy="5295900"/>
          </a:xfrm>
          <a:prstGeom prst="rect">
            <a:avLst/>
          </a:prstGeom>
        </p:spPr>
      </p:pic>
      <p:sp>
        <p:nvSpPr>
          <p:cNvPr id="6" name="文本框 5">
            <a:extLst>
              <a:ext uri="{FF2B5EF4-FFF2-40B4-BE49-F238E27FC236}">
                <a16:creationId xmlns:a16="http://schemas.microsoft.com/office/drawing/2014/main" id="{F13BDB56-707F-6665-A61C-3401C2BC5F56}"/>
              </a:ext>
            </a:extLst>
          </p:cNvPr>
          <p:cNvSpPr txBox="1"/>
          <p:nvPr/>
        </p:nvSpPr>
        <p:spPr>
          <a:xfrm>
            <a:off x="797484" y="2232063"/>
            <a:ext cx="1897024" cy="830997"/>
          </a:xfrm>
          <a:prstGeom prst="rect">
            <a:avLst/>
          </a:prstGeom>
          <a:noFill/>
        </p:spPr>
        <p:txBody>
          <a:bodyPr wrap="square" rtlCol="0">
            <a:spAutoFit/>
          </a:bodyPr>
          <a:lstStyle/>
          <a:p>
            <a:pPr algn="ctr"/>
            <a:r>
              <a:rPr lang="en-US" altLang="zh-CN" sz="2400" spc="300" dirty="0">
                <a:solidFill>
                  <a:schemeClr val="tx1">
                    <a:lumMod val="50000"/>
                    <a:lumOff val="50000"/>
                  </a:schemeClr>
                </a:solidFill>
                <a:latin typeface="Segoe UI Black" panose="020B0A02040204020203" pitchFamily="34" charset="0"/>
                <a:ea typeface="Segoe UI Black" panose="020B0A02040204020203" pitchFamily="34" charset="0"/>
              </a:rPr>
              <a:t>Part</a:t>
            </a:r>
            <a:r>
              <a:rPr lang="en-US" altLang="zh-CN" sz="4800" spc="300" dirty="0">
                <a:solidFill>
                  <a:schemeClr val="accent2"/>
                </a:solidFill>
                <a:latin typeface="Segoe UI Black" panose="020B0A02040204020203" pitchFamily="34" charset="0"/>
                <a:ea typeface="Segoe UI Black" panose="020B0A02040204020203" pitchFamily="34" charset="0"/>
              </a:rPr>
              <a:t>1</a:t>
            </a:r>
            <a:endParaRPr lang="zh-CN" altLang="en-US" sz="2400" spc="300" dirty="0">
              <a:solidFill>
                <a:schemeClr val="accent2"/>
              </a:solidFill>
              <a:latin typeface="Segoe UI Black" panose="020B0A02040204020203" pitchFamily="34" charset="0"/>
              <a:ea typeface="思源黑体 CN Medium" panose="020B0600000000000000" pitchFamily="34" charset="-122"/>
            </a:endParaRPr>
          </a:p>
        </p:txBody>
      </p:sp>
      <p:sp>
        <p:nvSpPr>
          <p:cNvPr id="9" name="文本框 8">
            <a:extLst>
              <a:ext uri="{FF2B5EF4-FFF2-40B4-BE49-F238E27FC236}">
                <a16:creationId xmlns:a16="http://schemas.microsoft.com/office/drawing/2014/main" id="{D1C74A67-4E43-FBD0-767B-9B153CDDD3BA}"/>
              </a:ext>
            </a:extLst>
          </p:cNvPr>
          <p:cNvSpPr txBox="1"/>
          <p:nvPr/>
        </p:nvSpPr>
        <p:spPr>
          <a:xfrm>
            <a:off x="177798" y="3281484"/>
            <a:ext cx="3125242" cy="1200329"/>
          </a:xfrm>
          <a:prstGeom prst="rect">
            <a:avLst/>
          </a:prstGeom>
          <a:noFill/>
        </p:spPr>
        <p:txBody>
          <a:bodyPr wrap="square" rtlCol="0">
            <a:spAutoFit/>
          </a:bodyPr>
          <a:lstStyle/>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介绍</a:t>
            </a:r>
            <a:r>
              <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a:t>
            </a: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引入</a:t>
            </a:r>
            <a:endPar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endParaRPr>
          </a:p>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输入你的</a:t>
            </a:r>
            <a:endPar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endParaRPr>
          </a:p>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小标题</a:t>
            </a:r>
          </a:p>
        </p:txBody>
      </p:sp>
      <p:sp>
        <p:nvSpPr>
          <p:cNvPr id="10" name="文本框 9">
            <a:extLst>
              <a:ext uri="{FF2B5EF4-FFF2-40B4-BE49-F238E27FC236}">
                <a16:creationId xmlns:a16="http://schemas.microsoft.com/office/drawing/2014/main" id="{B255CEEC-3730-9049-5568-B3EAADB944B9}"/>
              </a:ext>
            </a:extLst>
          </p:cNvPr>
          <p:cNvSpPr txBox="1"/>
          <p:nvPr/>
        </p:nvSpPr>
        <p:spPr>
          <a:xfrm>
            <a:off x="5196914" y="2056315"/>
            <a:ext cx="1897024" cy="830997"/>
          </a:xfrm>
          <a:prstGeom prst="rect">
            <a:avLst/>
          </a:prstGeom>
          <a:noFill/>
        </p:spPr>
        <p:txBody>
          <a:bodyPr wrap="square" rtlCol="0">
            <a:spAutoFit/>
          </a:bodyPr>
          <a:lstStyle/>
          <a:p>
            <a:pPr algn="ctr"/>
            <a:r>
              <a:rPr lang="en-US" altLang="zh-CN" sz="2400" spc="300" dirty="0">
                <a:solidFill>
                  <a:schemeClr val="tx1">
                    <a:lumMod val="50000"/>
                    <a:lumOff val="50000"/>
                  </a:schemeClr>
                </a:solidFill>
                <a:latin typeface="Segoe UI Black" panose="020B0A02040204020203" pitchFamily="34" charset="0"/>
                <a:ea typeface="Segoe UI Black" panose="020B0A02040204020203" pitchFamily="34" charset="0"/>
              </a:rPr>
              <a:t>Part</a:t>
            </a:r>
            <a:r>
              <a:rPr lang="en-US" altLang="zh-CN" sz="4800" spc="300" dirty="0">
                <a:solidFill>
                  <a:schemeClr val="accent2"/>
                </a:solidFill>
                <a:latin typeface="Segoe UI Black" panose="020B0A02040204020203" pitchFamily="34" charset="0"/>
                <a:ea typeface="Segoe UI Black" panose="020B0A02040204020203" pitchFamily="34" charset="0"/>
              </a:rPr>
              <a:t>2</a:t>
            </a:r>
            <a:endParaRPr lang="zh-CN" altLang="en-US" sz="2400" spc="300" dirty="0">
              <a:solidFill>
                <a:schemeClr val="accent2"/>
              </a:solidFill>
              <a:latin typeface="Segoe UI Black" panose="020B0A02040204020203" pitchFamily="34" charset="0"/>
              <a:ea typeface="思源黑体 CN Medium" panose="020B0600000000000000" pitchFamily="34" charset="-122"/>
            </a:endParaRPr>
          </a:p>
        </p:txBody>
      </p:sp>
      <p:sp>
        <p:nvSpPr>
          <p:cNvPr id="11" name="文本框 10">
            <a:extLst>
              <a:ext uri="{FF2B5EF4-FFF2-40B4-BE49-F238E27FC236}">
                <a16:creationId xmlns:a16="http://schemas.microsoft.com/office/drawing/2014/main" id="{1F804FA1-33CE-43CB-93A8-D81253AE6482}"/>
              </a:ext>
            </a:extLst>
          </p:cNvPr>
          <p:cNvSpPr txBox="1"/>
          <p:nvPr/>
        </p:nvSpPr>
        <p:spPr>
          <a:xfrm>
            <a:off x="9428337" y="2243577"/>
            <a:ext cx="1897024" cy="830997"/>
          </a:xfrm>
          <a:prstGeom prst="rect">
            <a:avLst/>
          </a:prstGeom>
          <a:noFill/>
        </p:spPr>
        <p:txBody>
          <a:bodyPr wrap="square" rtlCol="0">
            <a:spAutoFit/>
          </a:bodyPr>
          <a:lstStyle/>
          <a:p>
            <a:pPr algn="ctr"/>
            <a:r>
              <a:rPr lang="en-US" altLang="zh-CN" sz="2400" spc="300" dirty="0">
                <a:solidFill>
                  <a:schemeClr val="tx1">
                    <a:lumMod val="50000"/>
                    <a:lumOff val="50000"/>
                  </a:schemeClr>
                </a:solidFill>
                <a:latin typeface="Segoe UI Black" panose="020B0A02040204020203" pitchFamily="34" charset="0"/>
                <a:ea typeface="Segoe UI Black" panose="020B0A02040204020203" pitchFamily="34" charset="0"/>
              </a:rPr>
              <a:t>Part</a:t>
            </a:r>
            <a:r>
              <a:rPr lang="en-US" altLang="zh-CN" sz="4800" spc="300" dirty="0">
                <a:solidFill>
                  <a:schemeClr val="accent2"/>
                </a:solidFill>
                <a:latin typeface="Segoe UI Black" panose="020B0A02040204020203" pitchFamily="34" charset="0"/>
                <a:ea typeface="Segoe UI Black" panose="020B0A02040204020203" pitchFamily="34" charset="0"/>
              </a:rPr>
              <a:t>3</a:t>
            </a:r>
            <a:endParaRPr lang="zh-CN" altLang="en-US" sz="2400" spc="300" dirty="0">
              <a:solidFill>
                <a:schemeClr val="accent2"/>
              </a:solidFill>
              <a:latin typeface="Segoe UI Black" panose="020B0A02040204020203" pitchFamily="34" charset="0"/>
              <a:ea typeface="思源黑体 CN Medium" panose="020B0600000000000000" pitchFamily="34" charset="-122"/>
            </a:endParaRPr>
          </a:p>
        </p:txBody>
      </p:sp>
      <p:sp>
        <p:nvSpPr>
          <p:cNvPr id="13" name="文本框 12">
            <a:extLst>
              <a:ext uri="{FF2B5EF4-FFF2-40B4-BE49-F238E27FC236}">
                <a16:creationId xmlns:a16="http://schemas.microsoft.com/office/drawing/2014/main" id="{797FB984-B04A-1B66-F2D7-AE7CFFE9C0E5}"/>
              </a:ext>
            </a:extLst>
          </p:cNvPr>
          <p:cNvSpPr txBox="1"/>
          <p:nvPr/>
        </p:nvSpPr>
        <p:spPr>
          <a:xfrm>
            <a:off x="8814228" y="3281484"/>
            <a:ext cx="3125242" cy="1200329"/>
          </a:xfrm>
          <a:prstGeom prst="rect">
            <a:avLst/>
          </a:prstGeom>
          <a:noFill/>
        </p:spPr>
        <p:txBody>
          <a:bodyPr wrap="square" rtlCol="0">
            <a:spAutoFit/>
          </a:bodyPr>
          <a:lstStyle/>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总结</a:t>
            </a:r>
            <a:r>
              <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a:t>
            </a: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升华</a:t>
            </a:r>
            <a:endPar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endParaRPr>
          </a:p>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输入你的</a:t>
            </a:r>
            <a:endParaRPr lang="en-US" altLang="zh-CN"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endParaRPr>
          </a:p>
          <a:p>
            <a:pPr algn="ctr"/>
            <a:r>
              <a:rPr lang="zh-CN" altLang="en-US" sz="2400" spc="300" dirty="0">
                <a:solidFill>
                  <a:schemeClr val="tx1">
                    <a:lumMod val="50000"/>
                    <a:lumOff val="50000"/>
                  </a:schemeClr>
                </a:solidFill>
                <a:latin typeface="思源黑体 CN Medium" panose="020B0600000000000000" pitchFamily="34" charset="-122"/>
                <a:ea typeface="思源黑体 CN Medium" panose="020B0600000000000000" pitchFamily="34" charset="-122"/>
              </a:rPr>
              <a:t>小标题</a:t>
            </a:r>
          </a:p>
        </p:txBody>
      </p:sp>
      <p:pic>
        <p:nvPicPr>
          <p:cNvPr id="15" name="图片 14">
            <a:extLst>
              <a:ext uri="{FF2B5EF4-FFF2-40B4-BE49-F238E27FC236}">
                <a16:creationId xmlns:a16="http://schemas.microsoft.com/office/drawing/2014/main" id="{7686B40B-1E89-DE2E-D5BB-47855E99E60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54856" y="5229667"/>
            <a:ext cx="1082288" cy="313501"/>
          </a:xfrm>
          <a:prstGeom prst="rect">
            <a:avLst/>
          </a:prstGeom>
        </p:spPr>
      </p:pic>
      <p:sp>
        <p:nvSpPr>
          <p:cNvPr id="16" name="文本框 15">
            <a:extLst>
              <a:ext uri="{FF2B5EF4-FFF2-40B4-BE49-F238E27FC236}">
                <a16:creationId xmlns:a16="http://schemas.microsoft.com/office/drawing/2014/main" id="{B33F3BBE-E15D-3C9F-47B6-268647BBE16A}"/>
              </a:ext>
            </a:extLst>
          </p:cNvPr>
          <p:cNvSpPr txBox="1"/>
          <p:nvPr/>
        </p:nvSpPr>
        <p:spPr>
          <a:xfrm>
            <a:off x="-126866" y="-436848"/>
            <a:ext cx="5167522" cy="1862048"/>
          </a:xfrm>
          <a:prstGeom prst="rect">
            <a:avLst/>
          </a:prstGeom>
          <a:noFill/>
        </p:spPr>
        <p:txBody>
          <a:bodyPr wrap="square" rtlCol="0">
            <a:spAutoFit/>
          </a:bodyPr>
          <a:lstStyle/>
          <a:p>
            <a:r>
              <a:rPr lang="en-US" altLang="zh-CN" sz="11500" dirty="0">
                <a:ln w="19050">
                  <a:solidFill>
                    <a:schemeClr val="accent2">
                      <a:lumMod val="75000"/>
                    </a:schemeClr>
                  </a:solidFill>
                </a:ln>
                <a:solidFill>
                  <a:schemeClr val="bg1">
                    <a:alpha val="51000"/>
                  </a:schemeClr>
                </a:solidFill>
                <a:latin typeface="Segoe UI Black" panose="020B0A02040204020203" pitchFamily="34" charset="0"/>
                <a:ea typeface="Segoe UI Black" panose="020B0A02040204020203" pitchFamily="34" charset="0"/>
              </a:rPr>
              <a:t>CONT</a:t>
            </a:r>
            <a:endParaRPr lang="zh-CN" altLang="en-US" sz="11500" dirty="0">
              <a:ln w="19050">
                <a:solidFill>
                  <a:schemeClr val="accent2">
                    <a:lumMod val="75000"/>
                  </a:schemeClr>
                </a:solidFill>
              </a:ln>
              <a:solidFill>
                <a:schemeClr val="bg1">
                  <a:alpha val="51000"/>
                </a:schemeClr>
              </a:solidFill>
              <a:latin typeface="Segoe UI Black" panose="020B0A02040204020203" pitchFamily="34" charset="0"/>
            </a:endParaRPr>
          </a:p>
        </p:txBody>
      </p:sp>
      <p:sp>
        <p:nvSpPr>
          <p:cNvPr id="5" name="文本框 4">
            <a:extLst>
              <a:ext uri="{FF2B5EF4-FFF2-40B4-BE49-F238E27FC236}">
                <a16:creationId xmlns:a16="http://schemas.microsoft.com/office/drawing/2014/main" id="{8E81C538-FCFB-1696-8523-AAB3FD9949C1}"/>
              </a:ext>
            </a:extLst>
          </p:cNvPr>
          <p:cNvSpPr txBox="1"/>
          <p:nvPr/>
        </p:nvSpPr>
        <p:spPr>
          <a:xfrm>
            <a:off x="7256247" y="5426025"/>
            <a:ext cx="5046650" cy="1862048"/>
          </a:xfrm>
          <a:prstGeom prst="rect">
            <a:avLst/>
          </a:prstGeom>
          <a:noFill/>
        </p:spPr>
        <p:txBody>
          <a:bodyPr wrap="square" rtlCol="0">
            <a:spAutoFit/>
          </a:bodyPr>
          <a:lstStyle/>
          <a:p>
            <a:pPr algn="r"/>
            <a:r>
              <a:rPr lang="en-US" altLang="zh-CN" sz="11500" dirty="0">
                <a:ln w="19050">
                  <a:solidFill>
                    <a:schemeClr val="accent2">
                      <a:lumMod val="75000"/>
                    </a:schemeClr>
                  </a:solidFill>
                </a:ln>
                <a:solidFill>
                  <a:schemeClr val="bg1">
                    <a:alpha val="50000"/>
                  </a:schemeClr>
                </a:solidFill>
                <a:latin typeface="Segoe UI Black" panose="020B0A02040204020203" pitchFamily="34" charset="0"/>
                <a:ea typeface="Segoe UI Black" panose="020B0A02040204020203" pitchFamily="34" charset="0"/>
              </a:rPr>
              <a:t>ENTS</a:t>
            </a:r>
            <a:endParaRPr lang="zh-CN" altLang="en-US" sz="9600" b="1" spc="600" dirty="0">
              <a:ln w="19050">
                <a:solidFill>
                  <a:schemeClr val="accent2">
                    <a:lumMod val="75000"/>
                  </a:schemeClr>
                </a:solidFill>
              </a:ln>
              <a:solidFill>
                <a:schemeClr val="bg1">
                  <a:alpha val="50000"/>
                </a:schemeClr>
              </a:solidFill>
              <a:latin typeface="思源黑体 CN Heavy" panose="020B0A00000000000000" pitchFamily="34" charset="-122"/>
              <a:ea typeface="思源黑体 CN Heavy" panose="020B0A00000000000000" pitchFamily="34" charset="-122"/>
            </a:endParaRPr>
          </a:p>
        </p:txBody>
      </p:sp>
      <p:sp>
        <p:nvSpPr>
          <p:cNvPr id="14" name="文本框 13">
            <a:extLst>
              <a:ext uri="{FF2B5EF4-FFF2-40B4-BE49-F238E27FC236}">
                <a16:creationId xmlns:a16="http://schemas.microsoft.com/office/drawing/2014/main" id="{89BAAD83-FB58-98A7-7D32-E887ABFE9389}"/>
              </a:ext>
            </a:extLst>
          </p:cNvPr>
          <p:cNvSpPr txBox="1"/>
          <p:nvPr/>
        </p:nvSpPr>
        <p:spPr>
          <a:xfrm>
            <a:off x="3864985" y="3053585"/>
            <a:ext cx="4560882" cy="1200329"/>
          </a:xfrm>
          <a:prstGeom prst="rect">
            <a:avLst/>
          </a:prstGeom>
          <a:noFill/>
        </p:spPr>
        <p:txBody>
          <a:bodyPr wrap="square" rtlCol="0">
            <a:spAutoFit/>
          </a:bodyPr>
          <a:lstStyle/>
          <a:p>
            <a:pPr algn="ctr"/>
            <a:r>
              <a:rPr lang="zh-CN" altLang="en-US" sz="3600" spc="300" dirty="0">
                <a:solidFill>
                  <a:schemeClr val="accent5">
                    <a:lumMod val="50000"/>
                  </a:schemeClr>
                </a:solidFill>
                <a:latin typeface="思源黑体 CN Medium" panose="020B0600000000000000" pitchFamily="34" charset="-122"/>
                <a:ea typeface="思源黑体 CN Medium" panose="020B0600000000000000" pitchFamily="34" charset="-122"/>
              </a:rPr>
              <a:t>重点阐释内容</a:t>
            </a:r>
            <a:endParaRPr lang="en-US" altLang="zh-CN" sz="3600" spc="300" dirty="0">
              <a:solidFill>
                <a:schemeClr val="accent5">
                  <a:lumMod val="50000"/>
                </a:schemeClr>
              </a:solidFill>
              <a:latin typeface="思源黑体 CN Medium" panose="020B0600000000000000" pitchFamily="34" charset="-122"/>
              <a:ea typeface="思源黑体 CN Medium" panose="020B0600000000000000" pitchFamily="34" charset="-122"/>
            </a:endParaRPr>
          </a:p>
          <a:p>
            <a:pPr algn="ctr"/>
            <a:r>
              <a:rPr lang="zh-CN" altLang="en-US" sz="3600" spc="300" dirty="0">
                <a:solidFill>
                  <a:schemeClr val="accent5">
                    <a:lumMod val="50000"/>
                  </a:schemeClr>
                </a:solidFill>
                <a:latin typeface="思源黑体 CN Medium" panose="020B0600000000000000" pitchFamily="34" charset="-122"/>
                <a:ea typeface="思源黑体 CN Medium" panose="020B0600000000000000" pitchFamily="34" charset="-122"/>
              </a:rPr>
              <a:t>在此输入大标题</a:t>
            </a:r>
          </a:p>
        </p:txBody>
      </p:sp>
    </p:spTree>
    <p:extLst>
      <p:ext uri="{BB962C8B-B14F-4D97-AF65-F5344CB8AC3E}">
        <p14:creationId xmlns:p14="http://schemas.microsoft.com/office/powerpoint/2010/main" val="108165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A601F4-30BB-31D7-C0B7-A0724E79AE85}"/>
              </a:ext>
            </a:extLst>
          </p:cNvPr>
          <p:cNvSpPr/>
          <p:nvPr/>
        </p:nvSpPr>
        <p:spPr>
          <a:xfrm>
            <a:off x="526122" y="0"/>
            <a:ext cx="4379253" cy="6858000"/>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4E663B83-98A0-24C0-5CED-42E88D36A2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4642" y="597400"/>
            <a:ext cx="1856460" cy="537752"/>
          </a:xfrm>
          <a:prstGeom prst="rect">
            <a:avLst/>
          </a:prstGeom>
        </p:spPr>
      </p:pic>
      <p:sp>
        <p:nvSpPr>
          <p:cNvPr id="20" name="文本框 19">
            <a:extLst>
              <a:ext uri="{FF2B5EF4-FFF2-40B4-BE49-F238E27FC236}">
                <a16:creationId xmlns:a16="http://schemas.microsoft.com/office/drawing/2014/main" id="{46D303E9-49A2-6D0B-32B3-34C2D8C89CFE}"/>
              </a:ext>
            </a:extLst>
          </p:cNvPr>
          <p:cNvSpPr txBox="1"/>
          <p:nvPr/>
        </p:nvSpPr>
        <p:spPr>
          <a:xfrm>
            <a:off x="5891769" y="4314219"/>
            <a:ext cx="5314712" cy="1161728"/>
          </a:xfrm>
          <a:prstGeom prst="rect">
            <a:avLst/>
          </a:prstGeom>
          <a:noFill/>
        </p:spPr>
        <p:txBody>
          <a:bodyPr wrap="square" rtlCol="0">
            <a:spAutoFit/>
          </a:bodyPr>
          <a:lstStyle/>
          <a:p>
            <a:pPr algn="just">
              <a:lnSpc>
                <a:spcPct val="150000"/>
              </a:lnSpc>
            </a:pP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 University, originally known as Guangdong University, was founded in 1924 by Dr. Sun </a:t>
            </a:r>
            <a:r>
              <a:rPr lang="en-US" altLang="zh-CN" sz="1600" dirty="0" err="1">
                <a:solidFill>
                  <a:schemeClr val="accent4">
                    <a:lumMod val="75000"/>
                  </a:schemeClr>
                </a:solidFill>
                <a:latin typeface="思源黑体 CN Medium" panose="020B0600000000000000" pitchFamily="34" charset="-122"/>
                <a:ea typeface="思源黑体 CN Medium" panose="020B0600000000000000" pitchFamily="34" charset="-122"/>
              </a:rPr>
              <a:t>Yat-sen</a:t>
            </a:r>
            <a:r>
              <a:rPr lang="en-US" altLang="zh-CN" sz="1600" dirty="0">
                <a:solidFill>
                  <a:schemeClr val="accent4">
                    <a:lumMod val="75000"/>
                  </a:schemeClr>
                </a:solidFill>
                <a:latin typeface="思源黑体 CN Medium" panose="020B0600000000000000" pitchFamily="34" charset="-122"/>
                <a:ea typeface="思源黑体 CN Medium" panose="020B0600000000000000" pitchFamily="34" charset="-122"/>
              </a:rPr>
              <a:t>.</a:t>
            </a:r>
          </a:p>
        </p:txBody>
      </p:sp>
      <p:sp>
        <p:nvSpPr>
          <p:cNvPr id="2" name="矩形 1">
            <a:extLst>
              <a:ext uri="{FF2B5EF4-FFF2-40B4-BE49-F238E27FC236}">
                <a16:creationId xmlns:a16="http://schemas.microsoft.com/office/drawing/2014/main" id="{AF04C773-5986-DAAE-CA5A-D207BC3CC723}"/>
              </a:ext>
            </a:extLst>
          </p:cNvPr>
          <p:cNvSpPr/>
          <p:nvPr/>
        </p:nvSpPr>
        <p:spPr>
          <a:xfrm>
            <a:off x="5891769" y="5732497"/>
            <a:ext cx="1736212" cy="269625"/>
          </a:xfrm>
          <a:prstGeom prst="rect">
            <a:avLst/>
          </a:prstGeom>
          <a:solidFill>
            <a:srgbClr val="B7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E1346BF-6FD8-0064-BBF5-46EE7C3CFEB8}"/>
              </a:ext>
            </a:extLst>
          </p:cNvPr>
          <p:cNvSpPr txBox="1"/>
          <p:nvPr/>
        </p:nvSpPr>
        <p:spPr>
          <a:xfrm>
            <a:off x="5785980" y="382042"/>
            <a:ext cx="4676265" cy="2123658"/>
          </a:xfrm>
          <a:prstGeom prst="rect">
            <a:avLst/>
          </a:prstGeom>
          <a:noFill/>
        </p:spPr>
        <p:txBody>
          <a:bodyPr wrap="square" rtlCol="0">
            <a:spAutoFit/>
          </a:bodyPr>
          <a:lstStyle/>
          <a:p>
            <a:r>
              <a:rPr lang="en-US" altLang="zh-CN" sz="6600" dirty="0">
                <a:solidFill>
                  <a:srgbClr val="83ABB3"/>
                </a:solidFill>
                <a:latin typeface="Segoe UI Black" panose="020B0A02040204020203" pitchFamily="34" charset="0"/>
                <a:ea typeface="Segoe UI Black" panose="020B0A02040204020203" pitchFamily="34" charset="0"/>
              </a:rPr>
              <a:t>Your</a:t>
            </a:r>
          </a:p>
          <a:p>
            <a:r>
              <a:rPr lang="en-US" altLang="zh-CN" sz="6600" dirty="0">
                <a:solidFill>
                  <a:srgbClr val="83ABB3"/>
                </a:solidFill>
                <a:latin typeface="Segoe UI Black" panose="020B0A02040204020203" pitchFamily="34" charset="0"/>
                <a:ea typeface="Segoe UI Black" panose="020B0A02040204020203" pitchFamily="34" charset="0"/>
              </a:rPr>
              <a:t>title</a:t>
            </a:r>
            <a:r>
              <a:rPr lang="zh-CN" altLang="en-US" sz="6600" dirty="0">
                <a:solidFill>
                  <a:srgbClr val="83ABB3"/>
                </a:solidFill>
                <a:latin typeface="Segoe UI Black" panose="020B0A02040204020203" pitchFamily="34" charset="0"/>
                <a:ea typeface="思源黑体 CN Heavy" panose="020B0A00000000000000" pitchFamily="34" charset="-122"/>
              </a:rPr>
              <a:t> </a:t>
            </a:r>
            <a:r>
              <a:rPr lang="en-US" altLang="zh-CN" sz="6600" dirty="0">
                <a:solidFill>
                  <a:srgbClr val="83ABB3"/>
                </a:solidFill>
                <a:latin typeface="Segoe UI Black" panose="020B0A02040204020203" pitchFamily="34" charset="0"/>
                <a:ea typeface="Segoe UI Black" panose="020B0A02040204020203" pitchFamily="34" charset="0"/>
              </a:rPr>
              <a:t>here</a:t>
            </a:r>
            <a:endParaRPr lang="zh-CN" altLang="en-US" sz="6600" dirty="0">
              <a:solidFill>
                <a:srgbClr val="83ABB3"/>
              </a:solidFill>
              <a:latin typeface="Segoe UI Black" panose="020B0A02040204020203" pitchFamily="34" charset="0"/>
              <a:ea typeface="思源黑体 CN Heavy" panose="020B0A00000000000000" pitchFamily="34" charset="-122"/>
            </a:endParaRPr>
          </a:p>
        </p:txBody>
      </p:sp>
      <p:sp>
        <p:nvSpPr>
          <p:cNvPr id="14" name="文本框 13">
            <a:extLst>
              <a:ext uri="{FF2B5EF4-FFF2-40B4-BE49-F238E27FC236}">
                <a16:creationId xmlns:a16="http://schemas.microsoft.com/office/drawing/2014/main" id="{372D21FA-395F-B3CC-8886-0D4512E66EBA}"/>
              </a:ext>
            </a:extLst>
          </p:cNvPr>
          <p:cNvSpPr txBox="1"/>
          <p:nvPr/>
        </p:nvSpPr>
        <p:spPr>
          <a:xfrm>
            <a:off x="2417328" y="981557"/>
            <a:ext cx="2700336" cy="2215991"/>
          </a:xfrm>
          <a:prstGeom prst="rect">
            <a:avLst/>
          </a:prstGeom>
          <a:noFill/>
        </p:spPr>
        <p:txBody>
          <a:bodyPr wrap="square" rtlCol="0">
            <a:spAutoFit/>
          </a:bodyPr>
          <a:lstStyle/>
          <a:p>
            <a:pPr algn="ctr"/>
            <a:r>
              <a:rPr lang="en-US" altLang="zh-CN"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Segoe UI Black" panose="020B0A02040204020203" pitchFamily="34" charset="0"/>
              </a:rPr>
              <a:t>01</a:t>
            </a:r>
            <a:endParaRPr lang="zh-CN" altLang="en-US" sz="13800" dirty="0">
              <a:solidFill>
                <a:schemeClr val="bg1"/>
              </a:solidFill>
              <a:effectLst>
                <a:outerShdw blurRad="127000" dist="63500" dir="5400000" algn="t" rotWithShape="0">
                  <a:prstClr val="black">
                    <a:alpha val="7000"/>
                  </a:prstClr>
                </a:outerShdw>
              </a:effectLst>
              <a:latin typeface="Segoe UI Black" panose="020B0A02040204020203" pitchFamily="34" charset="0"/>
              <a:ea typeface="HanWangMingBlack" panose="02020500000000000000" pitchFamily="18" charset="-120"/>
            </a:endParaRPr>
          </a:p>
        </p:txBody>
      </p:sp>
      <p:pic>
        <p:nvPicPr>
          <p:cNvPr id="3" name="图片 2">
            <a:extLst>
              <a:ext uri="{FF2B5EF4-FFF2-40B4-BE49-F238E27FC236}">
                <a16:creationId xmlns:a16="http://schemas.microsoft.com/office/drawing/2014/main" id="{4E23BB0C-9C99-4848-2FB1-B4B17FDF1A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914" r="35997" b="9078"/>
          <a:stretch/>
        </p:blipFill>
        <p:spPr>
          <a:xfrm>
            <a:off x="526122" y="615951"/>
            <a:ext cx="4352378" cy="6242049"/>
          </a:xfrm>
          <a:prstGeom prst="rect">
            <a:avLst/>
          </a:prstGeom>
        </p:spPr>
      </p:pic>
      <p:sp>
        <p:nvSpPr>
          <p:cNvPr id="5" name="文本框 4">
            <a:extLst>
              <a:ext uri="{FF2B5EF4-FFF2-40B4-BE49-F238E27FC236}">
                <a16:creationId xmlns:a16="http://schemas.microsoft.com/office/drawing/2014/main" id="{C42C2ACD-DAF1-C867-E59A-A8DEE4B8386D}"/>
              </a:ext>
            </a:extLst>
          </p:cNvPr>
          <p:cNvSpPr txBox="1"/>
          <p:nvPr/>
        </p:nvSpPr>
        <p:spPr>
          <a:xfrm>
            <a:off x="5891769" y="2762250"/>
            <a:ext cx="5314712" cy="1295419"/>
          </a:xfrm>
          <a:prstGeom prst="rect">
            <a:avLst/>
          </a:prstGeom>
          <a:noFill/>
        </p:spPr>
        <p:txBody>
          <a:bodyPr wrap="square" rtlCol="0">
            <a:spAutoFit/>
          </a:bodyPr>
          <a:lstStyle/>
          <a:p>
            <a:pPr algn="just">
              <a:lnSpc>
                <a:spcPct val="150000"/>
              </a:lnSpc>
            </a:pPr>
            <a:r>
              <a:rPr lang="en-US" altLang="zh-CN" dirty="0">
                <a:solidFill>
                  <a:schemeClr val="accent4">
                    <a:lumMod val="75000"/>
                  </a:schemeClr>
                </a:solidFill>
                <a:latin typeface="思源黑体 CN Medium" panose="020B0600000000000000" pitchFamily="34" charset="-122"/>
                <a:ea typeface="思源黑体 CN Medium" panose="020B0600000000000000" pitchFamily="34" charset="-122"/>
              </a:rPr>
              <a:t>1924</a:t>
            </a:r>
            <a:r>
              <a:rPr lang="zh-CN" altLang="en-US" dirty="0">
                <a:solidFill>
                  <a:schemeClr val="accent4">
                    <a:lumMod val="75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a:t>
            </a:r>
          </a:p>
        </p:txBody>
      </p:sp>
    </p:spTree>
    <p:extLst>
      <p:ext uri="{BB962C8B-B14F-4D97-AF65-F5344CB8AC3E}">
        <p14:creationId xmlns:p14="http://schemas.microsoft.com/office/powerpoint/2010/main" val="387962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49EEC779-B891-5836-6341-4673DD623F5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85000"/>
                    </a14:imgEffect>
                    <a14:imgEffect>
                      <a14:brightnessContrast bright="8000" contrast="-7000"/>
                    </a14:imgEffect>
                  </a14:imgLayer>
                </a14:imgProps>
              </a:ext>
              <a:ext uri="{28A0092B-C50C-407E-A947-70E740481C1C}">
                <a14:useLocalDpi xmlns:a14="http://schemas.microsoft.com/office/drawing/2010/main"/>
              </a:ext>
            </a:extLst>
          </a:blip>
          <a:stretch>
            <a:fillRect/>
          </a:stretch>
        </p:blipFill>
        <p:spPr>
          <a:xfrm>
            <a:off x="743296" y="4165037"/>
            <a:ext cx="4041042" cy="2692963"/>
          </a:xfrm>
          <a:prstGeom prst="rect">
            <a:avLst/>
          </a:prstGeom>
        </p:spPr>
      </p:pic>
      <p:sp>
        <p:nvSpPr>
          <p:cNvPr id="24" name="椭圆 23">
            <a:extLst>
              <a:ext uri="{FF2B5EF4-FFF2-40B4-BE49-F238E27FC236}">
                <a16:creationId xmlns:a16="http://schemas.microsoft.com/office/drawing/2014/main" id="{688F5BAA-4F90-FABF-FE92-004A07BB3FFD}"/>
              </a:ext>
            </a:extLst>
          </p:cNvPr>
          <p:cNvSpPr/>
          <p:nvPr/>
        </p:nvSpPr>
        <p:spPr>
          <a:xfrm>
            <a:off x="-1672605" y="1495055"/>
            <a:ext cx="4041042" cy="4010025"/>
          </a:xfrm>
          <a:prstGeom prst="ellipse">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E030DFEE-86AF-5670-0213-2078728F5370}"/>
              </a:ext>
            </a:extLst>
          </p:cNvPr>
          <p:cNvSpPr/>
          <p:nvPr/>
        </p:nvSpPr>
        <p:spPr>
          <a:xfrm>
            <a:off x="9862933" y="5359381"/>
            <a:ext cx="2130367" cy="2085687"/>
          </a:xfrm>
          <a:prstGeom prst="ellipse">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CE0D13B5-9184-319C-53D5-84024892D8BC}"/>
              </a:ext>
            </a:extLst>
          </p:cNvPr>
          <p:cNvSpPr txBox="1"/>
          <p:nvPr/>
        </p:nvSpPr>
        <p:spPr>
          <a:xfrm>
            <a:off x="3548316" y="3665676"/>
            <a:ext cx="4576509" cy="1200329"/>
          </a:xfrm>
          <a:prstGeom prst="rect">
            <a:avLst/>
          </a:prstGeom>
          <a:noFill/>
        </p:spPr>
        <p:txBody>
          <a:bodyPr wrap="square" rtlCol="0">
            <a:spAutoFit/>
          </a:bodyPr>
          <a:lstStyle/>
          <a:p>
            <a:pPr algn="r"/>
            <a:r>
              <a:rPr lang="en-US" altLang="zh-CN" sz="3600" dirty="0">
                <a:solidFill>
                  <a:srgbClr val="83ABB3"/>
                </a:solidFill>
                <a:latin typeface="Segoe UI Black" panose="020B0A02040204020203" pitchFamily="34" charset="0"/>
                <a:ea typeface="Segoe UI Black" panose="020B0A02040204020203" pitchFamily="34" charset="0"/>
              </a:rPr>
              <a:t>YOUR</a:t>
            </a:r>
          </a:p>
          <a:p>
            <a:pPr algn="r"/>
            <a:r>
              <a:rPr lang="en-US" altLang="zh-CN" sz="3600" dirty="0">
                <a:solidFill>
                  <a:srgbClr val="83ABB3"/>
                </a:solidFill>
                <a:latin typeface="Segoe UI Black" panose="020B0A02040204020203" pitchFamily="34" charset="0"/>
                <a:ea typeface="Segoe UI Black" panose="020B0A02040204020203" pitchFamily="34" charset="0"/>
              </a:rPr>
              <a:t>TITLE</a:t>
            </a:r>
            <a:r>
              <a:rPr lang="zh-CN" altLang="en-US" sz="3600" dirty="0">
                <a:solidFill>
                  <a:srgbClr val="83ABB3"/>
                </a:solidFill>
                <a:latin typeface="Segoe UI Black" panose="020B0A02040204020203" pitchFamily="34" charset="0"/>
                <a:ea typeface="思源黑体 CN ExtraLight" panose="020B0200000000000000" pitchFamily="34" charset="-122"/>
              </a:rPr>
              <a:t> </a:t>
            </a:r>
            <a:r>
              <a:rPr lang="en-US" altLang="zh-CN" sz="3600" dirty="0">
                <a:solidFill>
                  <a:srgbClr val="83ABB3"/>
                </a:solidFill>
                <a:latin typeface="Segoe UI Black" panose="020B0A02040204020203" pitchFamily="34" charset="0"/>
                <a:ea typeface="Segoe UI Black" panose="020B0A02040204020203" pitchFamily="34" charset="0"/>
              </a:rPr>
              <a:t>HERE</a:t>
            </a:r>
            <a:endParaRPr lang="zh-CN" altLang="en-US" sz="3600" dirty="0">
              <a:solidFill>
                <a:srgbClr val="83ABB3"/>
              </a:solidFill>
              <a:latin typeface="Segoe UI Black" panose="020B0A02040204020203" pitchFamily="34" charset="0"/>
              <a:ea typeface="思源黑体 CN ExtraLight" panose="020B0200000000000000" pitchFamily="34" charset="-122"/>
            </a:endParaRPr>
          </a:p>
        </p:txBody>
      </p:sp>
      <p:sp>
        <p:nvSpPr>
          <p:cNvPr id="14" name="矩形 13">
            <a:extLst>
              <a:ext uri="{FF2B5EF4-FFF2-40B4-BE49-F238E27FC236}">
                <a16:creationId xmlns:a16="http://schemas.microsoft.com/office/drawing/2014/main" id="{497D1B16-C476-F5C4-5BA6-43DE1FD3B7BF}"/>
              </a:ext>
            </a:extLst>
          </p:cNvPr>
          <p:cNvSpPr/>
          <p:nvPr/>
        </p:nvSpPr>
        <p:spPr>
          <a:xfrm>
            <a:off x="9757500" y="481865"/>
            <a:ext cx="1714500" cy="333375"/>
          </a:xfrm>
          <a:prstGeom prst="rect">
            <a:avLst/>
          </a:prstGeom>
          <a:solidFill>
            <a:srgbClr val="B7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12C38395-A151-122D-88B6-FDA02FCE3701}"/>
              </a:ext>
            </a:extLst>
          </p:cNvPr>
          <p:cNvSpPr/>
          <p:nvPr/>
        </p:nvSpPr>
        <p:spPr>
          <a:xfrm>
            <a:off x="1100992" y="1100772"/>
            <a:ext cx="1216025" cy="1206691"/>
          </a:xfrm>
          <a:prstGeom prst="ellipse">
            <a:avLst/>
          </a:prstGeom>
          <a:gradFill flip="none" rotWithShape="1">
            <a:gsLst>
              <a:gs pos="24000">
                <a:schemeClr val="accent2">
                  <a:lumMod val="20000"/>
                  <a:lumOff val="80000"/>
                </a:scheme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2" name="图片 21">
            <a:extLst>
              <a:ext uri="{FF2B5EF4-FFF2-40B4-BE49-F238E27FC236}">
                <a16:creationId xmlns:a16="http://schemas.microsoft.com/office/drawing/2014/main" id="{E603F4AD-7497-F420-F8B2-FA8B50C2A6B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83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8348106" y="1100772"/>
            <a:ext cx="3123894" cy="2085686"/>
          </a:xfrm>
          <a:prstGeom prst="rect">
            <a:avLst/>
          </a:prstGeom>
        </p:spPr>
      </p:pic>
      <p:sp>
        <p:nvSpPr>
          <p:cNvPr id="25" name="椭圆 24">
            <a:extLst>
              <a:ext uri="{FF2B5EF4-FFF2-40B4-BE49-F238E27FC236}">
                <a16:creationId xmlns:a16="http://schemas.microsoft.com/office/drawing/2014/main" id="{0B0A0486-B366-BCAB-0631-FEB90ADBB1FD}"/>
              </a:ext>
            </a:extLst>
          </p:cNvPr>
          <p:cNvSpPr/>
          <p:nvPr/>
        </p:nvSpPr>
        <p:spPr>
          <a:xfrm>
            <a:off x="4075479" y="-2425013"/>
            <a:ext cx="4041042" cy="3441268"/>
          </a:xfrm>
          <a:prstGeom prst="ellipse">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1CFADF7D-8F83-711D-4F5E-2245472610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67770" y="212989"/>
            <a:ext cx="1856460" cy="537752"/>
          </a:xfrm>
          <a:prstGeom prst="rect">
            <a:avLst/>
          </a:prstGeom>
        </p:spPr>
      </p:pic>
      <p:sp>
        <p:nvSpPr>
          <p:cNvPr id="2" name="文本框 1">
            <a:extLst>
              <a:ext uri="{FF2B5EF4-FFF2-40B4-BE49-F238E27FC236}">
                <a16:creationId xmlns:a16="http://schemas.microsoft.com/office/drawing/2014/main" id="{C1CF748A-88EE-0B6A-FD1C-CA8CBC0FAB9F}"/>
              </a:ext>
            </a:extLst>
          </p:cNvPr>
          <p:cNvSpPr txBox="1"/>
          <p:nvPr/>
        </p:nvSpPr>
        <p:spPr>
          <a:xfrm>
            <a:off x="3094643" y="1376409"/>
            <a:ext cx="4676265" cy="2123658"/>
          </a:xfrm>
          <a:prstGeom prst="rect">
            <a:avLst/>
          </a:prstGeom>
          <a:noFill/>
        </p:spPr>
        <p:txBody>
          <a:bodyPr wrap="square" rtlCol="0">
            <a:spAutoFit/>
          </a:bodyPr>
          <a:lstStyle/>
          <a:p>
            <a:r>
              <a:rPr lang="en-US" altLang="zh-CN" sz="6600" dirty="0">
                <a:solidFill>
                  <a:srgbClr val="83ABB3"/>
                </a:solidFill>
                <a:latin typeface="Segoe UI Black" panose="020B0A02040204020203" pitchFamily="34" charset="0"/>
                <a:ea typeface="Segoe UI Black" panose="020B0A02040204020203" pitchFamily="34" charset="0"/>
              </a:rPr>
              <a:t>Your</a:t>
            </a:r>
          </a:p>
          <a:p>
            <a:r>
              <a:rPr lang="en-US" altLang="zh-CN" sz="6600" dirty="0">
                <a:solidFill>
                  <a:srgbClr val="83ABB3"/>
                </a:solidFill>
                <a:latin typeface="Segoe UI Black" panose="020B0A02040204020203" pitchFamily="34" charset="0"/>
                <a:ea typeface="Segoe UI Black" panose="020B0A02040204020203" pitchFamily="34" charset="0"/>
              </a:rPr>
              <a:t>title</a:t>
            </a:r>
            <a:r>
              <a:rPr lang="zh-CN" altLang="en-US" sz="6600" dirty="0">
                <a:solidFill>
                  <a:srgbClr val="83ABB3"/>
                </a:solidFill>
                <a:latin typeface="Segoe UI Black" panose="020B0A02040204020203" pitchFamily="34" charset="0"/>
                <a:ea typeface="思源黑体 CN Heavy" panose="020B0A00000000000000" pitchFamily="34" charset="-122"/>
              </a:rPr>
              <a:t> </a:t>
            </a:r>
            <a:r>
              <a:rPr lang="en-US" altLang="zh-CN" sz="6600" dirty="0">
                <a:solidFill>
                  <a:srgbClr val="83ABB3"/>
                </a:solidFill>
                <a:latin typeface="Segoe UI Black" panose="020B0A02040204020203" pitchFamily="34" charset="0"/>
                <a:ea typeface="Segoe UI Black" panose="020B0A02040204020203" pitchFamily="34" charset="0"/>
              </a:rPr>
              <a:t>here</a:t>
            </a:r>
            <a:endParaRPr lang="zh-CN" altLang="en-US" sz="6600" dirty="0">
              <a:solidFill>
                <a:srgbClr val="83ABB3"/>
              </a:solidFill>
              <a:latin typeface="Segoe UI Black" panose="020B0A02040204020203" pitchFamily="34" charset="0"/>
              <a:ea typeface="思源黑体 CN Heavy" panose="020B0A00000000000000" pitchFamily="34" charset="-122"/>
            </a:endParaRPr>
          </a:p>
        </p:txBody>
      </p:sp>
      <p:sp>
        <p:nvSpPr>
          <p:cNvPr id="5" name="文本框 4">
            <a:extLst>
              <a:ext uri="{FF2B5EF4-FFF2-40B4-BE49-F238E27FC236}">
                <a16:creationId xmlns:a16="http://schemas.microsoft.com/office/drawing/2014/main" id="{6791BFF5-0F0E-C158-3E4B-A59EBAB51490}"/>
              </a:ext>
            </a:extLst>
          </p:cNvPr>
          <p:cNvSpPr txBox="1"/>
          <p:nvPr/>
        </p:nvSpPr>
        <p:spPr>
          <a:xfrm>
            <a:off x="8363214" y="3534332"/>
            <a:ext cx="3085490" cy="2127634"/>
          </a:xfrm>
          <a:prstGeom prst="rect">
            <a:avLst/>
          </a:prstGeom>
          <a:noFill/>
        </p:spPr>
        <p:txBody>
          <a:bodyPr wrap="square" rtlCol="0">
            <a:spAutoFit/>
          </a:bodyPr>
          <a:lstStyle/>
          <a:p>
            <a:pPr algn="just">
              <a:lnSpc>
                <a:spcPct val="150000"/>
              </a:lnSpc>
            </a:pPr>
            <a:r>
              <a:rPr lang="zh-CN" altLang="en-US" dirty="0">
                <a:solidFill>
                  <a:schemeClr val="accent4">
                    <a:lumMod val="75000"/>
                  </a:schemeClr>
                </a:solidFill>
                <a:latin typeface="思源黑体 CN Medium" panose="020B0600000000000000" pitchFamily="34" charset="-122"/>
                <a:ea typeface="思源黑体 CN Medium" panose="020B0600000000000000" pitchFamily="34" charset="-122"/>
              </a:rPr>
              <a:t>学校正在努力推进由外延式发展向内涵式发展转变，由常规发展向主动发展转变，由文理医优势向文理医工农艺综合发展转变</a:t>
            </a:r>
          </a:p>
        </p:txBody>
      </p:sp>
      <p:sp>
        <p:nvSpPr>
          <p:cNvPr id="6" name="文本框 5">
            <a:extLst>
              <a:ext uri="{FF2B5EF4-FFF2-40B4-BE49-F238E27FC236}">
                <a16:creationId xmlns:a16="http://schemas.microsoft.com/office/drawing/2014/main" id="{EDF8EC13-C23F-D767-899F-F7E8FBE72D71}"/>
              </a:ext>
            </a:extLst>
          </p:cNvPr>
          <p:cNvSpPr txBox="1"/>
          <p:nvPr/>
        </p:nvSpPr>
        <p:spPr>
          <a:xfrm>
            <a:off x="5435600" y="5031614"/>
            <a:ext cx="2689225" cy="830997"/>
          </a:xfrm>
          <a:prstGeom prst="rect">
            <a:avLst/>
          </a:prstGeom>
          <a:noFill/>
        </p:spPr>
        <p:txBody>
          <a:bodyPr wrap="square" rtlCol="0">
            <a:spAutoFit/>
          </a:bodyPr>
          <a:lstStyle/>
          <a:p>
            <a:r>
              <a:rPr lang="en-US" altLang="zh-CN" sz="1600" b="0" i="0" dirty="0">
                <a:solidFill>
                  <a:schemeClr val="bg1">
                    <a:lumMod val="75000"/>
                  </a:schemeClr>
                </a:solidFill>
                <a:effectLst/>
                <a:latin typeface="思源黑体 CN Medium" panose="020B0600000000000000" pitchFamily="34" charset="-122"/>
                <a:ea typeface="思源黑体 CN Medium" panose="020B0600000000000000" pitchFamily="34" charset="-122"/>
              </a:rPr>
              <a:t>Sun </a:t>
            </a:r>
            <a:r>
              <a:rPr lang="en-US" altLang="zh-CN" sz="1600" b="0" i="0" dirty="0" err="1">
                <a:solidFill>
                  <a:schemeClr val="bg1">
                    <a:lumMod val="75000"/>
                  </a:schemeClr>
                </a:solidFill>
                <a:effectLst/>
                <a:latin typeface="思源黑体 CN Medium" panose="020B0600000000000000" pitchFamily="34" charset="-122"/>
                <a:ea typeface="思源黑体 CN Medium" panose="020B0600000000000000" pitchFamily="34" charset="-122"/>
              </a:rPr>
              <a:t>Yat-sen</a:t>
            </a:r>
            <a:r>
              <a:rPr lang="en-US" altLang="zh-CN" sz="1600" b="0" i="0" dirty="0">
                <a:solidFill>
                  <a:schemeClr val="bg1">
                    <a:lumMod val="75000"/>
                  </a:schemeClr>
                </a:solidFill>
                <a:effectLst/>
                <a:latin typeface="思源黑体 CN Medium" panose="020B0600000000000000" pitchFamily="34" charset="-122"/>
                <a:ea typeface="思源黑体 CN Medium" panose="020B0600000000000000" pitchFamily="34" charset="-122"/>
              </a:rPr>
              <a:t> University is a comprehensive multi-disciplinary university.</a:t>
            </a:r>
            <a:endParaRPr lang="zh-CN" altLang="en-US" sz="1600" dirty="0">
              <a:solidFill>
                <a:schemeClr val="bg1">
                  <a:lumMod val="75000"/>
                </a:schemeClr>
              </a:solidFill>
              <a:latin typeface="思源黑体 CN Medium" panose="020B0600000000000000" pitchFamily="34" charset="-122"/>
              <a:ea typeface="思源黑体 CN Medium" panose="020B0600000000000000" pitchFamily="34" charset="-122"/>
            </a:endParaRPr>
          </a:p>
        </p:txBody>
      </p:sp>
    </p:spTree>
    <p:extLst>
      <p:ext uri="{BB962C8B-B14F-4D97-AF65-F5344CB8AC3E}">
        <p14:creationId xmlns:p14="http://schemas.microsoft.com/office/powerpoint/2010/main" val="84524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123AE5F-48CE-36D5-CF37-2445C047E97C}"/>
              </a:ext>
            </a:extLst>
          </p:cNvPr>
          <p:cNvSpPr/>
          <p:nvPr/>
        </p:nvSpPr>
        <p:spPr>
          <a:xfrm>
            <a:off x="8143583" y="0"/>
            <a:ext cx="4048418" cy="6858000"/>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A11E3E9C-A70D-FCE4-5C01-64838682C4C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tretch>
            <a:fillRect/>
          </a:stretch>
        </p:blipFill>
        <p:spPr>
          <a:xfrm>
            <a:off x="5425440" y="1362339"/>
            <a:ext cx="6766560" cy="3983355"/>
          </a:xfrm>
          <a:prstGeom prst="rect">
            <a:avLst/>
          </a:prstGeom>
        </p:spPr>
      </p:pic>
      <p:sp>
        <p:nvSpPr>
          <p:cNvPr id="8" name="文本框 7">
            <a:extLst>
              <a:ext uri="{FF2B5EF4-FFF2-40B4-BE49-F238E27FC236}">
                <a16:creationId xmlns:a16="http://schemas.microsoft.com/office/drawing/2014/main" id="{68DE05B7-8883-8AC8-4539-5441140698D5}"/>
              </a:ext>
            </a:extLst>
          </p:cNvPr>
          <p:cNvSpPr txBox="1"/>
          <p:nvPr/>
        </p:nvSpPr>
        <p:spPr>
          <a:xfrm>
            <a:off x="749175" y="2312100"/>
            <a:ext cx="4676265" cy="1754326"/>
          </a:xfrm>
          <a:prstGeom prst="rect">
            <a:avLst/>
          </a:prstGeom>
          <a:noFill/>
        </p:spPr>
        <p:txBody>
          <a:bodyPr wrap="square" rtlCol="0">
            <a:spAutoFit/>
          </a:bodyPr>
          <a:lstStyle/>
          <a:p>
            <a:r>
              <a:rPr lang="en-US" altLang="zh-CN" sz="5400" dirty="0">
                <a:solidFill>
                  <a:srgbClr val="83ABB3"/>
                </a:solidFill>
                <a:latin typeface="Segoe UI Black" panose="020B0A02040204020203" pitchFamily="34" charset="0"/>
                <a:ea typeface="Segoe UI Black" panose="020B0A02040204020203" pitchFamily="34" charset="0"/>
              </a:rPr>
              <a:t>Your</a:t>
            </a:r>
          </a:p>
          <a:p>
            <a:r>
              <a:rPr lang="en-US" altLang="zh-CN" sz="5400" dirty="0">
                <a:solidFill>
                  <a:srgbClr val="83ABB3"/>
                </a:solidFill>
                <a:latin typeface="Segoe UI Black" panose="020B0A02040204020203" pitchFamily="34" charset="0"/>
                <a:ea typeface="Segoe UI Black" panose="020B0A02040204020203" pitchFamily="34" charset="0"/>
              </a:rPr>
              <a:t>title</a:t>
            </a:r>
            <a:r>
              <a:rPr lang="zh-CN" altLang="en-US" sz="5400" dirty="0">
                <a:solidFill>
                  <a:srgbClr val="83ABB3"/>
                </a:solidFill>
                <a:latin typeface="Segoe UI Black" panose="020B0A02040204020203" pitchFamily="34" charset="0"/>
                <a:ea typeface="思源黑体 CN Heavy" panose="020B0A00000000000000" pitchFamily="34" charset="-122"/>
              </a:rPr>
              <a:t> </a:t>
            </a:r>
            <a:r>
              <a:rPr lang="en-US" altLang="zh-CN" sz="5400" dirty="0">
                <a:solidFill>
                  <a:srgbClr val="83ABB3"/>
                </a:solidFill>
                <a:latin typeface="Segoe UI Black" panose="020B0A02040204020203" pitchFamily="34" charset="0"/>
                <a:ea typeface="Segoe UI Black" panose="020B0A02040204020203" pitchFamily="34" charset="0"/>
              </a:rPr>
              <a:t>here</a:t>
            </a:r>
            <a:endParaRPr lang="zh-CN" altLang="en-US" sz="5400" dirty="0">
              <a:solidFill>
                <a:srgbClr val="83ABB3"/>
              </a:solidFill>
              <a:latin typeface="Segoe UI Black" panose="020B0A02040204020203" pitchFamily="34" charset="0"/>
              <a:ea typeface="思源黑体 CN Heavy" panose="020B0A00000000000000" pitchFamily="34" charset="-122"/>
            </a:endParaRPr>
          </a:p>
        </p:txBody>
      </p:sp>
      <p:sp>
        <p:nvSpPr>
          <p:cNvPr id="9" name="文本框 8">
            <a:extLst>
              <a:ext uri="{FF2B5EF4-FFF2-40B4-BE49-F238E27FC236}">
                <a16:creationId xmlns:a16="http://schemas.microsoft.com/office/drawing/2014/main" id="{42F90E3D-C49A-607B-F027-5D57C2FF22A3}"/>
              </a:ext>
            </a:extLst>
          </p:cNvPr>
          <p:cNvSpPr txBox="1"/>
          <p:nvPr/>
        </p:nvSpPr>
        <p:spPr>
          <a:xfrm>
            <a:off x="812987" y="4370807"/>
            <a:ext cx="4155440" cy="1712135"/>
          </a:xfrm>
          <a:prstGeom prst="rect">
            <a:avLst/>
          </a:prstGeom>
          <a:noFill/>
        </p:spPr>
        <p:txBody>
          <a:bodyPr wrap="square" rtlCol="0">
            <a:spAutoFit/>
          </a:bodyPr>
          <a:lstStyle/>
          <a:p>
            <a:pPr>
              <a:lnSpc>
                <a:spcPct val="150000"/>
              </a:lnSpc>
            </a:pPr>
            <a:r>
              <a:rPr lang="en-US" altLang="zh-CN" dirty="0">
                <a:solidFill>
                  <a:schemeClr val="bg1">
                    <a:lumMod val="50000"/>
                  </a:schemeClr>
                </a:solidFill>
                <a:latin typeface="思源黑体 CN Medium" panose="020B0600000000000000" pitchFamily="34" charset="-122"/>
                <a:ea typeface="思源黑体 CN Medium" panose="020B0600000000000000" pitchFamily="34" charset="-122"/>
              </a:rPr>
              <a:t>1924</a:t>
            </a:r>
            <a:r>
              <a:rPr lang="zh-CN" altLang="en-US" dirty="0">
                <a:solidFill>
                  <a:schemeClr val="bg1">
                    <a:lumMod val="50000"/>
                  </a:schemeClr>
                </a:solidFill>
                <a:latin typeface="思源黑体 CN Medium" panose="020B0600000000000000" pitchFamily="34" charset="-122"/>
                <a:ea typeface="思源黑体 CN Medium" panose="020B0600000000000000" pitchFamily="34" charset="-122"/>
              </a:rPr>
              <a:t>年，孙中山先生亲手将广州地区实行近代高等教育模式的多所学校整合创立国立广东大学，并亲笔题写校训：“博学、审问、慎思、明辨、笃行”。</a:t>
            </a:r>
          </a:p>
        </p:txBody>
      </p:sp>
      <p:sp>
        <p:nvSpPr>
          <p:cNvPr id="10" name="文本框 9">
            <a:extLst>
              <a:ext uri="{FF2B5EF4-FFF2-40B4-BE49-F238E27FC236}">
                <a16:creationId xmlns:a16="http://schemas.microsoft.com/office/drawing/2014/main" id="{CF975AAA-966E-CC2B-03C7-AB094C4C32A7}"/>
              </a:ext>
            </a:extLst>
          </p:cNvPr>
          <p:cNvSpPr txBox="1"/>
          <p:nvPr/>
        </p:nvSpPr>
        <p:spPr>
          <a:xfrm>
            <a:off x="812987" y="1215324"/>
            <a:ext cx="4217599" cy="792396"/>
          </a:xfrm>
          <a:prstGeom prst="rect">
            <a:avLst/>
          </a:prstGeom>
          <a:noFill/>
        </p:spPr>
        <p:txBody>
          <a:bodyPr wrap="square" rtlCol="0">
            <a:spAutoFit/>
          </a:bodyPr>
          <a:lstStyle/>
          <a:p>
            <a:pPr>
              <a:lnSpc>
                <a:spcPct val="150000"/>
              </a:lnSpc>
            </a:pPr>
            <a:r>
              <a:rPr lang="en-US" altLang="zh-CN" sz="1600" b="0" i="0" dirty="0">
                <a:solidFill>
                  <a:schemeClr val="bg1">
                    <a:lumMod val="75000"/>
                  </a:schemeClr>
                </a:solidFill>
                <a:effectLst/>
                <a:latin typeface="思源黑体 CN Medium" panose="020B0600000000000000" pitchFamily="34" charset="-122"/>
                <a:ea typeface="思源黑体 CN Medium" panose="020B0600000000000000" pitchFamily="34" charset="-122"/>
              </a:rPr>
              <a:t>Being one of the leading universities in the People’s Republic of China, </a:t>
            </a:r>
            <a:endParaRPr lang="en-US" altLang="zh-CN" sz="1600" dirty="0">
              <a:solidFill>
                <a:schemeClr val="bg1">
                  <a:lumMod val="75000"/>
                </a:schemeClr>
              </a:solidFill>
              <a:latin typeface="思源黑体 CN Medium" panose="020B0600000000000000" pitchFamily="34" charset="-122"/>
              <a:ea typeface="思源黑体 CN Medium" panose="020B0600000000000000" pitchFamily="34" charset="-122"/>
            </a:endParaRPr>
          </a:p>
        </p:txBody>
      </p:sp>
      <p:sp>
        <p:nvSpPr>
          <p:cNvPr id="11" name="文本框 10">
            <a:extLst>
              <a:ext uri="{FF2B5EF4-FFF2-40B4-BE49-F238E27FC236}">
                <a16:creationId xmlns:a16="http://schemas.microsoft.com/office/drawing/2014/main" id="{2BB9B3B7-3677-3894-B887-F5D349AF9C86}"/>
              </a:ext>
            </a:extLst>
          </p:cNvPr>
          <p:cNvSpPr txBox="1"/>
          <p:nvPr/>
        </p:nvSpPr>
        <p:spPr>
          <a:xfrm>
            <a:off x="5759269" y="4745529"/>
            <a:ext cx="9472613" cy="1200329"/>
          </a:xfrm>
          <a:prstGeom prst="rect">
            <a:avLst/>
          </a:prstGeom>
          <a:noFill/>
        </p:spPr>
        <p:txBody>
          <a:bodyPr wrap="square" rtlCol="0">
            <a:spAutoFit/>
          </a:bodyPr>
          <a:lstStyle/>
          <a:p>
            <a:pPr algn="ctr"/>
            <a:r>
              <a:rPr lang="en-US" altLang="zh-CN" sz="7200" dirty="0">
                <a:solidFill>
                  <a:schemeClr val="bg1">
                    <a:alpha val="89000"/>
                  </a:schemeClr>
                </a:solidFill>
                <a:latin typeface="Segoe UI Black" panose="020B0A02040204020203" pitchFamily="34" charset="0"/>
                <a:ea typeface="Segoe UI Black" panose="020B0A02040204020203" pitchFamily="34" charset="0"/>
              </a:rPr>
              <a:t>S Y S U</a:t>
            </a:r>
            <a:endParaRPr lang="zh-CN" altLang="en-US" sz="7200" dirty="0">
              <a:solidFill>
                <a:schemeClr val="bg1">
                  <a:alpha val="89000"/>
                </a:schemeClr>
              </a:solidFill>
              <a:latin typeface="Segoe UI Black" panose="020B0A02040204020203" pitchFamily="34" charset="0"/>
              <a:ea typeface="HanWangMingBlack" panose="02020500000000000000" pitchFamily="18" charset="-120"/>
            </a:endParaRPr>
          </a:p>
        </p:txBody>
      </p:sp>
      <p:pic>
        <p:nvPicPr>
          <p:cNvPr id="2" name="图片 1">
            <a:extLst>
              <a:ext uri="{FF2B5EF4-FFF2-40B4-BE49-F238E27FC236}">
                <a16:creationId xmlns:a16="http://schemas.microsoft.com/office/drawing/2014/main" id="{0A69ADAF-FDFE-1020-7812-18BD87AEDF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43265" y="412294"/>
            <a:ext cx="1856460" cy="537752"/>
          </a:xfrm>
          <a:prstGeom prst="rect">
            <a:avLst/>
          </a:prstGeom>
        </p:spPr>
      </p:pic>
    </p:spTree>
    <p:extLst>
      <p:ext uri="{BB962C8B-B14F-4D97-AF65-F5344CB8AC3E}">
        <p14:creationId xmlns:p14="http://schemas.microsoft.com/office/powerpoint/2010/main" val="54469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CA3FDBFB-E95C-81D5-5998-EB02FF9D3EA6}"/>
              </a:ext>
            </a:extLst>
          </p:cNvPr>
          <p:cNvSpPr/>
          <p:nvPr/>
        </p:nvSpPr>
        <p:spPr>
          <a:xfrm>
            <a:off x="10369849" y="4164532"/>
            <a:ext cx="665682" cy="660572"/>
          </a:xfrm>
          <a:prstGeom prst="ellipse">
            <a:avLst/>
          </a:prstGeom>
          <a:gradFill flip="none" rotWithShape="1">
            <a:gsLst>
              <a:gs pos="24000">
                <a:schemeClr val="accent2">
                  <a:lumMod val="20000"/>
                  <a:lumOff val="80000"/>
                </a:scheme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椭圆 3">
            <a:extLst>
              <a:ext uri="{FF2B5EF4-FFF2-40B4-BE49-F238E27FC236}">
                <a16:creationId xmlns:a16="http://schemas.microsoft.com/office/drawing/2014/main" id="{BC3EA4A2-44A7-3FF3-70F5-0131C4B291C9}"/>
              </a:ext>
            </a:extLst>
          </p:cNvPr>
          <p:cNvSpPr/>
          <p:nvPr/>
        </p:nvSpPr>
        <p:spPr>
          <a:xfrm>
            <a:off x="10353332" y="2528826"/>
            <a:ext cx="665682" cy="660572"/>
          </a:xfrm>
          <a:prstGeom prst="ellipse">
            <a:avLst/>
          </a:prstGeom>
          <a:gradFill flip="none" rotWithShape="1">
            <a:gsLst>
              <a:gs pos="24000">
                <a:schemeClr val="accent2">
                  <a:lumMod val="20000"/>
                  <a:lumOff val="80000"/>
                </a:scheme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椭圆 1">
            <a:extLst>
              <a:ext uri="{FF2B5EF4-FFF2-40B4-BE49-F238E27FC236}">
                <a16:creationId xmlns:a16="http://schemas.microsoft.com/office/drawing/2014/main" id="{280D36C4-721D-3CC3-10F6-998D88118032}"/>
              </a:ext>
            </a:extLst>
          </p:cNvPr>
          <p:cNvSpPr/>
          <p:nvPr/>
        </p:nvSpPr>
        <p:spPr>
          <a:xfrm>
            <a:off x="10353332" y="839235"/>
            <a:ext cx="665682" cy="660572"/>
          </a:xfrm>
          <a:prstGeom prst="ellipse">
            <a:avLst/>
          </a:prstGeom>
          <a:gradFill flip="none" rotWithShape="1">
            <a:gsLst>
              <a:gs pos="24000">
                <a:schemeClr val="accent2">
                  <a:lumMod val="20000"/>
                  <a:lumOff val="80000"/>
                </a:schemeClr>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内容占位符 4">
            <a:extLst>
              <a:ext uri="{FF2B5EF4-FFF2-40B4-BE49-F238E27FC236}">
                <a16:creationId xmlns:a16="http://schemas.microsoft.com/office/drawing/2014/main" id="{5FC95A06-C6EA-5EA1-8752-74A688D1745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121087"/>
            <a:ext cx="7734210" cy="4351338"/>
          </a:xfrm>
        </p:spPr>
      </p:pic>
      <p:pic>
        <p:nvPicPr>
          <p:cNvPr id="8" name="图片 7">
            <a:extLst>
              <a:ext uri="{FF2B5EF4-FFF2-40B4-BE49-F238E27FC236}">
                <a16:creationId xmlns:a16="http://schemas.microsoft.com/office/drawing/2014/main" id="{2D46F36A-888B-CE37-2A66-7BB430D55928}"/>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0" y="1121087"/>
            <a:ext cx="7734210" cy="4351338"/>
          </a:xfrm>
          <a:prstGeom prst="rect">
            <a:avLst/>
          </a:prstGeom>
        </p:spPr>
      </p:pic>
      <p:sp>
        <p:nvSpPr>
          <p:cNvPr id="10" name="文本框 9">
            <a:extLst>
              <a:ext uri="{FF2B5EF4-FFF2-40B4-BE49-F238E27FC236}">
                <a16:creationId xmlns:a16="http://schemas.microsoft.com/office/drawing/2014/main" id="{D9B03945-8DA8-7A87-8EAF-2369E65B26F5}"/>
              </a:ext>
            </a:extLst>
          </p:cNvPr>
          <p:cNvSpPr txBox="1"/>
          <p:nvPr/>
        </p:nvSpPr>
        <p:spPr>
          <a:xfrm>
            <a:off x="8011528" y="1143292"/>
            <a:ext cx="3273841" cy="461665"/>
          </a:xfrm>
          <a:prstGeom prst="rect">
            <a:avLst/>
          </a:prstGeom>
          <a:noFill/>
        </p:spPr>
        <p:txBody>
          <a:bodyPr wrap="square" rtlCol="0">
            <a:spAutoFit/>
          </a:bodyPr>
          <a:lstStyle/>
          <a:p>
            <a:pPr algn="ctr"/>
            <a:r>
              <a:rPr lang="zh-CN" altLang="en-US" sz="2400" b="1" dirty="0">
                <a:solidFill>
                  <a:srgbClr val="83ABB3"/>
                </a:solidFill>
                <a:latin typeface="思源黑体 CN Heavy" panose="020B0A00000000000000" pitchFamily="34" charset="-122"/>
                <a:ea typeface="思源黑体 CN Heavy" panose="020B0A00000000000000" pitchFamily="34" charset="-122"/>
              </a:rPr>
              <a:t>请输入小标题</a:t>
            </a:r>
          </a:p>
        </p:txBody>
      </p:sp>
      <p:sp>
        <p:nvSpPr>
          <p:cNvPr id="12" name="文本框 11">
            <a:extLst>
              <a:ext uri="{FF2B5EF4-FFF2-40B4-BE49-F238E27FC236}">
                <a16:creationId xmlns:a16="http://schemas.microsoft.com/office/drawing/2014/main" id="{4B306592-4510-7B38-49C4-268ADBA74924}"/>
              </a:ext>
            </a:extLst>
          </p:cNvPr>
          <p:cNvSpPr txBox="1"/>
          <p:nvPr/>
        </p:nvSpPr>
        <p:spPr>
          <a:xfrm>
            <a:off x="8011528" y="2758189"/>
            <a:ext cx="3273841" cy="461665"/>
          </a:xfrm>
          <a:prstGeom prst="rect">
            <a:avLst/>
          </a:prstGeom>
          <a:noFill/>
        </p:spPr>
        <p:txBody>
          <a:bodyPr wrap="square" rtlCol="0">
            <a:spAutoFit/>
          </a:bodyPr>
          <a:lstStyle/>
          <a:p>
            <a:pPr algn="ctr"/>
            <a:r>
              <a:rPr lang="zh-CN" altLang="en-US" sz="2400" b="1" dirty="0">
                <a:solidFill>
                  <a:srgbClr val="83ABB3"/>
                </a:solidFill>
                <a:latin typeface="思源黑体 CN Heavy" panose="020B0A00000000000000" pitchFamily="34" charset="-122"/>
                <a:ea typeface="思源黑体 CN Heavy" panose="020B0A00000000000000" pitchFamily="34" charset="-122"/>
              </a:rPr>
              <a:t>请输入小标题</a:t>
            </a:r>
          </a:p>
        </p:txBody>
      </p:sp>
      <p:sp>
        <p:nvSpPr>
          <p:cNvPr id="15" name="文本框 14">
            <a:extLst>
              <a:ext uri="{FF2B5EF4-FFF2-40B4-BE49-F238E27FC236}">
                <a16:creationId xmlns:a16="http://schemas.microsoft.com/office/drawing/2014/main" id="{56894CF1-3169-1CF2-EDA9-904D7F999A82}"/>
              </a:ext>
            </a:extLst>
          </p:cNvPr>
          <p:cNvSpPr txBox="1"/>
          <p:nvPr/>
        </p:nvSpPr>
        <p:spPr>
          <a:xfrm>
            <a:off x="8011528" y="4366925"/>
            <a:ext cx="3273841" cy="461665"/>
          </a:xfrm>
          <a:prstGeom prst="rect">
            <a:avLst/>
          </a:prstGeom>
          <a:noFill/>
        </p:spPr>
        <p:txBody>
          <a:bodyPr wrap="square" rtlCol="0">
            <a:spAutoFit/>
          </a:bodyPr>
          <a:lstStyle/>
          <a:p>
            <a:pPr algn="ctr"/>
            <a:r>
              <a:rPr lang="zh-CN" altLang="en-US" sz="2400" b="1" dirty="0">
                <a:solidFill>
                  <a:srgbClr val="83ABB3"/>
                </a:solidFill>
                <a:latin typeface="思源黑体 CN Heavy" panose="020B0A00000000000000" pitchFamily="34" charset="-122"/>
                <a:ea typeface="思源黑体 CN Heavy" panose="020B0A00000000000000" pitchFamily="34" charset="-122"/>
              </a:rPr>
              <a:t>请输入小标题</a:t>
            </a:r>
          </a:p>
        </p:txBody>
      </p:sp>
      <p:sp>
        <p:nvSpPr>
          <p:cNvPr id="17" name="矩形 16">
            <a:extLst>
              <a:ext uri="{FF2B5EF4-FFF2-40B4-BE49-F238E27FC236}">
                <a16:creationId xmlns:a16="http://schemas.microsoft.com/office/drawing/2014/main" id="{FD796F4D-21A2-6EC0-6966-61599C8278D1}"/>
              </a:ext>
            </a:extLst>
          </p:cNvPr>
          <p:cNvSpPr/>
          <p:nvPr/>
        </p:nvSpPr>
        <p:spPr>
          <a:xfrm>
            <a:off x="8274567" y="1657443"/>
            <a:ext cx="2747761" cy="8502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sz="1400" dirty="0">
                <a:solidFill>
                  <a:schemeClr val="accent5">
                    <a:lumMod val="60000"/>
                    <a:lumOff val="40000"/>
                  </a:schemeClr>
                </a:solidFill>
                <a:latin typeface="思源黑体 CN Medium" panose="020B0600000000000000" pitchFamily="34" charset="-122"/>
                <a:ea typeface="思源黑体 CN Medium" panose="020B0600000000000000" pitchFamily="34" charset="-122"/>
                <a:sym typeface="Arial" panose="020B0604020202020204" pitchFamily="34" charset="0"/>
              </a:rPr>
              <a:t>中山大学现由广州校区、珠海校区、深圳校区三个校区、五个校园及十家附属医院组成</a:t>
            </a:r>
            <a:r>
              <a:rPr lang="zh-CN" altLang="en-US" sz="1400" dirty="0">
                <a:solidFill>
                  <a:srgbClr val="83ABB3"/>
                </a:solidFill>
                <a:latin typeface="思源黑体 CN Medium" panose="020B0600000000000000" pitchFamily="34" charset="-122"/>
                <a:ea typeface="思源黑体 CN Medium" panose="020B0600000000000000" pitchFamily="34" charset="-122"/>
                <a:sym typeface="Arial" panose="020B0604020202020204" pitchFamily="34" charset="0"/>
              </a:rPr>
              <a:t>。</a:t>
            </a:r>
          </a:p>
        </p:txBody>
      </p:sp>
      <p:sp>
        <p:nvSpPr>
          <p:cNvPr id="18" name="矩形 17">
            <a:extLst>
              <a:ext uri="{FF2B5EF4-FFF2-40B4-BE49-F238E27FC236}">
                <a16:creationId xmlns:a16="http://schemas.microsoft.com/office/drawing/2014/main" id="{EE8F32C6-F312-65D6-BD54-EAE44CE3903C}"/>
              </a:ext>
            </a:extLst>
          </p:cNvPr>
          <p:cNvSpPr/>
          <p:nvPr/>
        </p:nvSpPr>
        <p:spPr>
          <a:xfrm>
            <a:off x="8274567" y="3201355"/>
            <a:ext cx="2747761" cy="8502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sz="1400" dirty="0">
                <a:solidFill>
                  <a:schemeClr val="accent5">
                    <a:lumMod val="60000"/>
                    <a:lumOff val="40000"/>
                  </a:schemeClr>
                </a:solidFill>
                <a:latin typeface="思源黑体 CN Medium" panose="020B0600000000000000" pitchFamily="34" charset="-122"/>
                <a:ea typeface="思源黑体 CN Medium" panose="020B0600000000000000" pitchFamily="34" charset="-122"/>
                <a:sym typeface="Arial" panose="020B0604020202020204" pitchFamily="34" charset="0"/>
              </a:rPr>
              <a:t>中山大学现由广州校区、珠海校区、深圳校区三个校区、五个校园及十家附属医院组成。</a:t>
            </a:r>
          </a:p>
        </p:txBody>
      </p:sp>
      <p:sp>
        <p:nvSpPr>
          <p:cNvPr id="19" name="矩形 18">
            <a:extLst>
              <a:ext uri="{FF2B5EF4-FFF2-40B4-BE49-F238E27FC236}">
                <a16:creationId xmlns:a16="http://schemas.microsoft.com/office/drawing/2014/main" id="{B784E31D-13EC-2F05-02BD-07E660E862DA}"/>
              </a:ext>
            </a:extLst>
          </p:cNvPr>
          <p:cNvSpPr/>
          <p:nvPr/>
        </p:nvSpPr>
        <p:spPr>
          <a:xfrm>
            <a:off x="8274567" y="4758408"/>
            <a:ext cx="2747761" cy="8502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sz="1400" dirty="0">
                <a:solidFill>
                  <a:schemeClr val="accent5">
                    <a:lumMod val="60000"/>
                    <a:lumOff val="40000"/>
                  </a:schemeClr>
                </a:solidFill>
                <a:latin typeface="思源黑体 CN Medium" panose="020B0600000000000000" pitchFamily="34" charset="-122"/>
                <a:ea typeface="思源黑体 CN Medium" panose="020B0600000000000000" pitchFamily="34" charset="-122"/>
                <a:sym typeface="Arial" panose="020B0604020202020204" pitchFamily="34" charset="0"/>
              </a:rPr>
              <a:t>中山大学现由广州校区、珠海校区、深圳校区三个校区、五个校园及十家附属医院组成。</a:t>
            </a:r>
          </a:p>
        </p:txBody>
      </p:sp>
      <p:sp>
        <p:nvSpPr>
          <p:cNvPr id="20" name="文本框 19">
            <a:extLst>
              <a:ext uri="{FF2B5EF4-FFF2-40B4-BE49-F238E27FC236}">
                <a16:creationId xmlns:a16="http://schemas.microsoft.com/office/drawing/2014/main" id="{6F132C61-F3A9-6463-5B1C-D3F9E8126A83}"/>
              </a:ext>
            </a:extLst>
          </p:cNvPr>
          <p:cNvSpPr txBox="1"/>
          <p:nvPr/>
        </p:nvSpPr>
        <p:spPr>
          <a:xfrm>
            <a:off x="3431370" y="1899720"/>
            <a:ext cx="3902500" cy="2277547"/>
          </a:xfrm>
          <a:prstGeom prst="rect">
            <a:avLst/>
          </a:prstGeom>
          <a:noFill/>
        </p:spPr>
        <p:txBody>
          <a:bodyPr wrap="square" rtlCol="0">
            <a:spAutoFit/>
          </a:bodyPr>
          <a:lstStyle/>
          <a:p>
            <a:pPr algn="ctr"/>
            <a:r>
              <a:rPr lang="en-US" altLang="zh-CN" sz="8800" dirty="0">
                <a:solidFill>
                  <a:schemeClr val="bg1"/>
                </a:solidFill>
                <a:latin typeface="Segoe UI Black" panose="020B0A02040204020203" pitchFamily="34" charset="0"/>
                <a:ea typeface="Segoe UI Black" panose="020B0A02040204020203" pitchFamily="34" charset="0"/>
              </a:rPr>
              <a:t>Your</a:t>
            </a:r>
          </a:p>
          <a:p>
            <a:pPr algn="ctr"/>
            <a:r>
              <a:rPr lang="en-US" altLang="zh-CN" sz="5400" dirty="0">
                <a:solidFill>
                  <a:schemeClr val="bg1"/>
                </a:solidFill>
                <a:latin typeface="Segoe UI Black" panose="020B0A02040204020203" pitchFamily="34" charset="0"/>
                <a:ea typeface="Segoe UI Black" panose="020B0A02040204020203" pitchFamily="34" charset="0"/>
              </a:rPr>
              <a:t>title</a:t>
            </a:r>
            <a:r>
              <a:rPr lang="zh-CN" altLang="en-US" sz="5400" dirty="0">
                <a:solidFill>
                  <a:schemeClr val="bg1"/>
                </a:solidFill>
                <a:latin typeface="Segoe UI Black" panose="020B0A02040204020203" pitchFamily="34" charset="0"/>
                <a:ea typeface="思源黑体 CN Heavy" panose="020B0A00000000000000" pitchFamily="34" charset="-122"/>
              </a:rPr>
              <a:t> </a:t>
            </a:r>
            <a:r>
              <a:rPr lang="en-US" altLang="zh-CN" sz="5400" dirty="0">
                <a:solidFill>
                  <a:schemeClr val="bg1"/>
                </a:solidFill>
                <a:latin typeface="Segoe UI Black" panose="020B0A02040204020203" pitchFamily="34" charset="0"/>
                <a:ea typeface="Segoe UI Black" panose="020B0A02040204020203" pitchFamily="34" charset="0"/>
              </a:rPr>
              <a:t>here</a:t>
            </a:r>
            <a:endParaRPr lang="zh-CN" altLang="en-US" sz="5400" dirty="0">
              <a:solidFill>
                <a:schemeClr val="bg1"/>
              </a:solidFill>
              <a:latin typeface="Segoe UI Black" panose="020B0A02040204020203" pitchFamily="34" charset="0"/>
              <a:ea typeface="思源黑体 CN Heavy" panose="020B0A00000000000000" pitchFamily="34" charset="-122"/>
            </a:endParaRPr>
          </a:p>
        </p:txBody>
      </p:sp>
      <p:grpSp>
        <p:nvGrpSpPr>
          <p:cNvPr id="22" name="组合 21">
            <a:extLst>
              <a:ext uri="{FF2B5EF4-FFF2-40B4-BE49-F238E27FC236}">
                <a16:creationId xmlns:a16="http://schemas.microsoft.com/office/drawing/2014/main" id="{DD093B28-AD00-E161-9222-39E75E9685A6}"/>
              </a:ext>
            </a:extLst>
          </p:cNvPr>
          <p:cNvGrpSpPr/>
          <p:nvPr/>
        </p:nvGrpSpPr>
        <p:grpSpPr>
          <a:xfrm>
            <a:off x="6947708" y="4955900"/>
            <a:ext cx="520700" cy="118534"/>
            <a:chOff x="8991600" y="4766733"/>
            <a:chExt cx="520700" cy="118534"/>
          </a:xfrm>
        </p:grpSpPr>
        <p:sp>
          <p:nvSpPr>
            <p:cNvPr id="23" name="椭圆 22">
              <a:extLst>
                <a:ext uri="{FF2B5EF4-FFF2-40B4-BE49-F238E27FC236}">
                  <a16:creationId xmlns:a16="http://schemas.microsoft.com/office/drawing/2014/main" id="{F6C1DA83-2F33-2648-1DCA-52F6C45E8FD6}"/>
                </a:ext>
              </a:extLst>
            </p:cNvPr>
            <p:cNvSpPr/>
            <p:nvPr/>
          </p:nvSpPr>
          <p:spPr>
            <a:xfrm>
              <a:off x="8991600"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76317F5A-BC03-E92D-621C-08B6E74A28D6}"/>
                </a:ext>
              </a:extLst>
            </p:cNvPr>
            <p:cNvSpPr/>
            <p:nvPr/>
          </p:nvSpPr>
          <p:spPr>
            <a:xfrm>
              <a:off x="9192683"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E13EBE46-4548-E174-D995-BE1CAEDD174E}"/>
                </a:ext>
              </a:extLst>
            </p:cNvPr>
            <p:cNvSpPr/>
            <p:nvPr/>
          </p:nvSpPr>
          <p:spPr>
            <a:xfrm>
              <a:off x="9393766"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7BA41046-9D5A-F4BA-DAD5-7E530A33A86D}"/>
              </a:ext>
            </a:extLst>
          </p:cNvPr>
          <p:cNvGrpSpPr/>
          <p:nvPr/>
        </p:nvGrpSpPr>
        <p:grpSpPr>
          <a:xfrm>
            <a:off x="6947708" y="5154895"/>
            <a:ext cx="520700" cy="118534"/>
            <a:chOff x="8991600" y="4766733"/>
            <a:chExt cx="520700" cy="118534"/>
          </a:xfrm>
        </p:grpSpPr>
        <p:sp>
          <p:nvSpPr>
            <p:cNvPr id="27" name="椭圆 26">
              <a:extLst>
                <a:ext uri="{FF2B5EF4-FFF2-40B4-BE49-F238E27FC236}">
                  <a16:creationId xmlns:a16="http://schemas.microsoft.com/office/drawing/2014/main" id="{921B4BCF-CBCD-D784-4C7B-03B544D53651}"/>
                </a:ext>
              </a:extLst>
            </p:cNvPr>
            <p:cNvSpPr/>
            <p:nvPr/>
          </p:nvSpPr>
          <p:spPr>
            <a:xfrm>
              <a:off x="8991600"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38246C7F-8D36-BC11-88A5-12214BF83AD8}"/>
                </a:ext>
              </a:extLst>
            </p:cNvPr>
            <p:cNvSpPr/>
            <p:nvPr/>
          </p:nvSpPr>
          <p:spPr>
            <a:xfrm>
              <a:off x="9192683"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8DCED642-DCDD-0B09-C907-4F52C72335F3}"/>
                </a:ext>
              </a:extLst>
            </p:cNvPr>
            <p:cNvSpPr/>
            <p:nvPr/>
          </p:nvSpPr>
          <p:spPr>
            <a:xfrm>
              <a:off x="9393766" y="4766733"/>
              <a:ext cx="118534" cy="118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1" name="图片 30">
            <a:extLst>
              <a:ext uri="{FF2B5EF4-FFF2-40B4-BE49-F238E27FC236}">
                <a16:creationId xmlns:a16="http://schemas.microsoft.com/office/drawing/2014/main" id="{5DDD9D22-7103-B562-B932-0DBC47525E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442" y="4735677"/>
            <a:ext cx="1856460" cy="537752"/>
          </a:xfrm>
          <a:prstGeom prst="rect">
            <a:avLst/>
          </a:prstGeom>
        </p:spPr>
      </p:pic>
    </p:spTree>
    <p:extLst>
      <p:ext uri="{BB962C8B-B14F-4D97-AF65-F5344CB8AC3E}">
        <p14:creationId xmlns:p14="http://schemas.microsoft.com/office/powerpoint/2010/main" val="34964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1EAF954-191E-6AF8-CA13-9D4589292C17}"/>
              </a:ext>
            </a:extLst>
          </p:cNvPr>
          <p:cNvSpPr/>
          <p:nvPr/>
        </p:nvSpPr>
        <p:spPr>
          <a:xfrm>
            <a:off x="7610503" y="0"/>
            <a:ext cx="3893580" cy="5191760"/>
          </a:xfrm>
          <a:prstGeom prst="rect">
            <a:avLst/>
          </a:prstGeom>
          <a:gradFill flip="none" rotWithShape="1">
            <a:gsLst>
              <a:gs pos="16000">
                <a:srgbClr val="BDDBE5">
                  <a:alpha val="59000"/>
                </a:srgbClr>
              </a:gs>
              <a:gs pos="100000">
                <a:srgbClr val="FFFCF9">
                  <a:alpha val="73000"/>
                </a:srgbClr>
              </a:gs>
            </a:gsLst>
            <a:lin ang="16200000" scaled="1"/>
            <a:tileRect/>
          </a:gradFill>
          <a:ln>
            <a:noFill/>
          </a:ln>
          <a:effectLst>
            <a:outerShdw blurRad="127000" dist="63500" dir="5400000" algn="t" rotWithShape="0">
              <a:srgbClr val="75B3C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pic>
        <p:nvPicPr>
          <p:cNvPr id="5" name="图片 4">
            <a:extLst>
              <a:ext uri="{FF2B5EF4-FFF2-40B4-BE49-F238E27FC236}">
                <a16:creationId xmlns:a16="http://schemas.microsoft.com/office/drawing/2014/main" id="{10BEAFE2-9D69-BC0A-46CA-C803F829D330}"/>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143000"/>
                    </a14:imgEffect>
                    <a14:imgEffect>
                      <a14:brightnessContrast bright="4000" contrast="-36000"/>
                    </a14:imgEffect>
                  </a14:imgLayer>
                </a14:imgProps>
              </a:ext>
              <a:ext uri="{28A0092B-C50C-407E-A947-70E740481C1C}">
                <a14:useLocalDpi xmlns:a14="http://schemas.microsoft.com/office/drawing/2010/main"/>
              </a:ext>
            </a:extLst>
          </a:blip>
          <a:stretch>
            <a:fillRect/>
          </a:stretch>
        </p:blipFill>
        <p:spPr>
          <a:xfrm>
            <a:off x="6513696" y="982622"/>
            <a:ext cx="3893580" cy="5191760"/>
          </a:xfrm>
          <a:prstGeom prst="rect">
            <a:avLst/>
          </a:prstGeom>
        </p:spPr>
      </p:pic>
      <p:cxnSp>
        <p:nvCxnSpPr>
          <p:cNvPr id="12" name="直接连接符 11">
            <a:extLst>
              <a:ext uri="{FF2B5EF4-FFF2-40B4-BE49-F238E27FC236}">
                <a16:creationId xmlns:a16="http://schemas.microsoft.com/office/drawing/2014/main" id="{118D6681-262F-8CA4-5B36-6786E8E358B9}"/>
              </a:ext>
            </a:extLst>
          </p:cNvPr>
          <p:cNvCxnSpPr>
            <a:cxnSpLocks/>
          </p:cNvCxnSpPr>
          <p:nvPr/>
        </p:nvCxnSpPr>
        <p:spPr>
          <a:xfrm>
            <a:off x="687917" y="3429000"/>
            <a:ext cx="4990387" cy="2207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DDD3A14-F1C0-9D4B-CF9D-AC428449DC68}"/>
              </a:ext>
            </a:extLst>
          </p:cNvPr>
          <p:cNvCxnSpPr>
            <a:cxnSpLocks/>
          </p:cNvCxnSpPr>
          <p:nvPr/>
        </p:nvCxnSpPr>
        <p:spPr>
          <a:xfrm>
            <a:off x="3225800" y="1406376"/>
            <a:ext cx="0" cy="40894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F41C456-4FA3-AC5F-F5A5-CCBCDA734272}"/>
              </a:ext>
            </a:extLst>
          </p:cNvPr>
          <p:cNvSpPr txBox="1"/>
          <p:nvPr/>
        </p:nvSpPr>
        <p:spPr>
          <a:xfrm>
            <a:off x="854450" y="1435451"/>
            <a:ext cx="2316871" cy="1723549"/>
          </a:xfrm>
          <a:prstGeom prst="rect">
            <a:avLst/>
          </a:prstGeom>
          <a:noFill/>
        </p:spPr>
        <p:txBody>
          <a:bodyPr wrap="square" rtlCol="0">
            <a:spAutoFit/>
          </a:bodyPr>
          <a:lstStyle/>
          <a:p>
            <a:pPr algn="ctr"/>
            <a:r>
              <a:rPr lang="en-US" altLang="zh-CN" sz="6600" dirty="0">
                <a:solidFill>
                  <a:srgbClr val="83ABB3"/>
                </a:solidFill>
                <a:latin typeface="Segoe UI Black" panose="020B0A02040204020203" pitchFamily="34" charset="0"/>
                <a:ea typeface="Segoe UI Black" panose="020B0A02040204020203" pitchFamily="34" charset="0"/>
              </a:rPr>
              <a:t>Your</a:t>
            </a:r>
          </a:p>
          <a:p>
            <a:pPr algn="ctr"/>
            <a:r>
              <a:rPr lang="en-US" altLang="zh-CN" sz="3600" dirty="0">
                <a:solidFill>
                  <a:srgbClr val="83ABB3"/>
                </a:solidFill>
                <a:latin typeface="Segoe UI Black" panose="020B0A02040204020203" pitchFamily="34" charset="0"/>
                <a:ea typeface="Segoe UI Black" panose="020B0A02040204020203" pitchFamily="34" charset="0"/>
              </a:rPr>
              <a:t>title</a:t>
            </a:r>
            <a:r>
              <a:rPr lang="zh-CN" altLang="en-US" sz="3600" dirty="0">
                <a:solidFill>
                  <a:srgbClr val="83ABB3"/>
                </a:solidFill>
                <a:latin typeface="Segoe UI Black" panose="020B0A02040204020203" pitchFamily="34" charset="0"/>
                <a:ea typeface="思源黑体 CN Heavy" panose="020B0A00000000000000" pitchFamily="34" charset="-122"/>
              </a:rPr>
              <a:t> </a:t>
            </a:r>
            <a:r>
              <a:rPr lang="en-US" altLang="zh-CN" sz="3600" dirty="0">
                <a:solidFill>
                  <a:srgbClr val="83ABB3"/>
                </a:solidFill>
                <a:latin typeface="Segoe UI Black" panose="020B0A02040204020203" pitchFamily="34" charset="0"/>
                <a:ea typeface="Segoe UI Black" panose="020B0A02040204020203" pitchFamily="34" charset="0"/>
              </a:rPr>
              <a:t>here</a:t>
            </a:r>
            <a:endParaRPr lang="zh-CN" altLang="en-US" sz="3600" dirty="0">
              <a:solidFill>
                <a:srgbClr val="83ABB3"/>
              </a:solidFill>
              <a:latin typeface="Segoe UI Black" panose="020B0A02040204020203" pitchFamily="34" charset="0"/>
              <a:ea typeface="思源黑体 CN Heavy" panose="020B0A00000000000000" pitchFamily="34" charset="-122"/>
            </a:endParaRPr>
          </a:p>
        </p:txBody>
      </p:sp>
      <p:sp>
        <p:nvSpPr>
          <p:cNvPr id="19" name="文本框 18">
            <a:extLst>
              <a:ext uri="{FF2B5EF4-FFF2-40B4-BE49-F238E27FC236}">
                <a16:creationId xmlns:a16="http://schemas.microsoft.com/office/drawing/2014/main" id="{99740DE1-5372-6806-7B10-342B85634176}"/>
              </a:ext>
            </a:extLst>
          </p:cNvPr>
          <p:cNvSpPr txBox="1"/>
          <p:nvPr/>
        </p:nvSpPr>
        <p:spPr>
          <a:xfrm>
            <a:off x="887048" y="3938514"/>
            <a:ext cx="2139622" cy="1077218"/>
          </a:xfrm>
          <a:prstGeom prst="rect">
            <a:avLst/>
          </a:prstGeom>
          <a:noFill/>
        </p:spPr>
        <p:txBody>
          <a:bodyPr wrap="square" rtlCol="0">
            <a:spAutoFit/>
          </a:bodyPr>
          <a:lstStyle/>
          <a:p>
            <a:r>
              <a:rPr lang="en-US" altLang="zh-CN" sz="1600" b="0" i="0" dirty="0">
                <a:solidFill>
                  <a:srgbClr val="83ABB3"/>
                </a:solidFill>
                <a:effectLst/>
                <a:latin typeface="思源黑体 CN Medium" panose="020B0600000000000000" pitchFamily="34" charset="-122"/>
                <a:ea typeface="思源黑体 CN Medium" panose="020B0600000000000000" pitchFamily="34" charset="-122"/>
              </a:rPr>
              <a:t>Being one of the leading universities in the People’s Republic of China, </a:t>
            </a:r>
            <a:endParaRPr lang="en-US" altLang="zh-CN" sz="1600" dirty="0">
              <a:solidFill>
                <a:srgbClr val="83ABB3"/>
              </a:solidFill>
              <a:latin typeface="思源黑体 CN Medium" panose="020B0600000000000000" pitchFamily="34" charset="-122"/>
              <a:ea typeface="思源黑体 CN Medium" panose="020B0600000000000000" pitchFamily="34" charset="-122"/>
            </a:endParaRPr>
          </a:p>
        </p:txBody>
      </p:sp>
      <p:sp>
        <p:nvSpPr>
          <p:cNvPr id="20" name="文本框 19">
            <a:extLst>
              <a:ext uri="{FF2B5EF4-FFF2-40B4-BE49-F238E27FC236}">
                <a16:creationId xmlns:a16="http://schemas.microsoft.com/office/drawing/2014/main" id="{97F35F74-3D2C-E848-1D3F-45085007FC4D}"/>
              </a:ext>
            </a:extLst>
          </p:cNvPr>
          <p:cNvSpPr txBox="1"/>
          <p:nvPr/>
        </p:nvSpPr>
        <p:spPr>
          <a:xfrm>
            <a:off x="3597687" y="1724500"/>
            <a:ext cx="1972729" cy="1323439"/>
          </a:xfrm>
          <a:prstGeom prst="rect">
            <a:avLst/>
          </a:prstGeom>
          <a:noFill/>
        </p:spPr>
        <p:txBody>
          <a:bodyPr wrap="square" rtlCol="0">
            <a:spAutoFit/>
          </a:bodyPr>
          <a:lstStyle/>
          <a:p>
            <a:r>
              <a:rPr lang="en-US" altLang="zh-CN" sz="1600" b="0" i="0" dirty="0">
                <a:solidFill>
                  <a:srgbClr val="83ABB3"/>
                </a:solidFill>
                <a:effectLst/>
                <a:latin typeface="思源黑体 CN Medium" panose="020B0600000000000000" pitchFamily="34" charset="-122"/>
                <a:ea typeface="思源黑体 CN Medium" panose="020B0600000000000000" pitchFamily="34" charset="-122"/>
              </a:rPr>
              <a:t>Sun </a:t>
            </a:r>
            <a:r>
              <a:rPr lang="en-US" altLang="zh-CN" sz="1600" b="0" i="0" dirty="0" err="1">
                <a:solidFill>
                  <a:srgbClr val="83ABB3"/>
                </a:solidFill>
                <a:effectLst/>
                <a:latin typeface="思源黑体 CN Medium" panose="020B0600000000000000" pitchFamily="34" charset="-122"/>
                <a:ea typeface="思源黑体 CN Medium" panose="020B0600000000000000" pitchFamily="34" charset="-122"/>
              </a:rPr>
              <a:t>Yat-sen</a:t>
            </a:r>
            <a:r>
              <a:rPr lang="en-US" altLang="zh-CN" sz="1600" b="0" i="0" dirty="0">
                <a:solidFill>
                  <a:srgbClr val="83ABB3"/>
                </a:solidFill>
                <a:effectLst/>
                <a:latin typeface="思源黑体 CN Medium" panose="020B0600000000000000" pitchFamily="34" charset="-122"/>
                <a:ea typeface="思源黑体 CN Medium" panose="020B0600000000000000" pitchFamily="34" charset="-122"/>
              </a:rPr>
              <a:t> University is a comprehensive multi-disciplinary university.</a:t>
            </a:r>
            <a:endParaRPr lang="zh-CN" altLang="en-US" sz="1600" dirty="0">
              <a:solidFill>
                <a:srgbClr val="83ABB3"/>
              </a:solidFill>
              <a:latin typeface="思源黑体 CN Medium" panose="020B0600000000000000" pitchFamily="34" charset="-122"/>
              <a:ea typeface="思源黑体 CN Medium" panose="020B0600000000000000" pitchFamily="34" charset="-122"/>
            </a:endParaRPr>
          </a:p>
        </p:txBody>
      </p:sp>
      <p:pic>
        <p:nvPicPr>
          <p:cNvPr id="2" name="图片 1">
            <a:extLst>
              <a:ext uri="{FF2B5EF4-FFF2-40B4-BE49-F238E27FC236}">
                <a16:creationId xmlns:a16="http://schemas.microsoft.com/office/drawing/2014/main" id="{9EE7002C-ECAD-E096-33CE-CD83EDE14B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16865" y="5584786"/>
            <a:ext cx="1487241" cy="430802"/>
          </a:xfrm>
          <a:prstGeom prst="rect">
            <a:avLst/>
          </a:prstGeom>
        </p:spPr>
      </p:pic>
      <p:sp>
        <p:nvSpPr>
          <p:cNvPr id="6" name="文本框 5">
            <a:extLst>
              <a:ext uri="{FF2B5EF4-FFF2-40B4-BE49-F238E27FC236}">
                <a16:creationId xmlns:a16="http://schemas.microsoft.com/office/drawing/2014/main" id="{0E0E5E84-6DEC-5CE8-315C-0AD8DD1BA6BD}"/>
              </a:ext>
            </a:extLst>
          </p:cNvPr>
          <p:cNvSpPr txBox="1"/>
          <p:nvPr/>
        </p:nvSpPr>
        <p:spPr>
          <a:xfrm>
            <a:off x="3253545" y="3578502"/>
            <a:ext cx="2316871" cy="1723549"/>
          </a:xfrm>
          <a:prstGeom prst="rect">
            <a:avLst/>
          </a:prstGeom>
          <a:noFill/>
        </p:spPr>
        <p:txBody>
          <a:bodyPr wrap="square" rtlCol="0">
            <a:spAutoFit/>
          </a:bodyPr>
          <a:lstStyle/>
          <a:p>
            <a:pPr algn="ctr"/>
            <a:r>
              <a:rPr lang="en-US" altLang="zh-CN" sz="6600" dirty="0">
                <a:solidFill>
                  <a:srgbClr val="83ABB3"/>
                </a:solidFill>
                <a:latin typeface="Segoe UI Black" panose="020B0A02040204020203" pitchFamily="34" charset="0"/>
                <a:ea typeface="Segoe UI Black" panose="020B0A02040204020203" pitchFamily="34" charset="0"/>
              </a:rPr>
              <a:t>Your</a:t>
            </a:r>
          </a:p>
          <a:p>
            <a:pPr algn="ctr"/>
            <a:r>
              <a:rPr lang="en-US" altLang="zh-CN" sz="3600" dirty="0">
                <a:solidFill>
                  <a:srgbClr val="83ABB3"/>
                </a:solidFill>
                <a:latin typeface="Segoe UI Black" panose="020B0A02040204020203" pitchFamily="34" charset="0"/>
                <a:ea typeface="Segoe UI Black" panose="020B0A02040204020203" pitchFamily="34" charset="0"/>
              </a:rPr>
              <a:t>title</a:t>
            </a:r>
            <a:r>
              <a:rPr lang="zh-CN" altLang="en-US" sz="3600" dirty="0">
                <a:solidFill>
                  <a:srgbClr val="83ABB3"/>
                </a:solidFill>
                <a:latin typeface="Segoe UI Black" panose="020B0A02040204020203" pitchFamily="34" charset="0"/>
                <a:ea typeface="思源黑体 CN Heavy" panose="020B0A00000000000000" pitchFamily="34" charset="-122"/>
              </a:rPr>
              <a:t> </a:t>
            </a:r>
            <a:r>
              <a:rPr lang="en-US" altLang="zh-CN" sz="3600" dirty="0">
                <a:solidFill>
                  <a:srgbClr val="83ABB3"/>
                </a:solidFill>
                <a:latin typeface="Segoe UI Black" panose="020B0A02040204020203" pitchFamily="34" charset="0"/>
                <a:ea typeface="Segoe UI Black" panose="020B0A02040204020203" pitchFamily="34" charset="0"/>
              </a:rPr>
              <a:t>here</a:t>
            </a:r>
            <a:endParaRPr lang="zh-CN" altLang="en-US" sz="3600" dirty="0">
              <a:solidFill>
                <a:srgbClr val="83ABB3"/>
              </a:solidFill>
              <a:latin typeface="Segoe UI Black" panose="020B0A02040204020203" pitchFamily="34" charset="0"/>
              <a:ea typeface="思源黑体 CN Heavy" panose="020B0A00000000000000" pitchFamily="34" charset="-122"/>
            </a:endParaRPr>
          </a:p>
        </p:txBody>
      </p:sp>
    </p:spTree>
    <p:extLst>
      <p:ext uri="{BB962C8B-B14F-4D97-AF65-F5344CB8AC3E}">
        <p14:creationId xmlns:p14="http://schemas.microsoft.com/office/powerpoint/2010/main" val="183961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a:extLst>
              <a:ext uri="{FF2B5EF4-FFF2-40B4-BE49-F238E27FC236}">
                <a16:creationId xmlns:a16="http://schemas.microsoft.com/office/drawing/2014/main" id="{AAA96D73-544E-6DA4-827A-FA9BA2FAAA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46240" y="0"/>
            <a:ext cx="5445760" cy="5106683"/>
          </a:xfrm>
          <a:prstGeom prst="rect">
            <a:avLst/>
          </a:prstGeom>
        </p:spPr>
      </p:pic>
      <p:sp>
        <p:nvSpPr>
          <p:cNvPr id="12" name="矩形 11">
            <a:extLst>
              <a:ext uri="{FF2B5EF4-FFF2-40B4-BE49-F238E27FC236}">
                <a16:creationId xmlns:a16="http://schemas.microsoft.com/office/drawing/2014/main" id="{E151A855-3796-BD5E-9A2D-5B7D43349846}"/>
              </a:ext>
            </a:extLst>
          </p:cNvPr>
          <p:cNvSpPr/>
          <p:nvPr/>
        </p:nvSpPr>
        <p:spPr>
          <a:xfrm>
            <a:off x="0" y="5106682"/>
            <a:ext cx="6746240" cy="1751317"/>
          </a:xfrm>
          <a:prstGeom prst="rect">
            <a:avLst/>
          </a:prstGeom>
          <a:gradFill flip="none" rotWithShape="1">
            <a:gsLst>
              <a:gs pos="14000">
                <a:schemeClr val="accent2">
                  <a:lumMod val="20000"/>
                  <a:lumOff val="80000"/>
                </a:schemeClr>
              </a:gs>
              <a:gs pos="33000">
                <a:schemeClr val="accent2">
                  <a:lumMod val="40000"/>
                  <a:lumOff val="60000"/>
                </a:schemeClr>
              </a:gs>
              <a:gs pos="96000">
                <a:srgbClr val="E1EAEB"/>
              </a:gs>
              <a:gs pos="49000">
                <a:srgbClr val="CFE5E7"/>
              </a:gs>
              <a:gs pos="65820">
                <a:srgbClr val="C6E1E7"/>
              </a:gs>
              <a:gs pos="83000">
                <a:schemeClr val="accent1">
                  <a:lumMod val="20000"/>
                  <a:lumOff val="8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cx1="http://schemas.microsoft.com/office/drawing/2015/9/8/chartex">
        <mc:Choice Requires="cx1">
          <p:graphicFrame>
            <p:nvGraphicFramePr>
              <p:cNvPr id="18" name="内容占位符 5">
                <a:extLst>
                  <a:ext uri="{FF2B5EF4-FFF2-40B4-BE49-F238E27FC236}">
                    <a16:creationId xmlns:a16="http://schemas.microsoft.com/office/drawing/2014/main" id="{5F22B772-0039-43A4-15B9-2F21C5F4776B}"/>
                  </a:ext>
                </a:extLst>
              </p:cNvPr>
              <p:cNvGraphicFramePr>
                <a:graphicFrameLocks noGrp="1"/>
              </p:cNvGraphicFramePr>
              <p:nvPr>
                <p:ph idx="1"/>
                <p:extLst>
                  <p:ext uri="{D42A27DB-BD31-4B8C-83A1-F6EECF244321}">
                    <p14:modId xmlns:p14="http://schemas.microsoft.com/office/powerpoint/2010/main" val="3090530246"/>
                  </p:ext>
                </p:extLst>
              </p:nvPr>
            </p:nvGraphicFramePr>
            <p:xfrm>
              <a:off x="291157" y="2414889"/>
              <a:ext cx="6402686" cy="332974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8" name="内容占位符 5">
                <a:extLst>
                  <a:ext uri="{FF2B5EF4-FFF2-40B4-BE49-F238E27FC236}">
                    <a16:creationId xmlns:a16="http://schemas.microsoft.com/office/drawing/2014/main" id="{5F22B772-0039-43A4-15B9-2F21C5F4776B}"/>
                  </a:ext>
                </a:extLst>
              </p:cNvPr>
              <p:cNvPicPr>
                <a:picLocks noGrp="1" noRot="1" noChangeAspect="1" noMove="1" noResize="1" noEditPoints="1" noAdjustHandles="1" noChangeArrowheads="1" noChangeShapeType="1"/>
              </p:cNvPicPr>
              <p:nvPr/>
            </p:nvPicPr>
            <p:blipFill>
              <a:blip r:embed="rId4"/>
              <a:stretch>
                <a:fillRect/>
              </a:stretch>
            </p:blipFill>
            <p:spPr>
              <a:xfrm>
                <a:off x="291157" y="2414889"/>
                <a:ext cx="6402686" cy="3329743"/>
              </a:xfrm>
              <a:prstGeom prst="rect">
                <a:avLst/>
              </a:prstGeom>
            </p:spPr>
          </p:pic>
        </mc:Fallback>
      </mc:AlternateContent>
      <p:sp>
        <p:nvSpPr>
          <p:cNvPr id="19" name="文本框 18">
            <a:extLst>
              <a:ext uri="{FF2B5EF4-FFF2-40B4-BE49-F238E27FC236}">
                <a16:creationId xmlns:a16="http://schemas.microsoft.com/office/drawing/2014/main" id="{9EF4A325-4CA7-90BB-4272-17A48DF56591}"/>
              </a:ext>
            </a:extLst>
          </p:cNvPr>
          <p:cNvSpPr txBox="1"/>
          <p:nvPr/>
        </p:nvSpPr>
        <p:spPr>
          <a:xfrm>
            <a:off x="2334065" y="368300"/>
            <a:ext cx="2316871" cy="1723549"/>
          </a:xfrm>
          <a:prstGeom prst="rect">
            <a:avLst/>
          </a:prstGeom>
          <a:noFill/>
        </p:spPr>
        <p:txBody>
          <a:bodyPr wrap="square" rtlCol="0">
            <a:spAutoFit/>
          </a:bodyPr>
          <a:lstStyle/>
          <a:p>
            <a:r>
              <a:rPr lang="en-US" altLang="zh-CN" sz="6600" dirty="0">
                <a:solidFill>
                  <a:srgbClr val="83ABB3"/>
                </a:solidFill>
                <a:latin typeface="Segoe UI Black" panose="020B0A02040204020203" pitchFamily="34" charset="0"/>
                <a:ea typeface="Segoe UI Black" panose="020B0A02040204020203" pitchFamily="34" charset="0"/>
              </a:rPr>
              <a:t>Your</a:t>
            </a:r>
          </a:p>
          <a:p>
            <a:r>
              <a:rPr lang="en-US" altLang="zh-CN" sz="3600" dirty="0">
                <a:solidFill>
                  <a:srgbClr val="83ABB3"/>
                </a:solidFill>
                <a:latin typeface="Segoe UI Black" panose="020B0A02040204020203" pitchFamily="34" charset="0"/>
                <a:ea typeface="Segoe UI Black" panose="020B0A02040204020203" pitchFamily="34" charset="0"/>
              </a:rPr>
              <a:t>title</a:t>
            </a:r>
            <a:r>
              <a:rPr lang="zh-CN" altLang="en-US" sz="3600" dirty="0">
                <a:solidFill>
                  <a:srgbClr val="83ABB3"/>
                </a:solidFill>
                <a:latin typeface="Segoe UI Black" panose="020B0A02040204020203" pitchFamily="34" charset="0"/>
                <a:ea typeface="思源黑体 CN Heavy" panose="020B0A00000000000000" pitchFamily="34" charset="-122"/>
              </a:rPr>
              <a:t> </a:t>
            </a:r>
            <a:r>
              <a:rPr lang="en-US" altLang="zh-CN" sz="3600" dirty="0">
                <a:solidFill>
                  <a:srgbClr val="83ABB3"/>
                </a:solidFill>
                <a:latin typeface="Segoe UI Black" panose="020B0A02040204020203" pitchFamily="34" charset="0"/>
                <a:ea typeface="Segoe UI Black" panose="020B0A02040204020203" pitchFamily="34" charset="0"/>
              </a:rPr>
              <a:t>here</a:t>
            </a:r>
            <a:endParaRPr lang="zh-CN" altLang="en-US" sz="3600" dirty="0">
              <a:solidFill>
                <a:srgbClr val="83ABB3"/>
              </a:solidFill>
              <a:latin typeface="Segoe UI Black" panose="020B0A02040204020203" pitchFamily="34" charset="0"/>
              <a:ea typeface="思源黑体 CN Heavy" panose="020B0A00000000000000" pitchFamily="34" charset="-122"/>
            </a:endParaRPr>
          </a:p>
        </p:txBody>
      </p:sp>
      <p:pic>
        <p:nvPicPr>
          <p:cNvPr id="2" name="图片 1">
            <a:extLst>
              <a:ext uri="{FF2B5EF4-FFF2-40B4-BE49-F238E27FC236}">
                <a16:creationId xmlns:a16="http://schemas.microsoft.com/office/drawing/2014/main" id="{F587E238-67BF-5A6D-B426-82750B07CE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35498" y="368300"/>
            <a:ext cx="1856460" cy="537752"/>
          </a:xfrm>
          <a:prstGeom prst="rect">
            <a:avLst/>
          </a:prstGeom>
        </p:spPr>
      </p:pic>
      <p:sp>
        <p:nvSpPr>
          <p:cNvPr id="5" name="矩形 4">
            <a:extLst>
              <a:ext uri="{FF2B5EF4-FFF2-40B4-BE49-F238E27FC236}">
                <a16:creationId xmlns:a16="http://schemas.microsoft.com/office/drawing/2014/main" id="{3DBEECEE-922C-70BE-9AF7-BB238F7A8DB6}"/>
              </a:ext>
            </a:extLst>
          </p:cNvPr>
          <p:cNvSpPr/>
          <p:nvPr/>
        </p:nvSpPr>
        <p:spPr>
          <a:xfrm>
            <a:off x="7153930" y="5614963"/>
            <a:ext cx="4630379" cy="73475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dirty="0">
                <a:solidFill>
                  <a:srgbClr val="83ABB3"/>
                </a:solidFill>
                <a:latin typeface="思源黑体 CN Medium" panose="020B0600000000000000" pitchFamily="34" charset="-122"/>
                <a:ea typeface="思源黑体 CN Medium" panose="020B0600000000000000" pitchFamily="34" charset="-122"/>
                <a:sym typeface="Arial" panose="020B0604020202020204" pitchFamily="34" charset="0"/>
              </a:rPr>
              <a:t>中山大学现由广州校区、珠海校区、深圳校区三个校区、五个校园及十家附属医院组成。</a:t>
            </a:r>
          </a:p>
        </p:txBody>
      </p:sp>
    </p:spTree>
    <p:extLst>
      <p:ext uri="{BB962C8B-B14F-4D97-AF65-F5344CB8AC3E}">
        <p14:creationId xmlns:p14="http://schemas.microsoft.com/office/powerpoint/2010/main" val="17681342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61_20*i*0"/>
  <p:tag name="KSO_WM_TEMPLATE_CATEGORY" val="custom"/>
  <p:tag name="KSO_WM_TEMPLATE_INDEX" val="20184661"/>
  <p:tag name="KSO_WM_UNIT_INDEX" val="0"/>
  <p:tag name="KSO_WM_UNIT_HIGHLIGHT" val="0"/>
  <p:tag name="KSO_WM_UNIT_COMPATIBLE" val="0"/>
  <p:tag name="KSO_WM_UNIT_DIAGRAM_ISNUMVISUAL" val="0"/>
  <p:tag name="KSO_WM_UNIT_DIAGRAM_ISREFERUNIT" val="0"/>
  <p:tag name="KSO_WM_DIAGRAM_GROUP_CODE" val="l1-11"/>
  <p:tag name="KSO_WM_UNIT_LAYERLEVEL"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61"/>
  <p:tag name="KSO_WM_UNIT_TYPE" val="l_h_d"/>
  <p:tag name="KSO_WM_UNIT_INDEX" val="1_1_1"/>
  <p:tag name="KSO_WM_UNIT_ID" val="custom20184661_20*l_h_d*1_1_1"/>
  <p:tag name="KSO_WM_UNIT_LAYERLEVEL" val="1_1_1"/>
  <p:tag name="KSO_WM_UNIT_VALUE" val="1470*825"/>
  <p:tag name="KSO_WM_UNIT_HIGHLIGHT" val="0"/>
  <p:tag name="KSO_WM_UNIT_COMPATIBLE" val="0"/>
  <p:tag name="KSO_WM_BEAUTIFY_FLAG" val="#wm#"/>
  <p:tag name="KSO_WM_TAG_VERSION" val="1.0"/>
  <p:tag name="KSO_WM_DIAGRAM_GROUP_CODE" val="l1-11"/>
  <p:tag name="KSO_WM_UNIT_DIAGRAM_ISNUMVISUAL" val="0"/>
  <p:tag name="KSO_WM_UNIT_DIAGRAM_ISREFERUNIT" val="0"/>
  <p:tag name="KSO_WM_UNIT_USESOURCEFORMAT_APPLY" val="1"/>
</p:tagLst>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1157</Words>
  <Application>Microsoft Office PowerPoint</Application>
  <PresentationFormat>宽屏</PresentationFormat>
  <Paragraphs>151</Paragraphs>
  <Slides>23</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思源黑体 CN Heavy</vt:lpstr>
      <vt:lpstr>等线</vt:lpstr>
      <vt:lpstr>Segoe UI Black</vt:lpstr>
      <vt:lpstr>Arial</vt:lpstr>
      <vt:lpstr>思源黑体 CN Medium</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中山大学党委宣传部©何佳蕴; </dc:title>
  <dc:creator>中山大学党委宣传部©何佳蕴</dc:creator>
  <cp:keywords>中山大学党委宣传部©何佳蕴</cp:keywords>
  <cp:lastModifiedBy>陈 柏辰</cp:lastModifiedBy>
  <cp:revision>37</cp:revision>
  <dcterms:created xsi:type="dcterms:W3CDTF">2023-01-27T02:56:26Z</dcterms:created>
  <dcterms:modified xsi:type="dcterms:W3CDTF">2023-04-12T15:05:19Z</dcterms:modified>
</cp:coreProperties>
</file>