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63" r:id="rId2"/>
    <p:sldId id="285" r:id="rId3"/>
    <p:sldId id="265" r:id="rId4"/>
    <p:sldId id="260" r:id="rId5"/>
    <p:sldId id="273" r:id="rId6"/>
    <p:sldId id="284" r:id="rId7"/>
    <p:sldId id="267" r:id="rId8"/>
    <p:sldId id="289" r:id="rId9"/>
    <p:sldId id="277" r:id="rId10"/>
    <p:sldId id="270" r:id="rId11"/>
    <p:sldId id="268" r:id="rId12"/>
    <p:sldId id="272" r:id="rId13"/>
    <p:sldId id="281" r:id="rId14"/>
    <p:sldId id="279" r:id="rId15"/>
    <p:sldId id="269" r:id="rId16"/>
    <p:sldId id="271" r:id="rId17"/>
    <p:sldId id="283" r:id="rId18"/>
    <p:sldId id="286" r:id="rId19"/>
    <p:sldId id="257" r:id="rId20"/>
    <p:sldId id="262" r:id="rId21"/>
    <p:sldId id="266" r:id="rId22"/>
  </p:sldIdLst>
  <p:sldSz cx="12192000" cy="6858000"/>
  <p:notesSz cx="6858000" cy="9144000"/>
  <p:embeddedFontLst>
    <p:embeddedFont>
      <p:font typeface="等线" panose="02010600030101010101" pitchFamily="2" charset="-122"/>
      <p:regular r:id="rId24"/>
      <p:bold r:id="rId25"/>
    </p:embeddedFont>
    <p:embeddedFont>
      <p:font typeface="等线 Light" panose="02010600030101010101" pitchFamily="2" charset="-122"/>
      <p:regular r:id="rId26"/>
    </p:embeddedFont>
    <p:embeddedFont>
      <p:font typeface="思源宋体 CN Heavy" panose="02020900000000000000" pitchFamily="18" charset="-122"/>
      <p:bold r:id="rId27"/>
    </p:embeddedFont>
    <p:embeddedFont>
      <p:font typeface="思源宋体 CN Medium" panose="02020500000000000000" pitchFamily="18"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0000"/>
    <a:srgbClr val="FDF5F5"/>
    <a:srgbClr val="800000"/>
    <a:srgbClr val="FEFCFA"/>
    <a:srgbClr val="730205"/>
    <a:srgbClr val="740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0" autoAdjust="0"/>
    <p:restoredTop sz="94660"/>
  </p:normalViewPr>
  <p:slideViewPr>
    <p:cSldViewPr snapToGrid="0">
      <p:cViewPr varScale="1">
        <p:scale>
          <a:sx n="107" d="100"/>
          <a:sy n="107" d="100"/>
        </p:scale>
        <p:origin x="172" y="7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A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50" b="0" i="0" u="none" strike="noStrike" kern="1200" baseline="0">
                    <a:solidFill>
                      <a:schemeClr val="tx1">
                        <a:lumMod val="75000"/>
                        <a:lumOff val="25000"/>
                      </a:schemeClr>
                    </a:solidFill>
                    <a:latin typeface="思源宋体 CN Medium" panose="02020500000000000000" pitchFamily="18" charset="-122"/>
                    <a:ea typeface="思源宋体 CN Medium" panose="02020500000000000000" pitchFamily="18"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F66-4C3D-9BF2-936B49AA2553}"/>
            </c:ext>
          </c:extLst>
        </c:ser>
        <c:ser>
          <c:idx val="1"/>
          <c:order val="1"/>
          <c:tx>
            <c:strRef>
              <c:f>Sheet1!$C$1</c:f>
              <c:strCache>
                <c:ptCount val="1"/>
                <c:pt idx="0">
                  <c:v>系列 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50" b="0" i="0" u="none" strike="noStrike" kern="1200" baseline="0">
                    <a:solidFill>
                      <a:schemeClr val="tx1">
                        <a:lumMod val="75000"/>
                        <a:lumOff val="25000"/>
                      </a:schemeClr>
                    </a:solidFill>
                    <a:latin typeface="思源宋体 CN Medium" panose="02020500000000000000" pitchFamily="18" charset="-122"/>
                    <a:ea typeface="思源宋体 CN Medium" panose="02020500000000000000" pitchFamily="18"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F66-4C3D-9BF2-936B49AA2553}"/>
            </c:ext>
          </c:extLst>
        </c:ser>
        <c:dLbls>
          <c:showLegendKey val="0"/>
          <c:showVal val="0"/>
          <c:showCatName val="0"/>
          <c:showSerName val="0"/>
          <c:showPercent val="0"/>
          <c:showBubbleSize val="0"/>
        </c:dLbls>
        <c:gapWidth val="219"/>
        <c:overlap val="-27"/>
        <c:axId val="2040935871"/>
        <c:axId val="2040935039"/>
      </c:barChart>
      <c:catAx>
        <c:axId val="20409358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lumMod val="75000"/>
                    <a:lumOff val="25000"/>
                  </a:schemeClr>
                </a:solidFill>
                <a:latin typeface="思源宋体 CN Medium" panose="02020500000000000000" pitchFamily="18" charset="-122"/>
                <a:ea typeface="思源宋体 CN Medium" panose="02020500000000000000" pitchFamily="18" charset="-122"/>
                <a:cs typeface="+mn-cs"/>
              </a:defRPr>
            </a:pPr>
            <a:endParaRPr lang="zh-CN"/>
          </a:p>
        </c:txPr>
        <c:crossAx val="2040935039"/>
        <c:crosses val="autoZero"/>
        <c:auto val="1"/>
        <c:lblAlgn val="ctr"/>
        <c:lblOffset val="100"/>
        <c:noMultiLvlLbl val="0"/>
      </c:catAx>
      <c:valAx>
        <c:axId val="2040935039"/>
        <c:scaling>
          <c:orientation val="minMax"/>
        </c:scaling>
        <c:delete val="0"/>
        <c:axPos val="l"/>
        <c:majorGridlines>
          <c:spPr>
            <a:ln w="12700"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tx1">
                    <a:lumMod val="75000"/>
                    <a:lumOff val="25000"/>
                  </a:schemeClr>
                </a:solidFill>
                <a:latin typeface="思源宋体 CN Medium" panose="02020500000000000000" pitchFamily="18" charset="-122"/>
                <a:ea typeface="思源宋体 CN Medium" panose="02020500000000000000" pitchFamily="18" charset="-122"/>
                <a:cs typeface="+mn-cs"/>
              </a:defRPr>
            </a:pPr>
            <a:endParaRPr lang="zh-CN"/>
          </a:p>
        </c:txPr>
        <c:crossAx val="2040935871"/>
        <c:crosses val="autoZero"/>
        <c:crossBetween val="between"/>
      </c:valAx>
      <c:spPr>
        <a:noFill/>
        <a:ln>
          <a:noFill/>
        </a:ln>
        <a:effectLst/>
      </c:spPr>
    </c:plotArea>
    <c:plotVisOnly val="1"/>
    <c:dispBlanksAs val="gap"/>
    <c:showDLblsOverMax val="0"/>
  </c:chart>
  <c:spPr>
    <a:noFill/>
    <a:ln>
      <a:noFill/>
    </a:ln>
    <a:effectLst/>
  </c:spPr>
  <c:txPr>
    <a:bodyPr/>
    <a:lstStyle/>
    <a:p>
      <a:pPr>
        <a:defRPr lang="zh-CN" sz="1050">
          <a:solidFill>
            <a:schemeClr val="tx1">
              <a:lumMod val="50000"/>
              <a:lumOff val="50000"/>
            </a:schemeClr>
          </a:solidFill>
          <a:latin typeface="+mj-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21F09-5995-439A-8768-4A9D6EF0DC5C}"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86970-94D5-4CD7-BC93-86A682E96BFD}" type="slidenum">
              <a:rPr lang="zh-CN" altLang="en-US" smtClean="0"/>
              <a:t>‹#›</a:t>
            </a:fld>
            <a:endParaRPr lang="zh-CN" altLang="en-US"/>
          </a:p>
        </p:txBody>
      </p:sp>
    </p:spTree>
    <p:extLst>
      <p:ext uri="{BB962C8B-B14F-4D97-AF65-F5344CB8AC3E}">
        <p14:creationId xmlns:p14="http://schemas.microsoft.com/office/powerpoint/2010/main" val="372758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1</a:t>
            </a:fld>
            <a:endParaRPr lang="zh-CN" altLang="en-US"/>
          </a:p>
        </p:txBody>
      </p:sp>
    </p:spTree>
    <p:extLst>
      <p:ext uri="{BB962C8B-B14F-4D97-AF65-F5344CB8AC3E}">
        <p14:creationId xmlns:p14="http://schemas.microsoft.com/office/powerpoint/2010/main" val="393543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2</a:t>
            </a:fld>
            <a:endParaRPr lang="zh-CN" altLang="en-US"/>
          </a:p>
        </p:txBody>
      </p:sp>
    </p:spTree>
    <p:extLst>
      <p:ext uri="{BB962C8B-B14F-4D97-AF65-F5344CB8AC3E}">
        <p14:creationId xmlns:p14="http://schemas.microsoft.com/office/powerpoint/2010/main" val="870934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12</a:t>
            </a:fld>
            <a:endParaRPr lang="zh-CN" altLang="en-US"/>
          </a:p>
        </p:txBody>
      </p:sp>
    </p:spTree>
    <p:extLst>
      <p:ext uri="{BB962C8B-B14F-4D97-AF65-F5344CB8AC3E}">
        <p14:creationId xmlns:p14="http://schemas.microsoft.com/office/powerpoint/2010/main" val="183657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19</a:t>
            </a:fld>
            <a:endParaRPr lang="zh-CN" altLang="en-US"/>
          </a:p>
        </p:txBody>
      </p:sp>
    </p:spTree>
    <p:extLst>
      <p:ext uri="{BB962C8B-B14F-4D97-AF65-F5344CB8AC3E}">
        <p14:creationId xmlns:p14="http://schemas.microsoft.com/office/powerpoint/2010/main" val="215596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20</a:t>
            </a:fld>
            <a:endParaRPr lang="zh-CN" altLang="en-US"/>
          </a:p>
        </p:txBody>
      </p:sp>
    </p:spTree>
    <p:extLst>
      <p:ext uri="{BB962C8B-B14F-4D97-AF65-F5344CB8AC3E}">
        <p14:creationId xmlns:p14="http://schemas.microsoft.com/office/powerpoint/2010/main" val="372872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A5A86970-94D5-4CD7-BC93-86A682E96BFD}" type="slidenum">
              <a:rPr lang="zh-CN" altLang="en-US" smtClean="0"/>
              <a:t>21</a:t>
            </a:fld>
            <a:endParaRPr lang="zh-CN" altLang="en-US"/>
          </a:p>
        </p:txBody>
      </p:sp>
    </p:spTree>
    <p:extLst>
      <p:ext uri="{BB962C8B-B14F-4D97-AF65-F5344CB8AC3E}">
        <p14:creationId xmlns:p14="http://schemas.microsoft.com/office/powerpoint/2010/main" val="324817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08AF99-8F1E-AEA6-592C-D98F2DDCBB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852C683-3F8E-715C-1808-14B8F8226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C55733F-ED1C-05C7-A86C-9721AFAEC7EE}"/>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AE401642-3C8A-435B-4CE4-351DFA9CAB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7D882E-F5FC-5DE0-189F-0C28A36E7DDC}"/>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388113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96A19-8481-A51A-5D61-CE0D20622A1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10EC4B9-FA66-3483-3EF6-43045CED78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5A0CE-C70C-5530-877B-FE090E4CC796}"/>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F1CDA61E-11AC-673F-BF33-F2DDC28AAE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A9EEDA-0F62-8179-2AD5-7513859A40DB}"/>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404882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2DBBBB-6146-42E9-5B30-F38DF0D674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C749EF2-EAA4-B1DD-74CC-26D0725A2AC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2F788-375E-92EB-214A-51DA7C548AB2}"/>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C379CA8F-607A-4E25-271E-B42E0D90A6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D5CF4D-DFAA-F4E4-7F40-B40F3DC744D8}"/>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376099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425AA-D873-2B74-A8DC-B51C967F84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67B018-059C-443C-0CC5-8F56A188541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37D568-33CA-6697-6F49-6576033458DE}"/>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41FDF0CB-D68B-CF3A-F229-25806D505E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AEC857-0EDE-22CA-2D34-9A4DA61370E8}"/>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412533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142FE-E2B4-E502-A051-0A27083B980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A5BED34-21DE-C075-38B3-8A473495C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F81EB9-F741-F83E-C5F1-FA39B7012953}"/>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BE0FB881-C905-C4B5-3D6D-45DB9C25B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AA47A1-292F-7ADE-6400-49DCCE9C9E8E}"/>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82326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E2DA3-EBF7-E41F-EA82-84D1488116E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BDDB6E-5BBC-0163-1534-B84E6BBA52F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533B2B5-80EF-BC82-72A1-BFBC5F52ED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A342588-9FA3-0D0C-8AE9-5EE08BE2B24B}"/>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57BC8CBF-B861-7CB4-8016-55EA27A5BB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194667-9515-41E3-D03B-6310E74B7B0D}"/>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381637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45C7C-214C-7F73-943C-6CE8054B2B3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E7EEC0-5C08-DE3A-BF8D-8F0B0B545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F4CB008-B948-CB49-B238-BA35776738F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E7FFB3-E0F3-EF10-27C2-DADA098B41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63F2352-C545-1C52-51A3-6852E26E93E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9764E4-E4FF-490E-D232-ADA4167BCFA0}"/>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8" name="页脚占位符 7">
            <a:extLst>
              <a:ext uri="{FF2B5EF4-FFF2-40B4-BE49-F238E27FC236}">
                <a16:creationId xmlns:a16="http://schemas.microsoft.com/office/drawing/2014/main" id="{DCA7BA7B-D91D-598F-1EDC-2FB33944C4F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DEF191-C38C-78AC-A3E7-196E84F16995}"/>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357616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E613-19E8-C1E9-30A1-F28AC28E85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8B34B46-E82F-0405-65D2-019B08D156C8}"/>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4" name="页脚占位符 3">
            <a:extLst>
              <a:ext uri="{FF2B5EF4-FFF2-40B4-BE49-F238E27FC236}">
                <a16:creationId xmlns:a16="http://schemas.microsoft.com/office/drawing/2014/main" id="{3EB64F69-B56B-8BAD-9137-997F59A712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207A6E1-5CEC-B29B-EAF4-EC259E0146A0}"/>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201861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097DBA-ABA1-ADE0-E715-FC6578D08F1A}"/>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3" name="页脚占位符 2">
            <a:extLst>
              <a:ext uri="{FF2B5EF4-FFF2-40B4-BE49-F238E27FC236}">
                <a16:creationId xmlns:a16="http://schemas.microsoft.com/office/drawing/2014/main" id="{D727671D-46A8-437A-625E-3E3BD5DB9E3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2F9188-70B3-5545-87D6-439B24C02463}"/>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224590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340478-48E0-3E05-0919-4D1A59DDC3A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BE85B34-291F-F832-C4A4-C44012FF2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E1E0116-1878-B76A-DA68-4C5CF99A0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EBAF8DE-6AE6-3A05-86D5-7FF462E1C2AC}"/>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D05300E6-DC6A-16E6-13FA-2E425900A5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D4C5D81-0254-B373-247B-6C8599B45953}"/>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103973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FB678-28FF-4061-742B-7BFE3C40C3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CE01B0-3D82-3D47-83BF-B4D329A1B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9546D12-F738-61D6-5AF1-18DAEFEC3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BE601D-F108-9A58-8F2E-B225E4A4E511}"/>
              </a:ext>
            </a:extLst>
          </p:cNvPr>
          <p:cNvSpPr>
            <a:spLocks noGrp="1"/>
          </p:cNvSpPr>
          <p:nvPr>
            <p:ph type="dt" sz="half" idx="10"/>
          </p:nvPr>
        </p:nvSpPr>
        <p:spPr/>
        <p:txBody>
          <a:bodyPr/>
          <a:lstStyle/>
          <a:p>
            <a:fld id="{B0FBBE86-7659-424A-8020-818C8B704B97}"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BB1CFF97-2A38-BB87-EEDA-2760804F93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172A47-2E28-B295-9450-36BCB8BA8203}"/>
              </a:ext>
            </a:extLst>
          </p:cNvPr>
          <p:cNvSpPr>
            <a:spLocks noGrp="1"/>
          </p:cNvSpPr>
          <p:nvPr>
            <p:ph type="sldNum" sz="quarter" idx="12"/>
          </p:nvPr>
        </p:nvSpPr>
        <p:spPr/>
        <p:txBody>
          <a:body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71299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BDAC4DD-5B42-64ED-45E5-501DCBFEA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BA44647-A915-0C60-BC15-DA069A296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82965AB-A2D6-D4EA-45FD-B8030CF5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BBE86-7659-424A-8020-818C8B704B97}"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42817134-9618-32F5-D44A-840004ED2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F1A7BE8-7814-BA62-55A9-B6476D632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0FD55-E100-4CE4-949C-547BA00B3B16}" type="slidenum">
              <a:rPr lang="zh-CN" altLang="en-US" smtClean="0"/>
              <a:t>‹#›</a:t>
            </a:fld>
            <a:endParaRPr lang="zh-CN" altLang="en-US"/>
          </a:p>
        </p:txBody>
      </p:sp>
    </p:spTree>
    <p:extLst>
      <p:ext uri="{BB962C8B-B14F-4D97-AF65-F5344CB8AC3E}">
        <p14:creationId xmlns:p14="http://schemas.microsoft.com/office/powerpoint/2010/main" val="4266690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1.jpeg"/><Relationship Id="rId4" Type="http://schemas.openxmlformats.org/officeDocument/2006/relationships/image" Target="../media/image4.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4.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图片 148" descr="树林前的花园里有雕塑&#10;&#10;描述已自动生成">
            <a:extLst>
              <a:ext uri="{FF2B5EF4-FFF2-40B4-BE49-F238E27FC236}">
                <a16:creationId xmlns:a16="http://schemas.microsoft.com/office/drawing/2014/main" id="{73012B68-FDE8-D61F-906F-9DDAB2AE4CA8}"/>
              </a:ext>
            </a:extLst>
          </p:cNvPr>
          <p:cNvPicPr>
            <a:picLocks noChangeAspect="1"/>
          </p:cNvPicPr>
          <p:nvPr/>
        </p:nvPicPr>
        <p:blipFill rotWithShape="1">
          <a:blip r:embed="rId3" cstate="print">
            <a:duotone>
              <a:schemeClr val="accent3">
                <a:shade val="45000"/>
                <a:satMod val="135000"/>
              </a:schemeClr>
              <a:prstClr val="white"/>
            </a:duotone>
            <a:alphaModFix amt="25000"/>
            <a:extLst>
              <a:ext uri="{BEBA8EAE-BF5A-486C-A8C5-ECC9F3942E4B}">
                <a14:imgProps xmlns:a14="http://schemas.microsoft.com/office/drawing/2010/main">
                  <a14:imgLayer r:embed="rId4">
                    <a14:imgEffect>
                      <a14:artisticFilmGrain/>
                    </a14:imgEffect>
                    <a14:imgEffect>
                      <a14:brightnessContrast contrast="40000"/>
                    </a14:imgEffect>
                  </a14:imgLayer>
                </a14:imgProps>
              </a:ext>
              <a:ext uri="{28A0092B-C50C-407E-A947-70E740481C1C}">
                <a14:useLocalDpi xmlns:a14="http://schemas.microsoft.com/office/drawing/2010/main"/>
              </a:ext>
            </a:extLst>
          </a:blip>
          <a:srcRect/>
          <a:stretch/>
        </p:blipFill>
        <p:spPr>
          <a:xfrm>
            <a:off x="2865560" y="0"/>
            <a:ext cx="9326439" cy="6858000"/>
          </a:xfrm>
          <a:prstGeom prst="rect">
            <a:avLst/>
          </a:prstGeom>
          <a:gradFill>
            <a:gsLst>
              <a:gs pos="20000">
                <a:srgbClr val="800000">
                  <a:lumMod val="95000"/>
                  <a:lumOff val="5000"/>
                </a:srgbClr>
              </a:gs>
              <a:gs pos="100000">
                <a:srgbClr val="740003">
                  <a:lumMod val="90000"/>
                </a:srgbClr>
              </a:gs>
            </a:gsLst>
            <a:path path="rect">
              <a:fillToRect l="50000" t="50000" r="50000" b="50000"/>
            </a:path>
          </a:gradFill>
          <a:ln>
            <a:noFill/>
          </a:ln>
        </p:spPr>
      </p:pic>
      <p:sp>
        <p:nvSpPr>
          <p:cNvPr id="9" name="任意多边形: 形状 8">
            <a:extLst>
              <a:ext uri="{FF2B5EF4-FFF2-40B4-BE49-F238E27FC236}">
                <a16:creationId xmlns:a16="http://schemas.microsoft.com/office/drawing/2014/main" id="{2A80727C-51C1-302E-1E9B-559A3EBA8803}"/>
              </a:ext>
            </a:extLst>
          </p:cNvPr>
          <p:cNvSpPr/>
          <p:nvPr/>
        </p:nvSpPr>
        <p:spPr>
          <a:xfrm>
            <a:off x="1" y="0"/>
            <a:ext cx="4843475" cy="6858000"/>
          </a:xfrm>
          <a:custGeom>
            <a:avLst/>
            <a:gdLst>
              <a:gd name="connsiteX0" fmla="*/ 0 w 5088439"/>
              <a:gd name="connsiteY0" fmla="*/ 0 h 6858000"/>
              <a:gd name="connsiteX1" fmla="*/ 3519989 w 5088439"/>
              <a:gd name="connsiteY1" fmla="*/ 0 h 6858000"/>
              <a:gd name="connsiteX2" fmla="*/ 3586930 w 5088439"/>
              <a:gd name="connsiteY2" fmla="*/ 53641 h 6858000"/>
              <a:gd name="connsiteX3" fmla="*/ 5088439 w 5088439"/>
              <a:gd name="connsiteY3" fmla="*/ 3429000 h 6858000"/>
              <a:gd name="connsiteX4" fmla="*/ 3586930 w 5088439"/>
              <a:gd name="connsiteY4" fmla="*/ 6804359 h 6858000"/>
              <a:gd name="connsiteX5" fmla="*/ 3519989 w 5088439"/>
              <a:gd name="connsiteY5" fmla="*/ 6858000 h 6858000"/>
              <a:gd name="connsiteX6" fmla="*/ 0 w 508843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439" h="6858000">
                <a:moveTo>
                  <a:pt x="0" y="0"/>
                </a:moveTo>
                <a:lnTo>
                  <a:pt x="3519989" y="0"/>
                </a:lnTo>
                <a:lnTo>
                  <a:pt x="3586930" y="53641"/>
                </a:lnTo>
                <a:cubicBezTo>
                  <a:pt x="4498439" y="821781"/>
                  <a:pt x="5088439" y="2047750"/>
                  <a:pt x="5088439" y="3429000"/>
                </a:cubicBezTo>
                <a:cubicBezTo>
                  <a:pt x="5088439" y="4810250"/>
                  <a:pt x="4498439" y="6036219"/>
                  <a:pt x="3586930" y="6804359"/>
                </a:cubicBezTo>
                <a:lnTo>
                  <a:pt x="3519989" y="6858000"/>
                </a:lnTo>
                <a:lnTo>
                  <a:pt x="0" y="6858000"/>
                </a:lnTo>
                <a:close/>
              </a:path>
            </a:pathLst>
          </a:custGeom>
          <a:gradFill flip="none" rotWithShape="1">
            <a:gsLst>
              <a:gs pos="0">
                <a:schemeClr val="accent4">
                  <a:lumMod val="20000"/>
                  <a:lumOff val="80000"/>
                </a:schemeClr>
              </a:gs>
              <a:gs pos="67000">
                <a:srgbClr val="FDF5F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 name="图片 5" descr="有钟表的建筑&#10;&#10;描述已自动生成">
            <a:extLst>
              <a:ext uri="{FF2B5EF4-FFF2-40B4-BE49-F238E27FC236}">
                <a16:creationId xmlns:a16="http://schemas.microsoft.com/office/drawing/2014/main" id="{AB809143-A184-18C1-714E-3A860D3E767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Effect>
                      <a14:brightnessContrast contrast="-10000"/>
                    </a14:imgEffect>
                  </a14:imgLayer>
                </a14:imgProps>
              </a:ext>
              <a:ext uri="{28A0092B-C50C-407E-A947-70E740481C1C}">
                <a14:useLocalDpi xmlns:a14="http://schemas.microsoft.com/office/drawing/2010/main"/>
              </a:ext>
            </a:extLst>
          </a:blip>
          <a:srcRect r="3652"/>
          <a:stretch/>
        </p:blipFill>
        <p:spPr>
          <a:xfrm flipH="1">
            <a:off x="0" y="1049867"/>
            <a:ext cx="4404150" cy="5808133"/>
          </a:xfrm>
          <a:custGeom>
            <a:avLst/>
            <a:gdLst>
              <a:gd name="connsiteX0" fmla="*/ 4571062 w 4571062"/>
              <a:gd name="connsiteY0" fmla="*/ 0 h 5808133"/>
              <a:gd name="connsiteX1" fmla="*/ 136995 w 4571062"/>
              <a:gd name="connsiteY1" fmla="*/ 0 h 5808133"/>
              <a:gd name="connsiteX2" fmla="*/ 121021 w 4571062"/>
              <a:gd name="connsiteY2" fmla="*/ 24071 h 5808133"/>
              <a:gd name="connsiteX3" fmla="*/ 0 w 4571062"/>
              <a:gd name="connsiteY3" fmla="*/ 248544 h 5808133"/>
              <a:gd name="connsiteX4" fmla="*/ 0 w 4571062"/>
              <a:gd name="connsiteY4" fmla="*/ 4509724 h 5808133"/>
              <a:gd name="connsiteX5" fmla="*/ 121021 w 4571062"/>
              <a:gd name="connsiteY5" fmla="*/ 4734197 h 5808133"/>
              <a:gd name="connsiteX6" fmla="*/ 842920 w 4571062"/>
              <a:gd name="connsiteY6" fmla="*/ 5629447 h 5808133"/>
              <a:gd name="connsiteX7" fmla="*/ 1054977 w 4571062"/>
              <a:gd name="connsiteY7" fmla="*/ 5808133 h 5808133"/>
              <a:gd name="connsiteX8" fmla="*/ 4571062 w 4571062"/>
              <a:gd name="connsiteY8" fmla="*/ 5808133 h 58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1062" h="5808133">
                <a:moveTo>
                  <a:pt x="4571062" y="0"/>
                </a:moveTo>
                <a:lnTo>
                  <a:pt x="136995" y="0"/>
                </a:lnTo>
                <a:lnTo>
                  <a:pt x="121021" y="24071"/>
                </a:lnTo>
                <a:lnTo>
                  <a:pt x="0" y="248544"/>
                </a:lnTo>
                <a:lnTo>
                  <a:pt x="0" y="4509724"/>
                </a:lnTo>
                <a:lnTo>
                  <a:pt x="121021" y="4734197"/>
                </a:lnTo>
                <a:cubicBezTo>
                  <a:pt x="322546" y="5070330"/>
                  <a:pt x="565998" y="5371923"/>
                  <a:pt x="842920" y="5629447"/>
                </a:cubicBezTo>
                <a:lnTo>
                  <a:pt x="1054977" y="5808133"/>
                </a:lnTo>
                <a:lnTo>
                  <a:pt x="4571062" y="5808133"/>
                </a:lnTo>
                <a:close/>
              </a:path>
            </a:pathLst>
          </a:custGeom>
        </p:spPr>
      </p:pic>
      <p:sp>
        <p:nvSpPr>
          <p:cNvPr id="46" name="任意多边形: 形状 45">
            <a:extLst>
              <a:ext uri="{FF2B5EF4-FFF2-40B4-BE49-F238E27FC236}">
                <a16:creationId xmlns:a16="http://schemas.microsoft.com/office/drawing/2014/main" id="{83C74F57-5FA2-64B0-0D3A-6D57408CA108}"/>
              </a:ext>
            </a:extLst>
          </p:cNvPr>
          <p:cNvSpPr/>
          <p:nvPr/>
        </p:nvSpPr>
        <p:spPr>
          <a:xfrm>
            <a:off x="3185805" y="1"/>
            <a:ext cx="2468360" cy="6858000"/>
          </a:xfrm>
          <a:custGeom>
            <a:avLst/>
            <a:gdLst>
              <a:gd name="connsiteX0" fmla="*/ 4 w 2468360"/>
              <a:gd name="connsiteY0" fmla="*/ 0 h 6858000"/>
              <a:gd name="connsiteX1" fmla="*/ 472439 w 2468360"/>
              <a:gd name="connsiteY1" fmla="*/ 0 h 6858000"/>
              <a:gd name="connsiteX2" fmla="*/ 525016 w 2468360"/>
              <a:gd name="connsiteY2" fmla="*/ 53639 h 6858000"/>
              <a:gd name="connsiteX3" fmla="*/ 1620761 w 2468360"/>
              <a:gd name="connsiteY3" fmla="*/ 2426903 h 6858000"/>
              <a:gd name="connsiteX4" fmla="*/ 1656777 w 2468360"/>
              <a:gd name="connsiteY4" fmla="*/ 2669791 h 6858000"/>
              <a:gd name="connsiteX5" fmla="*/ 1704355 w 2468360"/>
              <a:gd name="connsiteY5" fmla="*/ 2664994 h 6858000"/>
              <a:gd name="connsiteX6" fmla="*/ 2468360 w 2468360"/>
              <a:gd name="connsiteY6" fmla="*/ 3428999 h 6858000"/>
              <a:gd name="connsiteX7" fmla="*/ 1704355 w 2468360"/>
              <a:gd name="connsiteY7" fmla="*/ 4193004 h 6858000"/>
              <a:gd name="connsiteX8" fmla="*/ 1656777 w 2468360"/>
              <a:gd name="connsiteY8" fmla="*/ 4188208 h 6858000"/>
              <a:gd name="connsiteX9" fmla="*/ 1620761 w 2468360"/>
              <a:gd name="connsiteY9" fmla="*/ 4431093 h 6858000"/>
              <a:gd name="connsiteX10" fmla="*/ 525016 w 2468360"/>
              <a:gd name="connsiteY10" fmla="*/ 6804357 h 6858000"/>
              <a:gd name="connsiteX11" fmla="*/ 472435 w 2468360"/>
              <a:gd name="connsiteY11" fmla="*/ 6858000 h 6858000"/>
              <a:gd name="connsiteX12" fmla="*/ 0 w 2468360"/>
              <a:gd name="connsiteY12" fmla="*/ 6858000 h 6858000"/>
              <a:gd name="connsiteX13" fmla="*/ 193627 w 2468360"/>
              <a:gd name="connsiteY13" fmla="*/ 6695349 h 6858000"/>
              <a:gd name="connsiteX14" fmla="*/ 1474247 w 2468360"/>
              <a:gd name="connsiteY14" fmla="*/ 4386629 h 6858000"/>
              <a:gd name="connsiteX15" fmla="*/ 1513913 w 2468360"/>
              <a:gd name="connsiteY15" fmla="*/ 4166162 h 6858000"/>
              <a:gd name="connsiteX16" fmla="*/ 1406970 w 2468360"/>
              <a:gd name="connsiteY16" fmla="*/ 4132965 h 6858000"/>
              <a:gd name="connsiteX17" fmla="*/ 940350 w 2468360"/>
              <a:gd name="connsiteY17" fmla="*/ 3428999 h 6858000"/>
              <a:gd name="connsiteX18" fmla="*/ 1406970 w 2468360"/>
              <a:gd name="connsiteY18" fmla="*/ 2725034 h 6858000"/>
              <a:gd name="connsiteX19" fmla="*/ 1513913 w 2468360"/>
              <a:gd name="connsiteY19" fmla="*/ 2691837 h 6858000"/>
              <a:gd name="connsiteX20" fmla="*/ 1474247 w 2468360"/>
              <a:gd name="connsiteY20" fmla="*/ 2471367 h 6858000"/>
              <a:gd name="connsiteX21" fmla="*/ 193627 w 2468360"/>
              <a:gd name="connsiteY21"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360" h="6858000">
                <a:moveTo>
                  <a:pt x="4" y="0"/>
                </a:moveTo>
                <a:lnTo>
                  <a:pt x="472439" y="0"/>
                </a:lnTo>
                <a:lnTo>
                  <a:pt x="525016" y="53639"/>
                </a:lnTo>
                <a:cubicBezTo>
                  <a:pt x="1061965" y="629744"/>
                  <a:pt x="1456869" y="1463378"/>
                  <a:pt x="1620761" y="2426903"/>
                </a:cubicBezTo>
                <a:lnTo>
                  <a:pt x="1656777" y="2669791"/>
                </a:lnTo>
                <a:lnTo>
                  <a:pt x="1704355" y="2664994"/>
                </a:lnTo>
                <a:cubicBezTo>
                  <a:pt x="2126303" y="2664994"/>
                  <a:pt x="2468360" y="3007051"/>
                  <a:pt x="2468360" y="3428999"/>
                </a:cubicBezTo>
                <a:cubicBezTo>
                  <a:pt x="2468360" y="3850947"/>
                  <a:pt x="2126303" y="4193004"/>
                  <a:pt x="1704355" y="4193004"/>
                </a:cubicBezTo>
                <a:lnTo>
                  <a:pt x="1656777" y="4188208"/>
                </a:lnTo>
                <a:lnTo>
                  <a:pt x="1620761" y="4431093"/>
                </a:lnTo>
                <a:cubicBezTo>
                  <a:pt x="1456869" y="5394618"/>
                  <a:pt x="1061965" y="6228252"/>
                  <a:pt x="525016" y="6804357"/>
                </a:cubicBezTo>
                <a:lnTo>
                  <a:pt x="472435" y="6858000"/>
                </a:lnTo>
                <a:lnTo>
                  <a:pt x="0" y="6858000"/>
                </a:lnTo>
                <a:lnTo>
                  <a:pt x="193627" y="6695349"/>
                </a:lnTo>
                <a:cubicBezTo>
                  <a:pt x="824181" y="6116065"/>
                  <a:pt x="1283831" y="5309557"/>
                  <a:pt x="1474247" y="4386629"/>
                </a:cubicBezTo>
                <a:lnTo>
                  <a:pt x="1513913" y="4166162"/>
                </a:lnTo>
                <a:lnTo>
                  <a:pt x="1406970" y="4132965"/>
                </a:lnTo>
                <a:cubicBezTo>
                  <a:pt x="1132757" y="4016982"/>
                  <a:pt x="940350" y="3745460"/>
                  <a:pt x="940350" y="3428999"/>
                </a:cubicBezTo>
                <a:cubicBezTo>
                  <a:pt x="940350" y="3112538"/>
                  <a:pt x="1132757" y="2841016"/>
                  <a:pt x="1406970" y="2725034"/>
                </a:cubicBezTo>
                <a:lnTo>
                  <a:pt x="1513913" y="2691837"/>
                </a:lnTo>
                <a:lnTo>
                  <a:pt x="1474247" y="2471367"/>
                </a:lnTo>
                <a:cubicBezTo>
                  <a:pt x="1283831" y="1548439"/>
                  <a:pt x="824181" y="741931"/>
                  <a:pt x="193627" y="162647"/>
                </a:cubicBezTo>
                <a:close/>
              </a:path>
            </a:pathLst>
          </a:custGeom>
          <a:gradFill flip="none" rotWithShape="1">
            <a:gsLst>
              <a:gs pos="78000">
                <a:schemeClr val="accent4">
                  <a:lumMod val="20000"/>
                  <a:lumOff val="80000"/>
                </a:schemeClr>
              </a:gs>
              <a:gs pos="3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8" name="校徽">
            <a:extLst>
              <a:ext uri="{FF2B5EF4-FFF2-40B4-BE49-F238E27FC236}">
                <a16:creationId xmlns:a16="http://schemas.microsoft.com/office/drawing/2014/main" id="{3E139032-13A4-8E5B-6999-A8585CE53E49}"/>
              </a:ext>
            </a:extLst>
          </p:cNvPr>
          <p:cNvGrpSpPr/>
          <p:nvPr/>
        </p:nvGrpSpPr>
        <p:grpSpPr>
          <a:xfrm>
            <a:off x="4286944" y="2825784"/>
            <a:ext cx="1206431" cy="1206431"/>
            <a:chOff x="6836828" y="4136201"/>
            <a:chExt cx="2308216" cy="2308217"/>
          </a:xfrm>
          <a:solidFill>
            <a:srgbClr val="FEFCFA"/>
          </a:solidFill>
        </p:grpSpPr>
        <p:sp>
          <p:nvSpPr>
            <p:cNvPr id="19" name="任意多边形: 形状 18">
              <a:extLst>
                <a:ext uri="{FF2B5EF4-FFF2-40B4-BE49-F238E27FC236}">
                  <a16:creationId xmlns:a16="http://schemas.microsoft.com/office/drawing/2014/main" id="{7289FCCC-6533-688A-3E8A-D6D487E95D5D}"/>
                </a:ext>
              </a:extLst>
            </p:cNvPr>
            <p:cNvSpPr/>
            <p:nvPr/>
          </p:nvSpPr>
          <p:spPr>
            <a:xfrm>
              <a:off x="8366293" y="4603381"/>
              <a:ext cx="320209" cy="298540"/>
            </a:xfrm>
            <a:custGeom>
              <a:avLst/>
              <a:gdLst>
                <a:gd name="connsiteX0" fmla="*/ 170175 w 320209"/>
                <a:gd name="connsiteY0" fmla="*/ 206534 h 298540"/>
                <a:gd name="connsiteX1" fmla="*/ 170175 w 320209"/>
                <a:gd name="connsiteY1" fmla="*/ 156052 h 298540"/>
                <a:gd name="connsiteX2" fmla="*/ 116901 w 320209"/>
                <a:gd name="connsiteY2" fmla="*/ 132556 h 298540"/>
                <a:gd name="connsiteX3" fmla="*/ 90613 w 320209"/>
                <a:gd name="connsiteY3" fmla="*/ 129066 h 298540"/>
                <a:gd name="connsiteX4" fmla="*/ 77818 w 320209"/>
                <a:gd name="connsiteY4" fmla="*/ 139302 h 298540"/>
                <a:gd name="connsiteX5" fmla="*/ 102012 w 320209"/>
                <a:gd name="connsiteY5" fmla="*/ 159542 h 298540"/>
                <a:gd name="connsiteX6" fmla="*/ 132255 w 320209"/>
                <a:gd name="connsiteY6" fmla="*/ 166986 h 298540"/>
                <a:gd name="connsiteX7" fmla="*/ 151098 w 320209"/>
                <a:gd name="connsiteY7" fmla="*/ 177687 h 298540"/>
                <a:gd name="connsiteX8" fmla="*/ 139699 w 320209"/>
                <a:gd name="connsiteY8" fmla="*/ 181642 h 298540"/>
                <a:gd name="connsiteX9" fmla="*/ 111318 w 320209"/>
                <a:gd name="connsiteY9" fmla="*/ 180246 h 298540"/>
                <a:gd name="connsiteX10" fmla="*/ 105269 w 320209"/>
                <a:gd name="connsiteY10" fmla="*/ 195135 h 298540"/>
                <a:gd name="connsiteX11" fmla="*/ 89915 w 320209"/>
                <a:gd name="connsiteY11" fmla="*/ 186295 h 298540"/>
                <a:gd name="connsiteX12" fmla="*/ 42923 w 320209"/>
                <a:gd name="connsiteY12" fmla="*/ 155354 h 298540"/>
                <a:gd name="connsiteX13" fmla="*/ 26638 w 320209"/>
                <a:gd name="connsiteY13" fmla="*/ 167451 h 298540"/>
                <a:gd name="connsiteX14" fmla="*/ 31989 w 320209"/>
                <a:gd name="connsiteY14" fmla="*/ 187691 h 298540"/>
                <a:gd name="connsiteX15" fmla="*/ 83867 w 320209"/>
                <a:gd name="connsiteY15" fmla="*/ 217934 h 298540"/>
                <a:gd name="connsiteX16" fmla="*/ 94568 w 320209"/>
                <a:gd name="connsiteY16" fmla="*/ 230031 h 298540"/>
                <a:gd name="connsiteX17" fmla="*/ 72467 w 320209"/>
                <a:gd name="connsiteY17" fmla="*/ 252131 h 298540"/>
                <a:gd name="connsiteX18" fmla="*/ 21288 w 320209"/>
                <a:gd name="connsiteY18" fmla="*/ 226541 h 298540"/>
                <a:gd name="connsiteX19" fmla="*/ 31291 w 320209"/>
                <a:gd name="connsiteY19" fmla="*/ 257482 h 298540"/>
                <a:gd name="connsiteX20" fmla="*/ 34548 w 320209"/>
                <a:gd name="connsiteY20" fmla="*/ 288422 h 298540"/>
                <a:gd name="connsiteX21" fmla="*/ 76190 w 320209"/>
                <a:gd name="connsiteY21" fmla="*/ 295169 h 298540"/>
                <a:gd name="connsiteX22" fmla="*/ 105037 w 320209"/>
                <a:gd name="connsiteY22" fmla="*/ 280978 h 298540"/>
                <a:gd name="connsiteX23" fmla="*/ 138769 w 320209"/>
                <a:gd name="connsiteY23" fmla="*/ 247944 h 298540"/>
                <a:gd name="connsiteX24" fmla="*/ 169709 w 320209"/>
                <a:gd name="connsiteY24" fmla="*/ 276093 h 298540"/>
                <a:gd name="connsiteX25" fmla="*/ 169709 w 320209"/>
                <a:gd name="connsiteY25" fmla="*/ 276093 h 298540"/>
                <a:gd name="connsiteX26" fmla="*/ 169709 w 320209"/>
                <a:gd name="connsiteY26" fmla="*/ 230263 h 298540"/>
                <a:gd name="connsiteX27" fmla="*/ 148772 w 320209"/>
                <a:gd name="connsiteY27" fmla="*/ 211420 h 298540"/>
                <a:gd name="connsiteX28" fmla="*/ 169709 w 320209"/>
                <a:gd name="connsiteY28" fmla="*/ 206069 h 298540"/>
                <a:gd name="connsiteX29" fmla="*/ 90148 w 320209"/>
                <a:gd name="connsiteY29" fmla="*/ 83470 h 298540"/>
                <a:gd name="connsiteX30" fmla="*/ 135977 w 320209"/>
                <a:gd name="connsiteY30" fmla="*/ 25543 h 298540"/>
                <a:gd name="connsiteX31" fmla="*/ 148772 w 320209"/>
                <a:gd name="connsiteY31" fmla="*/ 3443 h 298540"/>
                <a:gd name="connsiteX32" fmla="*/ 162963 w 320209"/>
                <a:gd name="connsiteY32" fmla="*/ 4141 h 298540"/>
                <a:gd name="connsiteX33" fmla="*/ 162265 w 320209"/>
                <a:gd name="connsiteY33" fmla="*/ 37873 h 298540"/>
                <a:gd name="connsiteX34" fmla="*/ 154821 w 320209"/>
                <a:gd name="connsiteY34" fmla="*/ 47411 h 298540"/>
                <a:gd name="connsiteX35" fmla="*/ 123182 w 320209"/>
                <a:gd name="connsiteY35" fmla="*/ 85098 h 298540"/>
                <a:gd name="connsiteX36" fmla="*/ 129929 w 320209"/>
                <a:gd name="connsiteY36" fmla="*/ 95102 h 298540"/>
                <a:gd name="connsiteX37" fmla="*/ 170407 w 320209"/>
                <a:gd name="connsiteY37" fmla="*/ 41828 h 298540"/>
                <a:gd name="connsiteX38" fmla="*/ 170407 w 320209"/>
                <a:gd name="connsiteY38" fmla="*/ 86959 h 298540"/>
                <a:gd name="connsiteX39" fmla="*/ 169709 w 320209"/>
                <a:gd name="connsiteY39" fmla="*/ 87657 h 298540"/>
                <a:gd name="connsiteX40" fmla="*/ 152960 w 320209"/>
                <a:gd name="connsiteY40" fmla="*/ 102546 h 298540"/>
                <a:gd name="connsiteX41" fmla="*/ 170407 w 320209"/>
                <a:gd name="connsiteY41" fmla="*/ 107199 h 298540"/>
                <a:gd name="connsiteX42" fmla="*/ 170407 w 320209"/>
                <a:gd name="connsiteY42" fmla="*/ 142792 h 298540"/>
                <a:gd name="connsiteX43" fmla="*/ 158310 w 320209"/>
                <a:gd name="connsiteY43" fmla="*/ 136046 h 298540"/>
                <a:gd name="connsiteX44" fmla="*/ 145515 w 320209"/>
                <a:gd name="connsiteY44" fmla="*/ 131393 h 298540"/>
                <a:gd name="connsiteX45" fmla="*/ 132022 w 320209"/>
                <a:gd name="connsiteY45" fmla="*/ 131393 h 298540"/>
                <a:gd name="connsiteX46" fmla="*/ 117831 w 320209"/>
                <a:gd name="connsiteY46" fmla="*/ 122553 h 298540"/>
                <a:gd name="connsiteX47" fmla="*/ 105734 w 320209"/>
                <a:gd name="connsiteY47" fmla="*/ 116504 h 298540"/>
                <a:gd name="connsiteX48" fmla="*/ 78749 w 320209"/>
                <a:gd name="connsiteY48" fmla="*/ 108362 h 298540"/>
                <a:gd name="connsiteX49" fmla="*/ 48506 w 320209"/>
                <a:gd name="connsiteY49" fmla="*/ 127205 h 298540"/>
                <a:gd name="connsiteX50" fmla="*/ 28267 w 320209"/>
                <a:gd name="connsiteY50" fmla="*/ 136511 h 298540"/>
                <a:gd name="connsiteX51" fmla="*/ 7329 w 320209"/>
                <a:gd name="connsiteY51" fmla="*/ 139302 h 298540"/>
                <a:gd name="connsiteX52" fmla="*/ 5236 w 320209"/>
                <a:gd name="connsiteY52" fmla="*/ 109758 h 298540"/>
                <a:gd name="connsiteX53" fmla="*/ 30128 w 320209"/>
                <a:gd name="connsiteY53" fmla="*/ 88123 h 298540"/>
                <a:gd name="connsiteX54" fmla="*/ 41527 w 320209"/>
                <a:gd name="connsiteY54" fmla="*/ 71373 h 298540"/>
                <a:gd name="connsiteX55" fmla="*/ 54322 w 320209"/>
                <a:gd name="connsiteY55" fmla="*/ 66720 h 298540"/>
                <a:gd name="connsiteX56" fmla="*/ 67815 w 320209"/>
                <a:gd name="connsiteY56" fmla="*/ 68116 h 298540"/>
                <a:gd name="connsiteX57" fmla="*/ 74561 w 320209"/>
                <a:gd name="connsiteY57" fmla="*/ 79515 h 298540"/>
                <a:gd name="connsiteX58" fmla="*/ 89915 w 320209"/>
                <a:gd name="connsiteY58" fmla="*/ 83470 h 298540"/>
                <a:gd name="connsiteX59" fmla="*/ 89915 w 320209"/>
                <a:gd name="connsiteY59" fmla="*/ 83470 h 298540"/>
                <a:gd name="connsiteX60" fmla="*/ 170175 w 320209"/>
                <a:gd name="connsiteY60" fmla="*/ 230961 h 298540"/>
                <a:gd name="connsiteX61" fmla="*/ 183668 w 320209"/>
                <a:gd name="connsiteY61" fmla="*/ 239103 h 298540"/>
                <a:gd name="connsiteX62" fmla="*/ 192973 w 320209"/>
                <a:gd name="connsiteY62" fmla="*/ 243058 h 298540"/>
                <a:gd name="connsiteX63" fmla="*/ 192973 w 320209"/>
                <a:gd name="connsiteY63" fmla="*/ 286794 h 298540"/>
                <a:gd name="connsiteX64" fmla="*/ 170175 w 320209"/>
                <a:gd name="connsiteY64" fmla="*/ 276791 h 298540"/>
                <a:gd name="connsiteX65" fmla="*/ 170175 w 320209"/>
                <a:gd name="connsiteY65" fmla="*/ 230961 h 298540"/>
                <a:gd name="connsiteX66" fmla="*/ 192973 w 320209"/>
                <a:gd name="connsiteY66" fmla="*/ 210722 h 298540"/>
                <a:gd name="connsiteX67" fmla="*/ 192973 w 320209"/>
                <a:gd name="connsiteY67" fmla="*/ 169080 h 298540"/>
                <a:gd name="connsiteX68" fmla="*/ 174130 w 320209"/>
                <a:gd name="connsiteY68" fmla="*/ 158379 h 298540"/>
                <a:gd name="connsiteX69" fmla="*/ 170175 w 320209"/>
                <a:gd name="connsiteY69" fmla="*/ 156285 h 298540"/>
                <a:gd name="connsiteX70" fmla="*/ 170175 w 320209"/>
                <a:gd name="connsiteY70" fmla="*/ 206767 h 298540"/>
                <a:gd name="connsiteX71" fmla="*/ 189018 w 320209"/>
                <a:gd name="connsiteY71" fmla="*/ 210024 h 298540"/>
                <a:gd name="connsiteX72" fmla="*/ 192973 w 320209"/>
                <a:gd name="connsiteY72" fmla="*/ 210722 h 298540"/>
                <a:gd name="connsiteX73" fmla="*/ 192973 w 320209"/>
                <a:gd name="connsiteY73" fmla="*/ 210722 h 298540"/>
                <a:gd name="connsiteX74" fmla="*/ 170175 w 320209"/>
                <a:gd name="connsiteY74" fmla="*/ 41828 h 298540"/>
                <a:gd name="connsiteX75" fmla="*/ 183668 w 320209"/>
                <a:gd name="connsiteY75" fmla="*/ 25078 h 298540"/>
                <a:gd name="connsiteX76" fmla="*/ 192973 w 320209"/>
                <a:gd name="connsiteY76" fmla="*/ 11585 h 298540"/>
                <a:gd name="connsiteX77" fmla="*/ 192973 w 320209"/>
                <a:gd name="connsiteY77" fmla="*/ 59276 h 298540"/>
                <a:gd name="connsiteX78" fmla="*/ 189716 w 320209"/>
                <a:gd name="connsiteY78" fmla="*/ 63230 h 298540"/>
                <a:gd name="connsiteX79" fmla="*/ 192973 w 320209"/>
                <a:gd name="connsiteY79" fmla="*/ 65324 h 298540"/>
                <a:gd name="connsiteX80" fmla="*/ 192973 w 320209"/>
                <a:gd name="connsiteY80" fmla="*/ 126508 h 298540"/>
                <a:gd name="connsiteX81" fmla="*/ 187622 w 320209"/>
                <a:gd name="connsiteY81" fmla="*/ 128601 h 298540"/>
                <a:gd name="connsiteX82" fmla="*/ 192973 w 320209"/>
                <a:gd name="connsiteY82" fmla="*/ 133952 h 298540"/>
                <a:gd name="connsiteX83" fmla="*/ 192973 w 320209"/>
                <a:gd name="connsiteY83" fmla="*/ 156750 h 298540"/>
                <a:gd name="connsiteX84" fmla="*/ 191577 w 320209"/>
                <a:gd name="connsiteY84" fmla="*/ 156052 h 298540"/>
                <a:gd name="connsiteX85" fmla="*/ 169942 w 320209"/>
                <a:gd name="connsiteY85" fmla="*/ 142559 h 298540"/>
                <a:gd name="connsiteX86" fmla="*/ 169942 w 320209"/>
                <a:gd name="connsiteY86" fmla="*/ 106966 h 298540"/>
                <a:gd name="connsiteX87" fmla="*/ 178084 w 320209"/>
                <a:gd name="connsiteY87" fmla="*/ 104407 h 298540"/>
                <a:gd name="connsiteX88" fmla="*/ 180876 w 320209"/>
                <a:gd name="connsiteY88" fmla="*/ 86261 h 298540"/>
                <a:gd name="connsiteX89" fmla="*/ 170175 w 320209"/>
                <a:gd name="connsiteY89" fmla="*/ 86959 h 298540"/>
                <a:gd name="connsiteX90" fmla="*/ 170175 w 320209"/>
                <a:gd name="connsiteY90" fmla="*/ 41828 h 298540"/>
                <a:gd name="connsiteX91" fmla="*/ 170175 w 320209"/>
                <a:gd name="connsiteY91" fmla="*/ 41828 h 298540"/>
                <a:gd name="connsiteX92" fmla="*/ 217865 w 320209"/>
                <a:gd name="connsiteY92" fmla="*/ 173733 h 298540"/>
                <a:gd name="connsiteX93" fmla="*/ 217865 w 320209"/>
                <a:gd name="connsiteY93" fmla="*/ 141396 h 298540"/>
                <a:gd name="connsiteX94" fmla="*/ 215073 w 320209"/>
                <a:gd name="connsiteY94" fmla="*/ 136743 h 298540"/>
                <a:gd name="connsiteX95" fmla="*/ 217865 w 320209"/>
                <a:gd name="connsiteY95" fmla="*/ 134650 h 298540"/>
                <a:gd name="connsiteX96" fmla="*/ 217865 w 320209"/>
                <a:gd name="connsiteY96" fmla="*/ 94869 h 298540"/>
                <a:gd name="connsiteX97" fmla="*/ 211119 w 320209"/>
                <a:gd name="connsiteY97" fmla="*/ 93473 h 298540"/>
                <a:gd name="connsiteX98" fmla="*/ 217865 w 320209"/>
                <a:gd name="connsiteY98" fmla="*/ 87425 h 298540"/>
                <a:gd name="connsiteX99" fmla="*/ 217865 w 320209"/>
                <a:gd name="connsiteY99" fmla="*/ 87425 h 298540"/>
                <a:gd name="connsiteX100" fmla="*/ 217865 w 320209"/>
                <a:gd name="connsiteY100" fmla="*/ 55786 h 298540"/>
                <a:gd name="connsiteX101" fmla="*/ 213910 w 320209"/>
                <a:gd name="connsiteY101" fmla="*/ 60439 h 298540"/>
                <a:gd name="connsiteX102" fmla="*/ 192973 w 320209"/>
                <a:gd name="connsiteY102" fmla="*/ 65091 h 298540"/>
                <a:gd name="connsiteX103" fmla="*/ 192973 w 320209"/>
                <a:gd name="connsiteY103" fmla="*/ 126275 h 298540"/>
                <a:gd name="connsiteX104" fmla="*/ 193671 w 320209"/>
                <a:gd name="connsiteY104" fmla="*/ 125577 h 298540"/>
                <a:gd name="connsiteX105" fmla="*/ 197160 w 320209"/>
                <a:gd name="connsiteY105" fmla="*/ 128369 h 298540"/>
                <a:gd name="connsiteX106" fmla="*/ 193671 w 320209"/>
                <a:gd name="connsiteY106" fmla="*/ 133719 h 298540"/>
                <a:gd name="connsiteX107" fmla="*/ 192973 w 320209"/>
                <a:gd name="connsiteY107" fmla="*/ 133719 h 298540"/>
                <a:gd name="connsiteX108" fmla="*/ 192973 w 320209"/>
                <a:gd name="connsiteY108" fmla="*/ 156518 h 298540"/>
                <a:gd name="connsiteX109" fmla="*/ 217865 w 320209"/>
                <a:gd name="connsiteY109" fmla="*/ 173267 h 298540"/>
                <a:gd name="connsiteX110" fmla="*/ 192973 w 320209"/>
                <a:gd name="connsiteY110" fmla="*/ 243058 h 298540"/>
                <a:gd name="connsiteX111" fmla="*/ 201115 w 320209"/>
                <a:gd name="connsiteY111" fmla="*/ 247711 h 298540"/>
                <a:gd name="connsiteX112" fmla="*/ 200417 w 320209"/>
                <a:gd name="connsiteY112" fmla="*/ 279350 h 298540"/>
                <a:gd name="connsiteX113" fmla="*/ 192973 w 320209"/>
                <a:gd name="connsiteY113" fmla="*/ 286794 h 298540"/>
                <a:gd name="connsiteX114" fmla="*/ 192973 w 320209"/>
                <a:gd name="connsiteY114" fmla="*/ 243058 h 298540"/>
                <a:gd name="connsiteX115" fmla="*/ 192973 w 320209"/>
                <a:gd name="connsiteY115" fmla="*/ 243058 h 298540"/>
                <a:gd name="connsiteX116" fmla="*/ 217865 w 320209"/>
                <a:gd name="connsiteY116" fmla="*/ 207465 h 298540"/>
                <a:gd name="connsiteX117" fmla="*/ 209723 w 320209"/>
                <a:gd name="connsiteY117" fmla="*/ 204673 h 298540"/>
                <a:gd name="connsiteX118" fmla="*/ 192973 w 320209"/>
                <a:gd name="connsiteY118" fmla="*/ 210722 h 298540"/>
                <a:gd name="connsiteX119" fmla="*/ 192973 w 320209"/>
                <a:gd name="connsiteY119" fmla="*/ 169080 h 298540"/>
                <a:gd name="connsiteX120" fmla="*/ 217865 w 320209"/>
                <a:gd name="connsiteY120" fmla="*/ 185132 h 298540"/>
                <a:gd name="connsiteX121" fmla="*/ 217865 w 320209"/>
                <a:gd name="connsiteY121" fmla="*/ 207465 h 298540"/>
                <a:gd name="connsiteX122" fmla="*/ 217865 w 320209"/>
                <a:gd name="connsiteY122" fmla="*/ 207465 h 298540"/>
                <a:gd name="connsiteX123" fmla="*/ 192973 w 320209"/>
                <a:gd name="connsiteY123" fmla="*/ 11585 h 298540"/>
                <a:gd name="connsiteX124" fmla="*/ 201813 w 320209"/>
                <a:gd name="connsiteY124" fmla="*/ 2280 h 298540"/>
                <a:gd name="connsiteX125" fmla="*/ 217865 w 320209"/>
                <a:gd name="connsiteY125" fmla="*/ 15075 h 298540"/>
                <a:gd name="connsiteX126" fmla="*/ 217865 w 320209"/>
                <a:gd name="connsiteY126" fmla="*/ 39269 h 298540"/>
                <a:gd name="connsiteX127" fmla="*/ 214376 w 320209"/>
                <a:gd name="connsiteY127" fmla="*/ 37873 h 298540"/>
                <a:gd name="connsiteX128" fmla="*/ 211119 w 320209"/>
                <a:gd name="connsiteY128" fmla="*/ 40432 h 298540"/>
                <a:gd name="connsiteX129" fmla="*/ 192973 w 320209"/>
                <a:gd name="connsiteY129" fmla="*/ 59276 h 298540"/>
                <a:gd name="connsiteX130" fmla="*/ 192973 w 320209"/>
                <a:gd name="connsiteY130" fmla="*/ 11585 h 298540"/>
                <a:gd name="connsiteX131" fmla="*/ 192973 w 320209"/>
                <a:gd name="connsiteY131" fmla="*/ 11585 h 298540"/>
                <a:gd name="connsiteX132" fmla="*/ 217865 w 320209"/>
                <a:gd name="connsiteY132" fmla="*/ 14842 h 298540"/>
                <a:gd name="connsiteX133" fmla="*/ 219261 w 320209"/>
                <a:gd name="connsiteY133" fmla="*/ 16936 h 298540"/>
                <a:gd name="connsiteX134" fmla="*/ 229264 w 320209"/>
                <a:gd name="connsiteY134" fmla="*/ 16936 h 298540"/>
                <a:gd name="connsiteX135" fmla="*/ 242757 w 320209"/>
                <a:gd name="connsiteY135" fmla="*/ 29033 h 298540"/>
                <a:gd name="connsiteX136" fmla="*/ 249504 w 320209"/>
                <a:gd name="connsiteY136" fmla="*/ 43224 h 298540"/>
                <a:gd name="connsiteX137" fmla="*/ 249504 w 320209"/>
                <a:gd name="connsiteY137" fmla="*/ 109758 h 298540"/>
                <a:gd name="connsiteX138" fmla="*/ 246712 w 320209"/>
                <a:gd name="connsiteY138" fmla="*/ 107664 h 298540"/>
                <a:gd name="connsiteX139" fmla="*/ 239965 w 320209"/>
                <a:gd name="connsiteY139" fmla="*/ 113015 h 298540"/>
                <a:gd name="connsiteX140" fmla="*/ 244618 w 320209"/>
                <a:gd name="connsiteY140" fmla="*/ 119761 h 298540"/>
                <a:gd name="connsiteX141" fmla="*/ 249271 w 320209"/>
                <a:gd name="connsiteY141" fmla="*/ 124414 h 298540"/>
                <a:gd name="connsiteX142" fmla="*/ 249271 w 320209"/>
                <a:gd name="connsiteY142" fmla="*/ 166056 h 298540"/>
                <a:gd name="connsiteX143" fmla="*/ 249271 w 320209"/>
                <a:gd name="connsiteY143" fmla="*/ 168847 h 298540"/>
                <a:gd name="connsiteX144" fmla="*/ 249271 w 320209"/>
                <a:gd name="connsiteY144" fmla="*/ 230031 h 298540"/>
                <a:gd name="connsiteX145" fmla="*/ 217632 w 320209"/>
                <a:gd name="connsiteY145" fmla="*/ 207232 h 298540"/>
                <a:gd name="connsiteX146" fmla="*/ 217632 w 320209"/>
                <a:gd name="connsiteY146" fmla="*/ 184899 h 298540"/>
                <a:gd name="connsiteX147" fmla="*/ 222285 w 320209"/>
                <a:gd name="connsiteY147" fmla="*/ 187458 h 298540"/>
                <a:gd name="connsiteX148" fmla="*/ 230427 w 320209"/>
                <a:gd name="connsiteY148" fmla="*/ 183503 h 298540"/>
                <a:gd name="connsiteX149" fmla="*/ 217632 w 320209"/>
                <a:gd name="connsiteY149" fmla="*/ 173500 h 298540"/>
                <a:gd name="connsiteX150" fmla="*/ 217632 w 320209"/>
                <a:gd name="connsiteY150" fmla="*/ 141164 h 298540"/>
                <a:gd name="connsiteX151" fmla="*/ 220889 w 320209"/>
                <a:gd name="connsiteY151" fmla="*/ 142559 h 298540"/>
                <a:gd name="connsiteX152" fmla="*/ 226240 w 320209"/>
                <a:gd name="connsiteY152" fmla="*/ 139302 h 298540"/>
                <a:gd name="connsiteX153" fmla="*/ 222053 w 320209"/>
                <a:gd name="connsiteY153" fmla="*/ 134650 h 298540"/>
                <a:gd name="connsiteX154" fmla="*/ 217400 w 320209"/>
                <a:gd name="connsiteY154" fmla="*/ 134650 h 298540"/>
                <a:gd name="connsiteX155" fmla="*/ 217400 w 320209"/>
                <a:gd name="connsiteY155" fmla="*/ 94869 h 298540"/>
                <a:gd name="connsiteX156" fmla="*/ 220657 w 320209"/>
                <a:gd name="connsiteY156" fmla="*/ 93473 h 298540"/>
                <a:gd name="connsiteX157" fmla="*/ 222053 w 320209"/>
                <a:gd name="connsiteY157" fmla="*/ 86727 h 298540"/>
                <a:gd name="connsiteX158" fmla="*/ 217400 w 320209"/>
                <a:gd name="connsiteY158" fmla="*/ 87425 h 298540"/>
                <a:gd name="connsiteX159" fmla="*/ 217400 w 320209"/>
                <a:gd name="connsiteY159" fmla="*/ 55786 h 298540"/>
                <a:gd name="connsiteX160" fmla="*/ 217400 w 320209"/>
                <a:gd name="connsiteY160" fmla="*/ 39036 h 298540"/>
                <a:gd name="connsiteX161" fmla="*/ 217400 w 320209"/>
                <a:gd name="connsiteY161" fmla="*/ 14842 h 298540"/>
                <a:gd name="connsiteX162" fmla="*/ 249504 w 320209"/>
                <a:gd name="connsiteY162" fmla="*/ 168847 h 298540"/>
                <a:gd name="connsiteX163" fmla="*/ 250202 w 320209"/>
                <a:gd name="connsiteY163" fmla="*/ 168847 h 298540"/>
                <a:gd name="connsiteX164" fmla="*/ 279746 w 320209"/>
                <a:gd name="connsiteY164" fmla="*/ 201184 h 298540"/>
                <a:gd name="connsiteX165" fmla="*/ 275791 w 320209"/>
                <a:gd name="connsiteY165" fmla="*/ 233520 h 298540"/>
                <a:gd name="connsiteX166" fmla="*/ 249504 w 320209"/>
                <a:gd name="connsiteY166" fmla="*/ 230263 h 298540"/>
                <a:gd name="connsiteX167" fmla="*/ 249504 w 320209"/>
                <a:gd name="connsiteY167" fmla="*/ 169080 h 298540"/>
                <a:gd name="connsiteX168" fmla="*/ 249504 w 320209"/>
                <a:gd name="connsiteY168" fmla="*/ 42991 h 298540"/>
                <a:gd name="connsiteX169" fmla="*/ 257646 w 320209"/>
                <a:gd name="connsiteY169" fmla="*/ 45085 h 298540"/>
                <a:gd name="connsiteX170" fmla="*/ 289284 w 320209"/>
                <a:gd name="connsiteY170" fmla="*/ 28335 h 298540"/>
                <a:gd name="connsiteX171" fmla="*/ 297427 w 320209"/>
                <a:gd name="connsiteY171" fmla="*/ 54623 h 298540"/>
                <a:gd name="connsiteX172" fmla="*/ 267882 w 320209"/>
                <a:gd name="connsiteY172" fmla="*/ 72768 h 298540"/>
                <a:gd name="connsiteX173" fmla="*/ 261833 w 320209"/>
                <a:gd name="connsiteY173" fmla="*/ 76723 h 298540"/>
                <a:gd name="connsiteX174" fmla="*/ 258576 w 320209"/>
                <a:gd name="connsiteY174" fmla="*/ 95567 h 298540"/>
                <a:gd name="connsiteX175" fmla="*/ 274628 w 320209"/>
                <a:gd name="connsiteY175" fmla="*/ 117667 h 298540"/>
                <a:gd name="connsiteX176" fmla="*/ 279979 w 320209"/>
                <a:gd name="connsiteY176" fmla="*/ 113015 h 298540"/>
                <a:gd name="connsiteX177" fmla="*/ 276722 w 320209"/>
                <a:gd name="connsiteY177" fmla="*/ 101615 h 298540"/>
                <a:gd name="connsiteX178" fmla="*/ 272069 w 320209"/>
                <a:gd name="connsiteY178" fmla="*/ 81376 h 298540"/>
                <a:gd name="connsiteX179" fmla="*/ 290913 w 320209"/>
                <a:gd name="connsiteY179" fmla="*/ 87425 h 298540"/>
                <a:gd name="connsiteX180" fmla="*/ 314409 w 320209"/>
                <a:gd name="connsiteY180" fmla="*/ 98126 h 298540"/>
                <a:gd name="connsiteX181" fmla="*/ 317201 w 320209"/>
                <a:gd name="connsiteY181" fmla="*/ 131160 h 298540"/>
                <a:gd name="connsiteX182" fmla="*/ 301614 w 320209"/>
                <a:gd name="connsiteY182" fmla="*/ 140000 h 298540"/>
                <a:gd name="connsiteX183" fmla="*/ 273930 w 320209"/>
                <a:gd name="connsiteY183" fmla="*/ 154191 h 298540"/>
                <a:gd name="connsiteX184" fmla="*/ 249736 w 320209"/>
                <a:gd name="connsiteY184" fmla="*/ 166288 h 298540"/>
                <a:gd name="connsiteX185" fmla="*/ 249736 w 320209"/>
                <a:gd name="connsiteY185" fmla="*/ 124646 h 298540"/>
                <a:gd name="connsiteX186" fmla="*/ 255785 w 320209"/>
                <a:gd name="connsiteY186" fmla="*/ 126740 h 298540"/>
                <a:gd name="connsiteX187" fmla="*/ 259740 w 320209"/>
                <a:gd name="connsiteY187" fmla="*/ 120692 h 298540"/>
                <a:gd name="connsiteX188" fmla="*/ 249736 w 320209"/>
                <a:gd name="connsiteY188" fmla="*/ 109990 h 298540"/>
                <a:gd name="connsiteX189" fmla="*/ 249736 w 320209"/>
                <a:gd name="connsiteY189" fmla="*/ 43456 h 298540"/>
                <a:gd name="connsiteX190" fmla="*/ 249736 w 320209"/>
                <a:gd name="connsiteY190" fmla="*/ 43456 h 29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20209" h="298540">
                  <a:moveTo>
                    <a:pt x="170175" y="206534"/>
                  </a:moveTo>
                  <a:lnTo>
                    <a:pt x="170175" y="156052"/>
                  </a:lnTo>
                  <a:cubicBezTo>
                    <a:pt x="146678" y="143955"/>
                    <a:pt x="128533" y="135115"/>
                    <a:pt x="116901" y="132556"/>
                  </a:cubicBezTo>
                  <a:cubicBezTo>
                    <a:pt x="111550" y="131160"/>
                    <a:pt x="95964" y="129066"/>
                    <a:pt x="90613" y="129066"/>
                  </a:cubicBezTo>
                  <a:cubicBezTo>
                    <a:pt x="77818" y="126973"/>
                    <a:pt x="76422" y="132556"/>
                    <a:pt x="77818" y="139302"/>
                  </a:cubicBezTo>
                  <a:cubicBezTo>
                    <a:pt x="81075" y="154191"/>
                    <a:pt x="97360" y="160240"/>
                    <a:pt x="102012" y="159542"/>
                  </a:cubicBezTo>
                  <a:cubicBezTo>
                    <a:pt x="116901" y="156750"/>
                    <a:pt x="121554" y="162799"/>
                    <a:pt x="132255" y="166986"/>
                  </a:cubicBezTo>
                  <a:cubicBezTo>
                    <a:pt x="139001" y="169080"/>
                    <a:pt x="155751" y="173035"/>
                    <a:pt x="151098" y="177687"/>
                  </a:cubicBezTo>
                  <a:cubicBezTo>
                    <a:pt x="145748" y="183038"/>
                    <a:pt x="145050" y="178385"/>
                    <a:pt x="139699" y="181642"/>
                  </a:cubicBezTo>
                  <a:cubicBezTo>
                    <a:pt x="135047" y="184899"/>
                    <a:pt x="117599" y="174896"/>
                    <a:pt x="111318" y="180246"/>
                  </a:cubicBezTo>
                  <a:cubicBezTo>
                    <a:pt x="108061" y="183736"/>
                    <a:pt x="112016" y="193739"/>
                    <a:pt x="105269" y="195135"/>
                  </a:cubicBezTo>
                  <a:cubicBezTo>
                    <a:pt x="101314" y="195833"/>
                    <a:pt x="95266" y="189785"/>
                    <a:pt x="89915" y="186295"/>
                  </a:cubicBezTo>
                  <a:cubicBezTo>
                    <a:pt x="74561" y="177455"/>
                    <a:pt x="58277" y="162101"/>
                    <a:pt x="42923" y="155354"/>
                  </a:cubicBezTo>
                  <a:cubicBezTo>
                    <a:pt x="26173" y="148608"/>
                    <a:pt x="24777" y="156750"/>
                    <a:pt x="26638" y="167451"/>
                  </a:cubicBezTo>
                  <a:cubicBezTo>
                    <a:pt x="27336" y="173500"/>
                    <a:pt x="26638" y="176292"/>
                    <a:pt x="31989" y="187691"/>
                  </a:cubicBezTo>
                  <a:cubicBezTo>
                    <a:pt x="38037" y="199788"/>
                    <a:pt x="71770" y="205836"/>
                    <a:pt x="83867" y="217934"/>
                  </a:cubicBezTo>
                  <a:cubicBezTo>
                    <a:pt x="91311" y="224680"/>
                    <a:pt x="98057" y="226774"/>
                    <a:pt x="94568" y="230031"/>
                  </a:cubicBezTo>
                  <a:cubicBezTo>
                    <a:pt x="88519" y="240034"/>
                    <a:pt x="83169" y="248176"/>
                    <a:pt x="72467" y="252131"/>
                  </a:cubicBezTo>
                  <a:cubicBezTo>
                    <a:pt x="62464" y="256784"/>
                    <a:pt x="21985" y="214444"/>
                    <a:pt x="21288" y="226541"/>
                  </a:cubicBezTo>
                  <a:cubicBezTo>
                    <a:pt x="22683" y="235847"/>
                    <a:pt x="30128" y="247478"/>
                    <a:pt x="31291" y="257482"/>
                  </a:cubicBezTo>
                  <a:cubicBezTo>
                    <a:pt x="34082" y="272370"/>
                    <a:pt x="34082" y="284468"/>
                    <a:pt x="34548" y="288422"/>
                  </a:cubicBezTo>
                  <a:cubicBezTo>
                    <a:pt x="37339" y="297960"/>
                    <a:pt x="55485" y="301915"/>
                    <a:pt x="76190" y="295169"/>
                  </a:cubicBezTo>
                  <a:cubicBezTo>
                    <a:pt x="85030" y="291912"/>
                    <a:pt x="95731" y="286329"/>
                    <a:pt x="105037" y="280978"/>
                  </a:cubicBezTo>
                  <a:cubicBezTo>
                    <a:pt x="117831" y="273534"/>
                    <a:pt x="131324" y="243989"/>
                    <a:pt x="138769" y="247944"/>
                  </a:cubicBezTo>
                  <a:cubicBezTo>
                    <a:pt x="156216" y="257482"/>
                    <a:pt x="156914" y="260739"/>
                    <a:pt x="169709" y="276093"/>
                  </a:cubicBezTo>
                  <a:lnTo>
                    <a:pt x="169709" y="276093"/>
                  </a:lnTo>
                  <a:lnTo>
                    <a:pt x="169709" y="230263"/>
                  </a:lnTo>
                  <a:cubicBezTo>
                    <a:pt x="156216" y="222819"/>
                    <a:pt x="144817" y="216072"/>
                    <a:pt x="148772" y="211420"/>
                  </a:cubicBezTo>
                  <a:cubicBezTo>
                    <a:pt x="151564" y="208163"/>
                    <a:pt x="159473" y="206069"/>
                    <a:pt x="169709" y="206069"/>
                  </a:cubicBezTo>
                  <a:close/>
                  <a:moveTo>
                    <a:pt x="90148" y="83470"/>
                  </a:moveTo>
                  <a:cubicBezTo>
                    <a:pt x="95498" y="83470"/>
                    <a:pt x="127835" y="40432"/>
                    <a:pt x="135977" y="25543"/>
                  </a:cubicBezTo>
                  <a:cubicBezTo>
                    <a:pt x="138071" y="16703"/>
                    <a:pt x="144817" y="7398"/>
                    <a:pt x="148772" y="3443"/>
                  </a:cubicBezTo>
                  <a:cubicBezTo>
                    <a:pt x="155519" y="-1908"/>
                    <a:pt x="160171" y="-512"/>
                    <a:pt x="162963" y="4141"/>
                  </a:cubicBezTo>
                  <a:cubicBezTo>
                    <a:pt x="166220" y="10189"/>
                    <a:pt x="165755" y="21589"/>
                    <a:pt x="162265" y="37873"/>
                  </a:cubicBezTo>
                  <a:cubicBezTo>
                    <a:pt x="160171" y="48574"/>
                    <a:pt x="156914" y="43922"/>
                    <a:pt x="154821" y="47411"/>
                  </a:cubicBezTo>
                  <a:cubicBezTo>
                    <a:pt x="143422" y="61602"/>
                    <a:pt x="130627" y="75095"/>
                    <a:pt x="123182" y="85098"/>
                  </a:cubicBezTo>
                  <a:cubicBezTo>
                    <a:pt x="118529" y="90449"/>
                    <a:pt x="125974" y="97195"/>
                    <a:pt x="129929" y="95102"/>
                  </a:cubicBezTo>
                  <a:cubicBezTo>
                    <a:pt x="143422" y="79050"/>
                    <a:pt x="158310" y="57415"/>
                    <a:pt x="170407" y="41828"/>
                  </a:cubicBezTo>
                  <a:lnTo>
                    <a:pt x="170407" y="86959"/>
                  </a:lnTo>
                  <a:lnTo>
                    <a:pt x="169709" y="87657"/>
                  </a:lnTo>
                  <a:cubicBezTo>
                    <a:pt x="161567" y="96497"/>
                    <a:pt x="156914" y="92310"/>
                    <a:pt x="152960" y="102546"/>
                  </a:cubicBezTo>
                  <a:cubicBezTo>
                    <a:pt x="153657" y="105338"/>
                    <a:pt x="162963" y="107199"/>
                    <a:pt x="170407" y="107199"/>
                  </a:cubicBezTo>
                  <a:lnTo>
                    <a:pt x="170407" y="142792"/>
                  </a:lnTo>
                  <a:cubicBezTo>
                    <a:pt x="166453" y="140000"/>
                    <a:pt x="161567" y="138139"/>
                    <a:pt x="158310" y="136046"/>
                  </a:cubicBezTo>
                  <a:cubicBezTo>
                    <a:pt x="155519" y="134650"/>
                    <a:pt x="150866" y="132091"/>
                    <a:pt x="145515" y="131393"/>
                  </a:cubicBezTo>
                  <a:cubicBezTo>
                    <a:pt x="141560" y="130695"/>
                    <a:pt x="135977" y="133487"/>
                    <a:pt x="132022" y="131393"/>
                  </a:cubicBezTo>
                  <a:cubicBezTo>
                    <a:pt x="125974" y="128136"/>
                    <a:pt x="121321" y="124646"/>
                    <a:pt x="117831" y="122553"/>
                  </a:cubicBezTo>
                  <a:cubicBezTo>
                    <a:pt x="113877" y="119994"/>
                    <a:pt x="111085" y="119296"/>
                    <a:pt x="105734" y="116504"/>
                  </a:cubicBezTo>
                  <a:cubicBezTo>
                    <a:pt x="100384" y="113712"/>
                    <a:pt x="89682" y="107664"/>
                    <a:pt x="78749" y="108362"/>
                  </a:cubicBezTo>
                  <a:cubicBezTo>
                    <a:pt x="68745" y="109060"/>
                    <a:pt x="56415" y="123948"/>
                    <a:pt x="48506" y="127205"/>
                  </a:cubicBezTo>
                  <a:cubicBezTo>
                    <a:pt x="41062" y="130462"/>
                    <a:pt x="34315" y="133952"/>
                    <a:pt x="28267" y="136511"/>
                  </a:cubicBezTo>
                  <a:cubicBezTo>
                    <a:pt x="20822" y="139768"/>
                    <a:pt x="14774" y="142559"/>
                    <a:pt x="7329" y="139302"/>
                  </a:cubicBezTo>
                  <a:cubicBezTo>
                    <a:pt x="-3372" y="134650"/>
                    <a:pt x="-813" y="115108"/>
                    <a:pt x="5236" y="109758"/>
                  </a:cubicBezTo>
                  <a:cubicBezTo>
                    <a:pt x="14774" y="102313"/>
                    <a:pt x="22683" y="96265"/>
                    <a:pt x="30128" y="88123"/>
                  </a:cubicBezTo>
                  <a:cubicBezTo>
                    <a:pt x="34780" y="82772"/>
                    <a:pt x="37572" y="75328"/>
                    <a:pt x="41527" y="71373"/>
                  </a:cubicBezTo>
                  <a:cubicBezTo>
                    <a:pt x="45482" y="67418"/>
                    <a:pt x="50367" y="67418"/>
                    <a:pt x="54322" y="66720"/>
                  </a:cubicBezTo>
                  <a:cubicBezTo>
                    <a:pt x="58974" y="65324"/>
                    <a:pt x="64325" y="63928"/>
                    <a:pt x="67815" y="68116"/>
                  </a:cubicBezTo>
                  <a:cubicBezTo>
                    <a:pt x="71072" y="71373"/>
                    <a:pt x="71072" y="76258"/>
                    <a:pt x="74561" y="79515"/>
                  </a:cubicBezTo>
                  <a:cubicBezTo>
                    <a:pt x="79214" y="84168"/>
                    <a:pt x="83401" y="84168"/>
                    <a:pt x="89915" y="83470"/>
                  </a:cubicBezTo>
                  <a:lnTo>
                    <a:pt x="89915" y="83470"/>
                  </a:lnTo>
                  <a:close/>
                  <a:moveTo>
                    <a:pt x="170175" y="230961"/>
                  </a:moveTo>
                  <a:cubicBezTo>
                    <a:pt x="174130" y="233753"/>
                    <a:pt x="179015" y="236312"/>
                    <a:pt x="183668" y="239103"/>
                  </a:cubicBezTo>
                  <a:cubicBezTo>
                    <a:pt x="186924" y="241197"/>
                    <a:pt x="189716" y="241895"/>
                    <a:pt x="192973" y="243058"/>
                  </a:cubicBezTo>
                  <a:lnTo>
                    <a:pt x="192973" y="286794"/>
                  </a:lnTo>
                  <a:cubicBezTo>
                    <a:pt x="184831" y="288190"/>
                    <a:pt x="174827" y="282839"/>
                    <a:pt x="170175" y="276791"/>
                  </a:cubicBezTo>
                  <a:lnTo>
                    <a:pt x="170175" y="230961"/>
                  </a:lnTo>
                  <a:close/>
                  <a:moveTo>
                    <a:pt x="192973" y="210722"/>
                  </a:moveTo>
                  <a:lnTo>
                    <a:pt x="192973" y="169080"/>
                  </a:lnTo>
                  <a:cubicBezTo>
                    <a:pt x="186227" y="165125"/>
                    <a:pt x="180178" y="161636"/>
                    <a:pt x="174130" y="158379"/>
                  </a:cubicBezTo>
                  <a:lnTo>
                    <a:pt x="170175" y="156285"/>
                  </a:lnTo>
                  <a:lnTo>
                    <a:pt x="170175" y="206767"/>
                  </a:lnTo>
                  <a:cubicBezTo>
                    <a:pt x="176223" y="206767"/>
                    <a:pt x="183668" y="207465"/>
                    <a:pt x="189018" y="210024"/>
                  </a:cubicBezTo>
                  <a:cubicBezTo>
                    <a:pt x="190414" y="210024"/>
                    <a:pt x="191810" y="210722"/>
                    <a:pt x="192973" y="210722"/>
                  </a:cubicBezTo>
                  <a:lnTo>
                    <a:pt x="192973" y="210722"/>
                  </a:lnTo>
                  <a:close/>
                  <a:moveTo>
                    <a:pt x="170175" y="41828"/>
                  </a:moveTo>
                  <a:cubicBezTo>
                    <a:pt x="174827" y="35081"/>
                    <a:pt x="179480" y="29033"/>
                    <a:pt x="183668" y="25078"/>
                  </a:cubicBezTo>
                  <a:cubicBezTo>
                    <a:pt x="186924" y="21123"/>
                    <a:pt x="190414" y="15773"/>
                    <a:pt x="192973" y="11585"/>
                  </a:cubicBezTo>
                  <a:lnTo>
                    <a:pt x="192973" y="59276"/>
                  </a:lnTo>
                  <a:cubicBezTo>
                    <a:pt x="191577" y="60671"/>
                    <a:pt x="190879" y="61835"/>
                    <a:pt x="189716" y="63230"/>
                  </a:cubicBezTo>
                  <a:cubicBezTo>
                    <a:pt x="190414" y="63928"/>
                    <a:pt x="191112" y="64626"/>
                    <a:pt x="192973" y="65324"/>
                  </a:cubicBezTo>
                  <a:lnTo>
                    <a:pt x="192973" y="126508"/>
                  </a:lnTo>
                  <a:cubicBezTo>
                    <a:pt x="189716" y="127205"/>
                    <a:pt x="190181" y="126508"/>
                    <a:pt x="187622" y="128601"/>
                  </a:cubicBezTo>
                  <a:cubicBezTo>
                    <a:pt x="186924" y="129997"/>
                    <a:pt x="190414" y="133254"/>
                    <a:pt x="192973" y="133952"/>
                  </a:cubicBezTo>
                  <a:lnTo>
                    <a:pt x="192973" y="156750"/>
                  </a:lnTo>
                  <a:lnTo>
                    <a:pt x="191577" y="156052"/>
                  </a:lnTo>
                  <a:cubicBezTo>
                    <a:pt x="184133" y="151400"/>
                    <a:pt x="176688" y="146514"/>
                    <a:pt x="169942" y="142559"/>
                  </a:cubicBezTo>
                  <a:lnTo>
                    <a:pt x="169942" y="106966"/>
                  </a:lnTo>
                  <a:cubicBezTo>
                    <a:pt x="173199" y="106966"/>
                    <a:pt x="176688" y="106268"/>
                    <a:pt x="178084" y="104407"/>
                  </a:cubicBezTo>
                  <a:cubicBezTo>
                    <a:pt x="186924" y="95567"/>
                    <a:pt x="190879" y="90216"/>
                    <a:pt x="180876" y="86261"/>
                  </a:cubicBezTo>
                  <a:cubicBezTo>
                    <a:pt x="180178" y="86959"/>
                    <a:pt x="175525" y="82307"/>
                    <a:pt x="170175" y="86959"/>
                  </a:cubicBezTo>
                  <a:lnTo>
                    <a:pt x="170175" y="41828"/>
                  </a:lnTo>
                  <a:lnTo>
                    <a:pt x="170175" y="41828"/>
                  </a:lnTo>
                  <a:close/>
                  <a:moveTo>
                    <a:pt x="217865" y="173733"/>
                  </a:moveTo>
                  <a:lnTo>
                    <a:pt x="217865" y="141396"/>
                  </a:lnTo>
                  <a:cubicBezTo>
                    <a:pt x="216469" y="140000"/>
                    <a:pt x="215073" y="137441"/>
                    <a:pt x="215073" y="136743"/>
                  </a:cubicBezTo>
                  <a:cubicBezTo>
                    <a:pt x="216469" y="135348"/>
                    <a:pt x="217167" y="134650"/>
                    <a:pt x="217865" y="134650"/>
                  </a:cubicBezTo>
                  <a:lnTo>
                    <a:pt x="217865" y="94869"/>
                  </a:lnTo>
                  <a:cubicBezTo>
                    <a:pt x="215073" y="94869"/>
                    <a:pt x="211817" y="94171"/>
                    <a:pt x="211119" y="93473"/>
                  </a:cubicBezTo>
                  <a:cubicBezTo>
                    <a:pt x="213212" y="89518"/>
                    <a:pt x="213910" y="89518"/>
                    <a:pt x="217865" y="87425"/>
                  </a:cubicBezTo>
                  <a:lnTo>
                    <a:pt x="217865" y="87425"/>
                  </a:lnTo>
                  <a:lnTo>
                    <a:pt x="217865" y="55786"/>
                  </a:lnTo>
                  <a:cubicBezTo>
                    <a:pt x="217167" y="57182"/>
                    <a:pt x="215771" y="59043"/>
                    <a:pt x="213910" y="60439"/>
                  </a:cubicBezTo>
                  <a:cubicBezTo>
                    <a:pt x="209257" y="65091"/>
                    <a:pt x="198556" y="66487"/>
                    <a:pt x="192973" y="65091"/>
                  </a:cubicBezTo>
                  <a:lnTo>
                    <a:pt x="192973" y="126275"/>
                  </a:lnTo>
                  <a:lnTo>
                    <a:pt x="193671" y="125577"/>
                  </a:lnTo>
                  <a:cubicBezTo>
                    <a:pt x="197160" y="124879"/>
                    <a:pt x="196463" y="128369"/>
                    <a:pt x="197160" y="128369"/>
                  </a:cubicBezTo>
                  <a:cubicBezTo>
                    <a:pt x="199254" y="131625"/>
                    <a:pt x="198556" y="132323"/>
                    <a:pt x="193671" y="133719"/>
                  </a:cubicBezTo>
                  <a:lnTo>
                    <a:pt x="192973" y="133719"/>
                  </a:lnTo>
                  <a:lnTo>
                    <a:pt x="192973" y="156518"/>
                  </a:lnTo>
                  <a:cubicBezTo>
                    <a:pt x="202279" y="162566"/>
                    <a:pt x="211119" y="168615"/>
                    <a:pt x="217865" y="173267"/>
                  </a:cubicBezTo>
                  <a:close/>
                  <a:moveTo>
                    <a:pt x="192973" y="243058"/>
                  </a:moveTo>
                  <a:cubicBezTo>
                    <a:pt x="196928" y="244454"/>
                    <a:pt x="200417" y="245152"/>
                    <a:pt x="201115" y="247711"/>
                  </a:cubicBezTo>
                  <a:cubicBezTo>
                    <a:pt x="205070" y="261204"/>
                    <a:pt x="205768" y="263065"/>
                    <a:pt x="200417" y="279350"/>
                  </a:cubicBezTo>
                  <a:cubicBezTo>
                    <a:pt x="199022" y="284002"/>
                    <a:pt x="196463" y="286096"/>
                    <a:pt x="192973" y="286794"/>
                  </a:cubicBezTo>
                  <a:lnTo>
                    <a:pt x="192973" y="243058"/>
                  </a:lnTo>
                  <a:lnTo>
                    <a:pt x="192973" y="243058"/>
                  </a:lnTo>
                  <a:close/>
                  <a:moveTo>
                    <a:pt x="217865" y="207465"/>
                  </a:moveTo>
                  <a:cubicBezTo>
                    <a:pt x="215771" y="206069"/>
                    <a:pt x="213212" y="205371"/>
                    <a:pt x="209723" y="204673"/>
                  </a:cubicBezTo>
                  <a:cubicBezTo>
                    <a:pt x="204372" y="205371"/>
                    <a:pt x="200417" y="212118"/>
                    <a:pt x="192973" y="210722"/>
                  </a:cubicBezTo>
                  <a:lnTo>
                    <a:pt x="192973" y="169080"/>
                  </a:lnTo>
                  <a:cubicBezTo>
                    <a:pt x="202279" y="175128"/>
                    <a:pt x="211817" y="181177"/>
                    <a:pt x="217865" y="185132"/>
                  </a:cubicBezTo>
                  <a:lnTo>
                    <a:pt x="217865" y="207465"/>
                  </a:lnTo>
                  <a:lnTo>
                    <a:pt x="217865" y="207465"/>
                  </a:lnTo>
                  <a:close/>
                  <a:moveTo>
                    <a:pt x="192973" y="11585"/>
                  </a:moveTo>
                  <a:cubicBezTo>
                    <a:pt x="195765" y="6235"/>
                    <a:pt x="198324" y="2280"/>
                    <a:pt x="201813" y="2280"/>
                  </a:cubicBezTo>
                  <a:cubicBezTo>
                    <a:pt x="207862" y="2280"/>
                    <a:pt x="214608" y="9724"/>
                    <a:pt x="217865" y="15075"/>
                  </a:cubicBezTo>
                  <a:lnTo>
                    <a:pt x="217865" y="39269"/>
                  </a:lnTo>
                  <a:cubicBezTo>
                    <a:pt x="217865" y="39269"/>
                    <a:pt x="215771" y="37873"/>
                    <a:pt x="214376" y="37873"/>
                  </a:cubicBezTo>
                  <a:cubicBezTo>
                    <a:pt x="212282" y="37873"/>
                    <a:pt x="211584" y="39967"/>
                    <a:pt x="211119" y="40432"/>
                  </a:cubicBezTo>
                  <a:cubicBezTo>
                    <a:pt x="204372" y="47179"/>
                    <a:pt x="198324" y="52529"/>
                    <a:pt x="192973" y="59276"/>
                  </a:cubicBezTo>
                  <a:lnTo>
                    <a:pt x="192973" y="11585"/>
                  </a:lnTo>
                  <a:lnTo>
                    <a:pt x="192973" y="11585"/>
                  </a:lnTo>
                  <a:close/>
                  <a:moveTo>
                    <a:pt x="217865" y="14842"/>
                  </a:moveTo>
                  <a:cubicBezTo>
                    <a:pt x="217865" y="14842"/>
                    <a:pt x="219261" y="16238"/>
                    <a:pt x="219261" y="16936"/>
                  </a:cubicBezTo>
                  <a:cubicBezTo>
                    <a:pt x="221355" y="21589"/>
                    <a:pt x="226007" y="15540"/>
                    <a:pt x="229264" y="16936"/>
                  </a:cubicBezTo>
                  <a:cubicBezTo>
                    <a:pt x="236011" y="19030"/>
                    <a:pt x="242059" y="24380"/>
                    <a:pt x="242757" y="29033"/>
                  </a:cubicBezTo>
                  <a:cubicBezTo>
                    <a:pt x="244153" y="34384"/>
                    <a:pt x="246014" y="40432"/>
                    <a:pt x="249504" y="43224"/>
                  </a:cubicBezTo>
                  <a:lnTo>
                    <a:pt x="249504" y="109758"/>
                  </a:lnTo>
                  <a:cubicBezTo>
                    <a:pt x="248108" y="109060"/>
                    <a:pt x="247410" y="108362"/>
                    <a:pt x="246712" y="107664"/>
                  </a:cubicBezTo>
                  <a:cubicBezTo>
                    <a:pt x="242757" y="105570"/>
                    <a:pt x="241361" y="110456"/>
                    <a:pt x="239965" y="113015"/>
                  </a:cubicBezTo>
                  <a:cubicBezTo>
                    <a:pt x="239268" y="115108"/>
                    <a:pt x="241361" y="118365"/>
                    <a:pt x="244618" y="119761"/>
                  </a:cubicBezTo>
                  <a:cubicBezTo>
                    <a:pt x="246479" y="121855"/>
                    <a:pt x="247875" y="123018"/>
                    <a:pt x="249271" y="124414"/>
                  </a:cubicBezTo>
                  <a:lnTo>
                    <a:pt x="249271" y="166056"/>
                  </a:lnTo>
                  <a:cubicBezTo>
                    <a:pt x="249271" y="166056"/>
                    <a:pt x="248573" y="168149"/>
                    <a:pt x="249271" y="168847"/>
                  </a:cubicBezTo>
                  <a:lnTo>
                    <a:pt x="249271" y="230031"/>
                  </a:lnTo>
                  <a:cubicBezTo>
                    <a:pt x="239733" y="223284"/>
                    <a:pt x="230427" y="213281"/>
                    <a:pt x="217632" y="207232"/>
                  </a:cubicBezTo>
                  <a:lnTo>
                    <a:pt x="217632" y="184899"/>
                  </a:lnTo>
                  <a:cubicBezTo>
                    <a:pt x="219726" y="185597"/>
                    <a:pt x="220889" y="186993"/>
                    <a:pt x="222285" y="187458"/>
                  </a:cubicBezTo>
                  <a:cubicBezTo>
                    <a:pt x="226473" y="190250"/>
                    <a:pt x="231823" y="187458"/>
                    <a:pt x="230427" y="183503"/>
                  </a:cubicBezTo>
                  <a:cubicBezTo>
                    <a:pt x="230427" y="182108"/>
                    <a:pt x="225077" y="178851"/>
                    <a:pt x="217632" y="173500"/>
                  </a:cubicBezTo>
                  <a:lnTo>
                    <a:pt x="217632" y="141164"/>
                  </a:lnTo>
                  <a:cubicBezTo>
                    <a:pt x="219028" y="141861"/>
                    <a:pt x="219726" y="142559"/>
                    <a:pt x="220889" y="142559"/>
                  </a:cubicBezTo>
                  <a:cubicBezTo>
                    <a:pt x="222983" y="141861"/>
                    <a:pt x="226240" y="142559"/>
                    <a:pt x="226240" y="139302"/>
                  </a:cubicBezTo>
                  <a:cubicBezTo>
                    <a:pt x="225542" y="137209"/>
                    <a:pt x="225542" y="136046"/>
                    <a:pt x="222053" y="134650"/>
                  </a:cubicBezTo>
                  <a:cubicBezTo>
                    <a:pt x="220191" y="133254"/>
                    <a:pt x="218796" y="133254"/>
                    <a:pt x="217400" y="134650"/>
                  </a:cubicBezTo>
                  <a:lnTo>
                    <a:pt x="217400" y="94869"/>
                  </a:lnTo>
                  <a:cubicBezTo>
                    <a:pt x="219494" y="94869"/>
                    <a:pt x="220191" y="94171"/>
                    <a:pt x="220657" y="93473"/>
                  </a:cubicBezTo>
                  <a:cubicBezTo>
                    <a:pt x="224612" y="89984"/>
                    <a:pt x="226007" y="88820"/>
                    <a:pt x="222053" y="86727"/>
                  </a:cubicBezTo>
                  <a:cubicBezTo>
                    <a:pt x="221355" y="87425"/>
                    <a:pt x="220657" y="86029"/>
                    <a:pt x="217400" y="87425"/>
                  </a:cubicBezTo>
                  <a:lnTo>
                    <a:pt x="217400" y="55786"/>
                  </a:lnTo>
                  <a:cubicBezTo>
                    <a:pt x="222053" y="49040"/>
                    <a:pt x="222750" y="42991"/>
                    <a:pt x="217400" y="39036"/>
                  </a:cubicBezTo>
                  <a:lnTo>
                    <a:pt x="217400" y="14842"/>
                  </a:lnTo>
                  <a:close/>
                  <a:moveTo>
                    <a:pt x="249504" y="168847"/>
                  </a:moveTo>
                  <a:lnTo>
                    <a:pt x="250202" y="168847"/>
                  </a:lnTo>
                  <a:cubicBezTo>
                    <a:pt x="271837" y="178851"/>
                    <a:pt x="276489" y="184434"/>
                    <a:pt x="279746" y="201184"/>
                  </a:cubicBezTo>
                  <a:cubicBezTo>
                    <a:pt x="282538" y="215375"/>
                    <a:pt x="287191" y="225378"/>
                    <a:pt x="275791" y="233520"/>
                  </a:cubicBezTo>
                  <a:cubicBezTo>
                    <a:pt x="265788" y="237475"/>
                    <a:pt x="257646" y="234916"/>
                    <a:pt x="249504" y="230263"/>
                  </a:cubicBezTo>
                  <a:lnTo>
                    <a:pt x="249504" y="169080"/>
                  </a:lnTo>
                  <a:close/>
                  <a:moveTo>
                    <a:pt x="249504" y="42991"/>
                  </a:moveTo>
                  <a:cubicBezTo>
                    <a:pt x="251597" y="45085"/>
                    <a:pt x="254156" y="45783"/>
                    <a:pt x="257646" y="45085"/>
                  </a:cubicBezTo>
                  <a:cubicBezTo>
                    <a:pt x="269045" y="43689"/>
                    <a:pt x="275791" y="20193"/>
                    <a:pt x="289284" y="28335"/>
                  </a:cubicBezTo>
                  <a:cubicBezTo>
                    <a:pt x="296729" y="34384"/>
                    <a:pt x="296729" y="47179"/>
                    <a:pt x="297427" y="54623"/>
                  </a:cubicBezTo>
                  <a:cubicBezTo>
                    <a:pt x="297427" y="63928"/>
                    <a:pt x="291378" y="68814"/>
                    <a:pt x="267882" y="72768"/>
                  </a:cubicBezTo>
                  <a:cubicBezTo>
                    <a:pt x="266486" y="73466"/>
                    <a:pt x="265788" y="72768"/>
                    <a:pt x="261833" y="76723"/>
                  </a:cubicBezTo>
                  <a:cubicBezTo>
                    <a:pt x="258576" y="82074"/>
                    <a:pt x="267882" y="87425"/>
                    <a:pt x="258576" y="95567"/>
                  </a:cubicBezTo>
                  <a:cubicBezTo>
                    <a:pt x="253924" y="99522"/>
                    <a:pt x="273465" y="115108"/>
                    <a:pt x="274628" y="117667"/>
                  </a:cubicBezTo>
                  <a:cubicBezTo>
                    <a:pt x="276024" y="121157"/>
                    <a:pt x="280677" y="118365"/>
                    <a:pt x="279979" y="113015"/>
                  </a:cubicBezTo>
                  <a:cubicBezTo>
                    <a:pt x="279281" y="111619"/>
                    <a:pt x="278583" y="106268"/>
                    <a:pt x="276722" y="101615"/>
                  </a:cubicBezTo>
                  <a:cubicBezTo>
                    <a:pt x="273930" y="93473"/>
                    <a:pt x="269976" y="84866"/>
                    <a:pt x="272069" y="81376"/>
                  </a:cubicBezTo>
                  <a:cubicBezTo>
                    <a:pt x="274163" y="76723"/>
                    <a:pt x="282073" y="81376"/>
                    <a:pt x="290913" y="87425"/>
                  </a:cubicBezTo>
                  <a:cubicBezTo>
                    <a:pt x="297659" y="92077"/>
                    <a:pt x="310454" y="92077"/>
                    <a:pt x="314409" y="98126"/>
                  </a:cubicBezTo>
                  <a:cubicBezTo>
                    <a:pt x="319062" y="104174"/>
                    <a:pt x="323249" y="106966"/>
                    <a:pt x="317201" y="131160"/>
                  </a:cubicBezTo>
                  <a:cubicBezTo>
                    <a:pt x="315805" y="135115"/>
                    <a:pt x="308361" y="137907"/>
                    <a:pt x="301614" y="140000"/>
                  </a:cubicBezTo>
                  <a:cubicBezTo>
                    <a:pt x="290913" y="143955"/>
                    <a:pt x="284864" y="150236"/>
                    <a:pt x="273930" y="154191"/>
                  </a:cubicBezTo>
                  <a:cubicBezTo>
                    <a:pt x="267882" y="156750"/>
                    <a:pt x="252993" y="162333"/>
                    <a:pt x="249736" y="166288"/>
                  </a:cubicBezTo>
                  <a:lnTo>
                    <a:pt x="249736" y="124646"/>
                  </a:lnTo>
                  <a:cubicBezTo>
                    <a:pt x="251830" y="126042"/>
                    <a:pt x="253691" y="126740"/>
                    <a:pt x="255785" y="126740"/>
                  </a:cubicBezTo>
                  <a:cubicBezTo>
                    <a:pt x="257879" y="126042"/>
                    <a:pt x="260438" y="122785"/>
                    <a:pt x="259740" y="120692"/>
                  </a:cubicBezTo>
                  <a:cubicBezTo>
                    <a:pt x="256948" y="116737"/>
                    <a:pt x="252993" y="112549"/>
                    <a:pt x="249736" y="109990"/>
                  </a:cubicBezTo>
                  <a:lnTo>
                    <a:pt x="249736" y="43456"/>
                  </a:lnTo>
                  <a:lnTo>
                    <a:pt x="249736" y="43456"/>
                  </a:lnTo>
                  <a:close/>
                </a:path>
              </a:pathLst>
            </a:custGeom>
            <a:grpFill/>
            <a:ln w="23259"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088DBE27-8B46-7C13-F4BA-CB6C63C6EE4F}"/>
                </a:ext>
              </a:extLst>
            </p:cNvPr>
            <p:cNvSpPr/>
            <p:nvPr/>
          </p:nvSpPr>
          <p:spPr>
            <a:xfrm>
              <a:off x="8029942" y="4385226"/>
              <a:ext cx="294485" cy="305865"/>
            </a:xfrm>
            <a:custGeom>
              <a:avLst/>
              <a:gdLst>
                <a:gd name="connsiteX0" fmla="*/ 108020 w 294485"/>
                <a:gd name="connsiteY0" fmla="*/ 66662 h 305865"/>
                <a:gd name="connsiteX1" fmla="*/ 133610 w 294485"/>
                <a:gd name="connsiteY1" fmla="*/ 69454 h 305865"/>
                <a:gd name="connsiteX2" fmla="*/ 143614 w 294485"/>
                <a:gd name="connsiteY2" fmla="*/ 18274 h 305865"/>
                <a:gd name="connsiteX3" fmla="*/ 157107 w 294485"/>
                <a:gd name="connsiteY3" fmla="*/ 4781 h 305865"/>
                <a:gd name="connsiteX4" fmla="*/ 179905 w 294485"/>
                <a:gd name="connsiteY4" fmla="*/ 826 h 305865"/>
                <a:gd name="connsiteX5" fmla="*/ 202238 w 294485"/>
                <a:gd name="connsiteY5" fmla="*/ 27114 h 305865"/>
                <a:gd name="connsiteX6" fmla="*/ 197585 w 294485"/>
                <a:gd name="connsiteY6" fmla="*/ 52704 h 305865"/>
                <a:gd name="connsiteX7" fmla="*/ 195491 w 294485"/>
                <a:gd name="connsiteY7" fmla="*/ 70152 h 305865"/>
                <a:gd name="connsiteX8" fmla="*/ 218290 w 294485"/>
                <a:gd name="connsiteY8" fmla="*/ 73408 h 305865"/>
                <a:gd name="connsiteX9" fmla="*/ 255279 w 294485"/>
                <a:gd name="connsiteY9" fmla="*/ 89460 h 305865"/>
                <a:gd name="connsiteX10" fmla="*/ 253185 w 294485"/>
                <a:gd name="connsiteY10" fmla="*/ 103651 h 305865"/>
                <a:gd name="connsiteX11" fmla="*/ 218290 w 294485"/>
                <a:gd name="connsiteY11" fmla="*/ 113655 h 305865"/>
                <a:gd name="connsiteX12" fmla="*/ 169902 w 294485"/>
                <a:gd name="connsiteY12" fmla="*/ 126449 h 305865"/>
                <a:gd name="connsiteX13" fmla="*/ 230620 w 294485"/>
                <a:gd name="connsiteY13" fmla="*/ 252306 h 305865"/>
                <a:gd name="connsiteX14" fmla="*/ 265515 w 294485"/>
                <a:gd name="connsiteY14" fmla="*/ 281153 h 305865"/>
                <a:gd name="connsiteX15" fmla="*/ 290407 w 294485"/>
                <a:gd name="connsiteY15" fmla="*/ 304649 h 305865"/>
                <a:gd name="connsiteX16" fmla="*/ 192700 w 294485"/>
                <a:gd name="connsiteY16" fmla="*/ 289062 h 305865"/>
                <a:gd name="connsiteX17" fmla="*/ 140822 w 294485"/>
                <a:gd name="connsiteY17" fmla="*/ 156460 h 305865"/>
                <a:gd name="connsiteX18" fmla="*/ 137332 w 294485"/>
                <a:gd name="connsiteY18" fmla="*/ 157157 h 305865"/>
                <a:gd name="connsiteX19" fmla="*/ 64052 w 294485"/>
                <a:gd name="connsiteY19" fmla="*/ 223691 h 305865"/>
                <a:gd name="connsiteX20" fmla="*/ 36368 w 294485"/>
                <a:gd name="connsiteY20" fmla="*/ 216247 h 305865"/>
                <a:gd name="connsiteX21" fmla="*/ 77 w 294485"/>
                <a:gd name="connsiteY21" fmla="*/ 185306 h 305865"/>
                <a:gd name="connsiteX22" fmla="*/ 6824 w 294485"/>
                <a:gd name="connsiteY22" fmla="*/ 179956 h 305865"/>
                <a:gd name="connsiteX23" fmla="*/ 68705 w 294485"/>
                <a:gd name="connsiteY23" fmla="*/ 173209 h 305865"/>
                <a:gd name="connsiteX24" fmla="*/ 109183 w 294485"/>
                <a:gd name="connsiteY24" fmla="*/ 125286 h 305865"/>
                <a:gd name="connsiteX25" fmla="*/ 48000 w 294485"/>
                <a:gd name="connsiteY25" fmla="*/ 103186 h 305865"/>
                <a:gd name="connsiteX26" fmla="*/ 78941 w 294485"/>
                <a:gd name="connsiteY26" fmla="*/ 55263 h 305865"/>
                <a:gd name="connsiteX27" fmla="*/ 107788 w 294485"/>
                <a:gd name="connsiteY27" fmla="*/ 65964 h 3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4485" h="305865">
                  <a:moveTo>
                    <a:pt x="108020" y="66662"/>
                  </a:moveTo>
                  <a:cubicBezTo>
                    <a:pt x="122909" y="71315"/>
                    <a:pt x="132912" y="72013"/>
                    <a:pt x="133610" y="69454"/>
                  </a:cubicBezTo>
                  <a:cubicBezTo>
                    <a:pt x="137565" y="57357"/>
                    <a:pt x="143148" y="35721"/>
                    <a:pt x="143614" y="18274"/>
                  </a:cubicBezTo>
                  <a:cubicBezTo>
                    <a:pt x="144312" y="9433"/>
                    <a:pt x="151756" y="6177"/>
                    <a:pt x="157107" y="4781"/>
                  </a:cubicBezTo>
                  <a:cubicBezTo>
                    <a:pt x="169902" y="826"/>
                    <a:pt x="173856" y="-1268"/>
                    <a:pt x="179905" y="826"/>
                  </a:cubicBezTo>
                  <a:cubicBezTo>
                    <a:pt x="190606" y="5479"/>
                    <a:pt x="196655" y="15017"/>
                    <a:pt x="202238" y="27114"/>
                  </a:cubicBezTo>
                  <a:cubicBezTo>
                    <a:pt x="204332" y="33162"/>
                    <a:pt x="209682" y="26416"/>
                    <a:pt x="197585" y="52704"/>
                  </a:cubicBezTo>
                  <a:cubicBezTo>
                    <a:pt x="192235" y="65499"/>
                    <a:pt x="193630" y="67593"/>
                    <a:pt x="195491" y="70152"/>
                  </a:cubicBezTo>
                  <a:cubicBezTo>
                    <a:pt x="200842" y="74106"/>
                    <a:pt x="207589" y="73408"/>
                    <a:pt x="218290" y="73408"/>
                  </a:cubicBezTo>
                  <a:cubicBezTo>
                    <a:pt x="231085" y="72711"/>
                    <a:pt x="239227" y="55961"/>
                    <a:pt x="255279" y="89460"/>
                  </a:cubicBezTo>
                  <a:cubicBezTo>
                    <a:pt x="257838" y="93415"/>
                    <a:pt x="258536" y="98766"/>
                    <a:pt x="253185" y="103651"/>
                  </a:cubicBezTo>
                  <a:cubicBezTo>
                    <a:pt x="246439" y="109002"/>
                    <a:pt x="233644" y="109700"/>
                    <a:pt x="218290" y="113655"/>
                  </a:cubicBezTo>
                  <a:cubicBezTo>
                    <a:pt x="198050" y="118307"/>
                    <a:pt x="169204" y="112957"/>
                    <a:pt x="169902" y="126449"/>
                  </a:cubicBezTo>
                  <a:cubicBezTo>
                    <a:pt x="173856" y="160182"/>
                    <a:pt x="195491" y="211362"/>
                    <a:pt x="230620" y="252306"/>
                  </a:cubicBezTo>
                  <a:cubicBezTo>
                    <a:pt x="239460" y="263007"/>
                    <a:pt x="251557" y="273243"/>
                    <a:pt x="265515" y="281153"/>
                  </a:cubicBezTo>
                  <a:cubicBezTo>
                    <a:pt x="285754" y="292552"/>
                    <a:pt x="302504" y="302090"/>
                    <a:pt x="290407" y="304649"/>
                  </a:cubicBezTo>
                  <a:cubicBezTo>
                    <a:pt x="271564" y="308604"/>
                    <a:pt x="207589" y="302788"/>
                    <a:pt x="192700" y="289062"/>
                  </a:cubicBezTo>
                  <a:cubicBezTo>
                    <a:pt x="177346" y="274174"/>
                    <a:pt x="145707" y="176001"/>
                    <a:pt x="140822" y="156460"/>
                  </a:cubicBezTo>
                  <a:cubicBezTo>
                    <a:pt x="140124" y="155762"/>
                    <a:pt x="138728" y="155064"/>
                    <a:pt x="137332" y="157157"/>
                  </a:cubicBezTo>
                  <a:cubicBezTo>
                    <a:pt x="121978" y="176699"/>
                    <a:pt x="89642" y="212292"/>
                    <a:pt x="64052" y="223691"/>
                  </a:cubicBezTo>
                  <a:cubicBezTo>
                    <a:pt x="52653" y="228344"/>
                    <a:pt x="39858" y="220900"/>
                    <a:pt x="36368" y="216247"/>
                  </a:cubicBezTo>
                  <a:cubicBezTo>
                    <a:pt x="32413" y="211594"/>
                    <a:pt x="2636" y="196706"/>
                    <a:pt x="77" y="185306"/>
                  </a:cubicBezTo>
                  <a:cubicBezTo>
                    <a:pt x="-621" y="178560"/>
                    <a:pt x="3567" y="179258"/>
                    <a:pt x="6824" y="179956"/>
                  </a:cubicBezTo>
                  <a:cubicBezTo>
                    <a:pt x="48465" y="188796"/>
                    <a:pt x="57306" y="177862"/>
                    <a:pt x="68705" y="173209"/>
                  </a:cubicBezTo>
                  <a:cubicBezTo>
                    <a:pt x="98947" y="160414"/>
                    <a:pt x="111742" y="127380"/>
                    <a:pt x="109183" y="125286"/>
                  </a:cubicBezTo>
                  <a:cubicBezTo>
                    <a:pt x="70101" y="118540"/>
                    <a:pt x="55910" y="119936"/>
                    <a:pt x="48000" y="103186"/>
                  </a:cubicBezTo>
                  <a:cubicBezTo>
                    <a:pt x="36601" y="49912"/>
                    <a:pt x="57538" y="47353"/>
                    <a:pt x="78941" y="55263"/>
                  </a:cubicBezTo>
                  <a:cubicBezTo>
                    <a:pt x="89642" y="59916"/>
                    <a:pt x="103833" y="65266"/>
                    <a:pt x="107788" y="65964"/>
                  </a:cubicBezTo>
                  <a:close/>
                </a:path>
              </a:pathLst>
            </a:custGeom>
            <a:grpFill/>
            <a:ln w="23259"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85E33CE9-5CC8-92CD-8555-E27140E1FF5B}"/>
                </a:ext>
              </a:extLst>
            </p:cNvPr>
            <p:cNvSpPr/>
            <p:nvPr/>
          </p:nvSpPr>
          <p:spPr>
            <a:xfrm>
              <a:off x="7666232" y="4424277"/>
              <a:ext cx="232368" cy="255514"/>
            </a:xfrm>
            <a:custGeom>
              <a:avLst/>
              <a:gdLst>
                <a:gd name="connsiteX0" fmla="*/ 11343 w 232368"/>
                <a:gd name="connsiteY0" fmla="*/ 135322 h 255514"/>
                <a:gd name="connsiteX1" fmla="*/ 28093 w 232368"/>
                <a:gd name="connsiteY1" fmla="*/ 140673 h 255514"/>
                <a:gd name="connsiteX2" fmla="*/ 60429 w 232368"/>
                <a:gd name="connsiteY2" fmla="*/ 188363 h 255514"/>
                <a:gd name="connsiteX3" fmla="*/ 77179 w 232368"/>
                <a:gd name="connsiteY3" fmla="*/ 179755 h 255514"/>
                <a:gd name="connsiteX4" fmla="*/ 95325 w 232368"/>
                <a:gd name="connsiteY4" fmla="*/ 163471 h 255514"/>
                <a:gd name="connsiteX5" fmla="*/ 40190 w 232368"/>
                <a:gd name="connsiteY5" fmla="*/ 43663 h 255514"/>
                <a:gd name="connsiteX6" fmla="*/ 36235 w 232368"/>
                <a:gd name="connsiteY6" fmla="*/ 37615 h 255514"/>
                <a:gd name="connsiteX7" fmla="*/ 45541 w 232368"/>
                <a:gd name="connsiteY7" fmla="*/ 626 h 255514"/>
                <a:gd name="connsiteX8" fmla="*/ 87182 w 232368"/>
                <a:gd name="connsiteY8" fmla="*/ 18073 h 255514"/>
                <a:gd name="connsiteX9" fmla="*/ 108120 w 232368"/>
                <a:gd name="connsiteY9" fmla="*/ 82048 h 255514"/>
                <a:gd name="connsiteX10" fmla="*/ 131616 w 232368"/>
                <a:gd name="connsiteY10" fmla="*/ 132530 h 255514"/>
                <a:gd name="connsiteX11" fmla="*/ 165348 w 232368"/>
                <a:gd name="connsiteY11" fmla="*/ 110895 h 255514"/>
                <a:gd name="connsiteX12" fmla="*/ 163952 w 232368"/>
                <a:gd name="connsiteY12" fmla="*/ 58319 h 255514"/>
                <a:gd name="connsiteX13" fmla="*/ 209782 w 232368"/>
                <a:gd name="connsiteY13" fmla="*/ 66462 h 255514"/>
                <a:gd name="connsiteX14" fmla="*/ 223275 w 232368"/>
                <a:gd name="connsiteY14" fmla="*/ 112291 h 255514"/>
                <a:gd name="connsiteX15" fmla="*/ 232115 w 232368"/>
                <a:gd name="connsiteY15" fmla="*/ 142534 h 255514"/>
                <a:gd name="connsiteX16" fmla="*/ 217924 w 232368"/>
                <a:gd name="connsiteY16" fmla="*/ 186269 h 255514"/>
                <a:gd name="connsiteX17" fmla="*/ 186983 w 232368"/>
                <a:gd name="connsiteY17" fmla="*/ 156027 h 255514"/>
                <a:gd name="connsiteX18" fmla="*/ 180237 w 232368"/>
                <a:gd name="connsiteY18" fmla="*/ 145325 h 255514"/>
                <a:gd name="connsiteX19" fmla="*/ 150692 w 232368"/>
                <a:gd name="connsiteY19" fmla="*/ 167658 h 255514"/>
                <a:gd name="connsiteX20" fmla="*/ 141852 w 232368"/>
                <a:gd name="connsiteY20" fmla="*/ 185804 h 255514"/>
                <a:gd name="connsiteX21" fmla="*/ 85321 w 232368"/>
                <a:gd name="connsiteY21" fmla="*/ 221397 h 255514"/>
                <a:gd name="connsiteX22" fmla="*/ 74620 w 232368"/>
                <a:gd name="connsiteY22" fmla="*/ 246289 h 255514"/>
                <a:gd name="connsiteX23" fmla="*/ 59731 w 232368"/>
                <a:gd name="connsiteY23" fmla="*/ 253734 h 255514"/>
                <a:gd name="connsiteX24" fmla="*/ 31350 w 232368"/>
                <a:gd name="connsiteY24" fmla="*/ 241637 h 255514"/>
                <a:gd name="connsiteX25" fmla="*/ 20648 w 232368"/>
                <a:gd name="connsiteY25" fmla="*/ 212092 h 255514"/>
                <a:gd name="connsiteX26" fmla="*/ 3899 w 232368"/>
                <a:gd name="connsiteY26" fmla="*/ 156957 h 255514"/>
                <a:gd name="connsiteX27" fmla="*/ 11343 w 232368"/>
                <a:gd name="connsiteY27" fmla="*/ 135555 h 25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368" h="255514">
                  <a:moveTo>
                    <a:pt x="11343" y="135322"/>
                  </a:moveTo>
                  <a:cubicBezTo>
                    <a:pt x="16694" y="134624"/>
                    <a:pt x="21346" y="135322"/>
                    <a:pt x="28093" y="140673"/>
                  </a:cubicBezTo>
                  <a:cubicBezTo>
                    <a:pt x="46238" y="152770"/>
                    <a:pt x="51589" y="176266"/>
                    <a:pt x="60429" y="188363"/>
                  </a:cubicBezTo>
                  <a:cubicBezTo>
                    <a:pt x="63686" y="188363"/>
                    <a:pt x="69735" y="184408"/>
                    <a:pt x="77179" y="179755"/>
                  </a:cubicBezTo>
                  <a:cubicBezTo>
                    <a:pt x="86717" y="173009"/>
                    <a:pt x="97418" y="166263"/>
                    <a:pt x="95325" y="163471"/>
                  </a:cubicBezTo>
                  <a:cubicBezTo>
                    <a:pt x="87880" y="149280"/>
                    <a:pt x="48100" y="55760"/>
                    <a:pt x="40190" y="43663"/>
                  </a:cubicBezTo>
                  <a:cubicBezTo>
                    <a:pt x="39492" y="42267"/>
                    <a:pt x="36933" y="39011"/>
                    <a:pt x="36235" y="37615"/>
                  </a:cubicBezTo>
                  <a:cubicBezTo>
                    <a:pt x="21346" y="18073"/>
                    <a:pt x="39027" y="2719"/>
                    <a:pt x="45541" y="626"/>
                  </a:cubicBezTo>
                  <a:cubicBezTo>
                    <a:pt x="56242" y="-2631"/>
                    <a:pt x="86717" y="7372"/>
                    <a:pt x="87182" y="18073"/>
                  </a:cubicBezTo>
                  <a:cubicBezTo>
                    <a:pt x="85787" y="29472"/>
                    <a:pt x="97186" y="56458"/>
                    <a:pt x="108120" y="82048"/>
                  </a:cubicBezTo>
                  <a:cubicBezTo>
                    <a:pt x="118123" y="103683"/>
                    <a:pt x="126963" y="125086"/>
                    <a:pt x="131616" y="132530"/>
                  </a:cubicBezTo>
                  <a:cubicBezTo>
                    <a:pt x="134408" y="139277"/>
                    <a:pt x="157904" y="119037"/>
                    <a:pt x="165348" y="110895"/>
                  </a:cubicBezTo>
                  <a:cubicBezTo>
                    <a:pt x="175352" y="104149"/>
                    <a:pt x="157206" y="69253"/>
                    <a:pt x="163952" y="58319"/>
                  </a:cubicBezTo>
                  <a:cubicBezTo>
                    <a:pt x="166744" y="52969"/>
                    <a:pt x="195591" y="45524"/>
                    <a:pt x="209782" y="66462"/>
                  </a:cubicBezTo>
                  <a:cubicBezTo>
                    <a:pt x="216528" y="78559"/>
                    <a:pt x="219785" y="96006"/>
                    <a:pt x="223275" y="112291"/>
                  </a:cubicBezTo>
                  <a:cubicBezTo>
                    <a:pt x="226066" y="123690"/>
                    <a:pt x="230021" y="137881"/>
                    <a:pt x="232115" y="142534"/>
                  </a:cubicBezTo>
                  <a:cubicBezTo>
                    <a:pt x="234209" y="147884"/>
                    <a:pt x="222809" y="178127"/>
                    <a:pt x="217924" y="186269"/>
                  </a:cubicBezTo>
                  <a:cubicBezTo>
                    <a:pt x="208386" y="193714"/>
                    <a:pt x="193032" y="169519"/>
                    <a:pt x="186983" y="156027"/>
                  </a:cubicBezTo>
                  <a:cubicBezTo>
                    <a:pt x="183726" y="148582"/>
                    <a:pt x="183029" y="146023"/>
                    <a:pt x="180237" y="145325"/>
                  </a:cubicBezTo>
                  <a:cubicBezTo>
                    <a:pt x="173490" y="147419"/>
                    <a:pt x="157904" y="158120"/>
                    <a:pt x="150692" y="167658"/>
                  </a:cubicBezTo>
                  <a:cubicBezTo>
                    <a:pt x="146737" y="172311"/>
                    <a:pt x="147900" y="181151"/>
                    <a:pt x="141852" y="185804"/>
                  </a:cubicBezTo>
                  <a:cubicBezTo>
                    <a:pt x="113703" y="197203"/>
                    <a:pt x="87415" y="215349"/>
                    <a:pt x="85321" y="221397"/>
                  </a:cubicBezTo>
                  <a:cubicBezTo>
                    <a:pt x="83925" y="224654"/>
                    <a:pt x="75318" y="242335"/>
                    <a:pt x="74620" y="246289"/>
                  </a:cubicBezTo>
                  <a:cubicBezTo>
                    <a:pt x="73922" y="250244"/>
                    <a:pt x="62523" y="251640"/>
                    <a:pt x="59731" y="253734"/>
                  </a:cubicBezTo>
                  <a:cubicBezTo>
                    <a:pt x="53683" y="259782"/>
                    <a:pt x="44145" y="249081"/>
                    <a:pt x="31350" y="241637"/>
                  </a:cubicBezTo>
                  <a:cubicBezTo>
                    <a:pt x="17857" y="234890"/>
                    <a:pt x="21346" y="226283"/>
                    <a:pt x="20648" y="212092"/>
                  </a:cubicBezTo>
                  <a:cubicBezTo>
                    <a:pt x="20648" y="196505"/>
                    <a:pt x="11808" y="172311"/>
                    <a:pt x="3899" y="156957"/>
                  </a:cubicBezTo>
                  <a:cubicBezTo>
                    <a:pt x="-56" y="148815"/>
                    <a:pt x="-4942" y="139509"/>
                    <a:pt x="11343" y="135555"/>
                  </a:cubicBezTo>
                  <a:close/>
                </a:path>
              </a:pathLst>
            </a:custGeom>
            <a:grpFill/>
            <a:ln w="23259"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379DF7F6-0772-C18F-CA10-3764ABC7D3FA}"/>
                </a:ext>
              </a:extLst>
            </p:cNvPr>
            <p:cNvSpPr/>
            <p:nvPr/>
          </p:nvSpPr>
          <p:spPr>
            <a:xfrm>
              <a:off x="7323735" y="4569354"/>
              <a:ext cx="288438" cy="319816"/>
            </a:xfrm>
            <a:custGeom>
              <a:avLst/>
              <a:gdLst>
                <a:gd name="connsiteX0" fmla="*/ 29545 w 288438"/>
                <a:gd name="connsiteY0" fmla="*/ 170538 h 319816"/>
                <a:gd name="connsiteX1" fmla="*/ 36989 w 288438"/>
                <a:gd name="connsiteY1" fmla="*/ 154486 h 319816"/>
                <a:gd name="connsiteX2" fmla="*/ 50482 w 288438"/>
                <a:gd name="connsiteY2" fmla="*/ 110750 h 319816"/>
                <a:gd name="connsiteX3" fmla="*/ 17448 w 288438"/>
                <a:gd name="connsiteY3" fmla="*/ 81205 h 319816"/>
                <a:gd name="connsiteX4" fmla="*/ 10701 w 288438"/>
                <a:gd name="connsiteY4" fmla="*/ 77250 h 319816"/>
                <a:gd name="connsiteX5" fmla="*/ 0 w 288438"/>
                <a:gd name="connsiteY5" fmla="*/ 59105 h 319816"/>
                <a:gd name="connsiteX6" fmla="*/ 0 w 288438"/>
                <a:gd name="connsiteY6" fmla="*/ 56313 h 319816"/>
                <a:gd name="connsiteX7" fmla="*/ 6746 w 288438"/>
                <a:gd name="connsiteY7" fmla="*/ 34911 h 319816"/>
                <a:gd name="connsiteX8" fmla="*/ 42340 w 288438"/>
                <a:gd name="connsiteY8" fmla="*/ 28862 h 319816"/>
                <a:gd name="connsiteX9" fmla="*/ 76072 w 288438"/>
                <a:gd name="connsiteY9" fmla="*/ 61896 h 319816"/>
                <a:gd name="connsiteX10" fmla="*/ 79329 w 288438"/>
                <a:gd name="connsiteY10" fmla="*/ 59337 h 319816"/>
                <a:gd name="connsiteX11" fmla="*/ 79329 w 288438"/>
                <a:gd name="connsiteY11" fmla="*/ 148902 h 319816"/>
                <a:gd name="connsiteX12" fmla="*/ 76072 w 288438"/>
                <a:gd name="connsiteY12" fmla="*/ 146111 h 319816"/>
                <a:gd name="connsiteX13" fmla="*/ 72582 w 288438"/>
                <a:gd name="connsiteY13" fmla="*/ 153555 h 319816"/>
                <a:gd name="connsiteX14" fmla="*/ 57694 w 288438"/>
                <a:gd name="connsiteY14" fmla="*/ 175190 h 319816"/>
                <a:gd name="connsiteX15" fmla="*/ 79329 w 288438"/>
                <a:gd name="connsiteY15" fmla="*/ 193336 h 319816"/>
                <a:gd name="connsiteX16" fmla="*/ 79329 w 288438"/>
                <a:gd name="connsiteY16" fmla="*/ 268012 h 319816"/>
                <a:gd name="connsiteX17" fmla="*/ 72582 w 288438"/>
                <a:gd name="connsiteY17" fmla="*/ 265918 h 319816"/>
                <a:gd name="connsiteX18" fmla="*/ 45597 w 288438"/>
                <a:gd name="connsiteY18" fmla="*/ 257078 h 319816"/>
                <a:gd name="connsiteX19" fmla="*/ 36059 w 288438"/>
                <a:gd name="connsiteY19" fmla="*/ 235676 h 319816"/>
                <a:gd name="connsiteX20" fmla="*/ 30010 w 288438"/>
                <a:gd name="connsiteY20" fmla="*/ 227068 h 319816"/>
                <a:gd name="connsiteX21" fmla="*/ 11167 w 288438"/>
                <a:gd name="connsiteY21" fmla="*/ 198687 h 319816"/>
                <a:gd name="connsiteX22" fmla="*/ 29312 w 288438"/>
                <a:gd name="connsiteY22" fmla="*/ 171003 h 319816"/>
                <a:gd name="connsiteX23" fmla="*/ 79329 w 288438"/>
                <a:gd name="connsiteY23" fmla="*/ 58872 h 319816"/>
                <a:gd name="connsiteX24" fmla="*/ 98172 w 288438"/>
                <a:gd name="connsiteY24" fmla="*/ 40029 h 319816"/>
                <a:gd name="connsiteX25" fmla="*/ 113526 w 288438"/>
                <a:gd name="connsiteY25" fmla="*/ 8390 h 319816"/>
                <a:gd name="connsiteX26" fmla="*/ 117481 w 288438"/>
                <a:gd name="connsiteY26" fmla="*/ 5598 h 319816"/>
                <a:gd name="connsiteX27" fmla="*/ 117481 w 288438"/>
                <a:gd name="connsiteY27" fmla="*/ 62129 h 319816"/>
                <a:gd name="connsiteX28" fmla="*/ 99336 w 288438"/>
                <a:gd name="connsiteY28" fmla="*/ 84927 h 319816"/>
                <a:gd name="connsiteX29" fmla="*/ 117481 w 288438"/>
                <a:gd name="connsiteY29" fmla="*/ 107726 h 319816"/>
                <a:gd name="connsiteX30" fmla="*/ 117481 w 288438"/>
                <a:gd name="connsiteY30" fmla="*/ 266616 h 319816"/>
                <a:gd name="connsiteX31" fmla="*/ 102593 w 288438"/>
                <a:gd name="connsiteY31" fmla="*/ 274759 h 319816"/>
                <a:gd name="connsiteX32" fmla="*/ 79096 w 288438"/>
                <a:gd name="connsiteY32" fmla="*/ 267314 h 319816"/>
                <a:gd name="connsiteX33" fmla="*/ 79096 w 288438"/>
                <a:gd name="connsiteY33" fmla="*/ 192638 h 319816"/>
                <a:gd name="connsiteX34" fmla="*/ 87239 w 288438"/>
                <a:gd name="connsiteY34" fmla="*/ 194034 h 319816"/>
                <a:gd name="connsiteX35" fmla="*/ 101429 w 288438"/>
                <a:gd name="connsiteY35" fmla="*/ 173097 h 319816"/>
                <a:gd name="connsiteX36" fmla="*/ 79096 w 288438"/>
                <a:gd name="connsiteY36" fmla="*/ 148204 h 319816"/>
                <a:gd name="connsiteX37" fmla="*/ 79096 w 288438"/>
                <a:gd name="connsiteY37" fmla="*/ 58640 h 319816"/>
                <a:gd name="connsiteX38" fmla="*/ 117714 w 288438"/>
                <a:gd name="connsiteY38" fmla="*/ 5598 h 319816"/>
                <a:gd name="connsiteX39" fmla="*/ 163543 w 288438"/>
                <a:gd name="connsiteY39" fmla="*/ 3505 h 319816"/>
                <a:gd name="connsiteX40" fmla="*/ 172383 w 288438"/>
                <a:gd name="connsiteY40" fmla="*/ 28397 h 319816"/>
                <a:gd name="connsiteX41" fmla="*/ 169592 w 288438"/>
                <a:gd name="connsiteY41" fmla="*/ 34445 h 319816"/>
                <a:gd name="connsiteX42" fmla="*/ 172849 w 288438"/>
                <a:gd name="connsiteY42" fmla="*/ 66084 h 319816"/>
                <a:gd name="connsiteX43" fmla="*/ 185644 w 288438"/>
                <a:gd name="connsiteY43" fmla="*/ 71435 h 319816"/>
                <a:gd name="connsiteX44" fmla="*/ 196345 w 288438"/>
                <a:gd name="connsiteY44" fmla="*/ 101677 h 319816"/>
                <a:gd name="connsiteX45" fmla="*/ 189599 w 288438"/>
                <a:gd name="connsiteY45" fmla="*/ 113774 h 319816"/>
                <a:gd name="connsiteX46" fmla="*/ 167963 w 288438"/>
                <a:gd name="connsiteY46" fmla="*/ 159604 h 319816"/>
                <a:gd name="connsiteX47" fmla="*/ 266834 w 288438"/>
                <a:gd name="connsiteY47" fmla="*/ 264523 h 319816"/>
                <a:gd name="connsiteX48" fmla="*/ 285677 w 288438"/>
                <a:gd name="connsiteY48" fmla="*/ 317796 h 319816"/>
                <a:gd name="connsiteX49" fmla="*/ 233799 w 288438"/>
                <a:gd name="connsiteY49" fmla="*/ 294300 h 319816"/>
                <a:gd name="connsiteX50" fmla="*/ 136325 w 288438"/>
                <a:gd name="connsiteY50" fmla="*/ 202874 h 319816"/>
                <a:gd name="connsiteX51" fmla="*/ 120971 w 288438"/>
                <a:gd name="connsiteY51" fmla="*/ 236606 h 319816"/>
                <a:gd name="connsiteX52" fmla="*/ 120971 w 288438"/>
                <a:gd name="connsiteY52" fmla="*/ 248703 h 319816"/>
                <a:gd name="connsiteX53" fmla="*/ 122367 w 288438"/>
                <a:gd name="connsiteY53" fmla="*/ 260800 h 319816"/>
                <a:gd name="connsiteX54" fmla="*/ 117714 w 288438"/>
                <a:gd name="connsiteY54" fmla="*/ 266849 h 319816"/>
                <a:gd name="connsiteX55" fmla="*/ 117714 w 288438"/>
                <a:gd name="connsiteY55" fmla="*/ 107958 h 319816"/>
                <a:gd name="connsiteX56" fmla="*/ 128415 w 288438"/>
                <a:gd name="connsiteY56" fmla="*/ 115403 h 319816"/>
                <a:gd name="connsiteX57" fmla="*/ 135162 w 288438"/>
                <a:gd name="connsiteY57" fmla="*/ 87254 h 319816"/>
                <a:gd name="connsiteX58" fmla="*/ 119808 w 288438"/>
                <a:gd name="connsiteY58" fmla="*/ 61664 h 319816"/>
                <a:gd name="connsiteX59" fmla="*/ 117714 w 288438"/>
                <a:gd name="connsiteY59" fmla="*/ 62362 h 319816"/>
                <a:gd name="connsiteX60" fmla="*/ 117714 w 288438"/>
                <a:gd name="connsiteY60" fmla="*/ 5831 h 31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8438" h="319816">
                  <a:moveTo>
                    <a:pt x="29545" y="170538"/>
                  </a:moveTo>
                  <a:cubicBezTo>
                    <a:pt x="34895" y="167746"/>
                    <a:pt x="35593" y="162395"/>
                    <a:pt x="36989" y="154486"/>
                  </a:cubicBezTo>
                  <a:cubicBezTo>
                    <a:pt x="43038" y="132851"/>
                    <a:pt x="43736" y="124941"/>
                    <a:pt x="50482" y="110750"/>
                  </a:cubicBezTo>
                  <a:cubicBezTo>
                    <a:pt x="39781" y="100747"/>
                    <a:pt x="27684" y="91209"/>
                    <a:pt x="17448" y="81205"/>
                  </a:cubicBezTo>
                  <a:cubicBezTo>
                    <a:pt x="15354" y="79112"/>
                    <a:pt x="12795" y="77948"/>
                    <a:pt x="10701" y="77250"/>
                  </a:cubicBezTo>
                  <a:cubicBezTo>
                    <a:pt x="3955" y="75157"/>
                    <a:pt x="0" y="67945"/>
                    <a:pt x="0" y="59105"/>
                  </a:cubicBezTo>
                  <a:lnTo>
                    <a:pt x="0" y="56313"/>
                  </a:lnTo>
                  <a:cubicBezTo>
                    <a:pt x="0" y="49567"/>
                    <a:pt x="2094" y="42122"/>
                    <a:pt x="6746" y="34911"/>
                  </a:cubicBezTo>
                  <a:cubicBezTo>
                    <a:pt x="9305" y="30956"/>
                    <a:pt x="34895" y="21418"/>
                    <a:pt x="42340" y="28862"/>
                  </a:cubicBezTo>
                  <a:cubicBezTo>
                    <a:pt x="53041" y="39563"/>
                    <a:pt x="64440" y="53754"/>
                    <a:pt x="76072" y="61896"/>
                  </a:cubicBezTo>
                  <a:cubicBezTo>
                    <a:pt x="76770" y="61199"/>
                    <a:pt x="78166" y="59803"/>
                    <a:pt x="79329" y="59337"/>
                  </a:cubicBezTo>
                  <a:lnTo>
                    <a:pt x="79329" y="148902"/>
                  </a:lnTo>
                  <a:cubicBezTo>
                    <a:pt x="77933" y="147507"/>
                    <a:pt x="76537" y="146809"/>
                    <a:pt x="76072" y="146111"/>
                  </a:cubicBezTo>
                  <a:cubicBezTo>
                    <a:pt x="72117" y="146111"/>
                    <a:pt x="72582" y="151461"/>
                    <a:pt x="72582" y="153555"/>
                  </a:cubicBezTo>
                  <a:cubicBezTo>
                    <a:pt x="70024" y="163558"/>
                    <a:pt x="64440" y="171003"/>
                    <a:pt x="57694" y="175190"/>
                  </a:cubicBezTo>
                  <a:cubicBezTo>
                    <a:pt x="53739" y="176586"/>
                    <a:pt x="69093" y="188683"/>
                    <a:pt x="79329" y="193336"/>
                  </a:cubicBezTo>
                  <a:lnTo>
                    <a:pt x="79329" y="268012"/>
                  </a:lnTo>
                  <a:cubicBezTo>
                    <a:pt x="77235" y="267314"/>
                    <a:pt x="75374" y="266616"/>
                    <a:pt x="72582" y="265918"/>
                  </a:cubicBezTo>
                  <a:cubicBezTo>
                    <a:pt x="62579" y="265221"/>
                    <a:pt x="53739" y="265221"/>
                    <a:pt x="45597" y="257078"/>
                  </a:cubicBezTo>
                  <a:cubicBezTo>
                    <a:pt x="40944" y="247075"/>
                    <a:pt x="38152" y="242190"/>
                    <a:pt x="36059" y="235676"/>
                  </a:cubicBezTo>
                  <a:cubicBezTo>
                    <a:pt x="34663" y="232884"/>
                    <a:pt x="32802" y="230325"/>
                    <a:pt x="30010" y="227068"/>
                  </a:cubicBezTo>
                  <a:cubicBezTo>
                    <a:pt x="21868" y="218228"/>
                    <a:pt x="15819" y="210086"/>
                    <a:pt x="11167" y="198687"/>
                  </a:cubicBezTo>
                  <a:cubicBezTo>
                    <a:pt x="9073" y="191940"/>
                    <a:pt x="13260" y="173097"/>
                    <a:pt x="29312" y="171003"/>
                  </a:cubicBezTo>
                  <a:close/>
                  <a:moveTo>
                    <a:pt x="79329" y="58872"/>
                  </a:moveTo>
                  <a:cubicBezTo>
                    <a:pt x="84680" y="54219"/>
                    <a:pt x="91426" y="47473"/>
                    <a:pt x="98172" y="40029"/>
                  </a:cubicBezTo>
                  <a:cubicBezTo>
                    <a:pt x="104221" y="31188"/>
                    <a:pt x="107478" y="15834"/>
                    <a:pt x="113526" y="8390"/>
                  </a:cubicBezTo>
                  <a:cubicBezTo>
                    <a:pt x="114922" y="6994"/>
                    <a:pt x="116318" y="6296"/>
                    <a:pt x="117481" y="5598"/>
                  </a:cubicBezTo>
                  <a:lnTo>
                    <a:pt x="117481" y="62129"/>
                  </a:lnTo>
                  <a:cubicBezTo>
                    <a:pt x="108641" y="65386"/>
                    <a:pt x="101429" y="78879"/>
                    <a:pt x="99336" y="84927"/>
                  </a:cubicBezTo>
                  <a:cubicBezTo>
                    <a:pt x="100034" y="88882"/>
                    <a:pt x="109572" y="100514"/>
                    <a:pt x="117481" y="107726"/>
                  </a:cubicBezTo>
                  <a:lnTo>
                    <a:pt x="117481" y="266616"/>
                  </a:lnTo>
                  <a:cubicBezTo>
                    <a:pt x="113526" y="270571"/>
                    <a:pt x="108176" y="274061"/>
                    <a:pt x="102593" y="274759"/>
                  </a:cubicBezTo>
                  <a:cubicBezTo>
                    <a:pt x="96544" y="275457"/>
                    <a:pt x="89798" y="270106"/>
                    <a:pt x="79096" y="267314"/>
                  </a:cubicBezTo>
                  <a:lnTo>
                    <a:pt x="79096" y="192638"/>
                  </a:lnTo>
                  <a:cubicBezTo>
                    <a:pt x="82353" y="194732"/>
                    <a:pt x="85843" y="195430"/>
                    <a:pt x="87239" y="194034"/>
                  </a:cubicBezTo>
                  <a:cubicBezTo>
                    <a:pt x="97242" y="185892"/>
                    <a:pt x="98638" y="184031"/>
                    <a:pt x="101429" y="173097"/>
                  </a:cubicBezTo>
                  <a:cubicBezTo>
                    <a:pt x="102825" y="169142"/>
                    <a:pt x="87239" y="154253"/>
                    <a:pt x="79096" y="148204"/>
                  </a:cubicBezTo>
                  <a:lnTo>
                    <a:pt x="79096" y="58640"/>
                  </a:lnTo>
                  <a:close/>
                  <a:moveTo>
                    <a:pt x="117714" y="5598"/>
                  </a:moveTo>
                  <a:cubicBezTo>
                    <a:pt x="129811" y="-1846"/>
                    <a:pt x="152609" y="-1148"/>
                    <a:pt x="163543" y="3505"/>
                  </a:cubicBezTo>
                  <a:cubicBezTo>
                    <a:pt x="173547" y="8855"/>
                    <a:pt x="174942" y="20255"/>
                    <a:pt x="172383" y="28397"/>
                  </a:cubicBezTo>
                  <a:lnTo>
                    <a:pt x="169592" y="34445"/>
                  </a:lnTo>
                  <a:cubicBezTo>
                    <a:pt x="166800" y="42588"/>
                    <a:pt x="170290" y="63990"/>
                    <a:pt x="172849" y="66084"/>
                  </a:cubicBezTo>
                  <a:cubicBezTo>
                    <a:pt x="176106" y="70039"/>
                    <a:pt x="178897" y="72830"/>
                    <a:pt x="185644" y="71435"/>
                  </a:cubicBezTo>
                  <a:cubicBezTo>
                    <a:pt x="190994" y="72132"/>
                    <a:pt x="200532" y="92372"/>
                    <a:pt x="196345" y="101677"/>
                  </a:cubicBezTo>
                  <a:cubicBezTo>
                    <a:pt x="194949" y="104934"/>
                    <a:pt x="194484" y="108424"/>
                    <a:pt x="189599" y="113774"/>
                  </a:cubicBezTo>
                  <a:cubicBezTo>
                    <a:pt x="178199" y="124476"/>
                    <a:pt x="171453" y="141923"/>
                    <a:pt x="167963" y="159604"/>
                  </a:cubicBezTo>
                  <a:cubicBezTo>
                    <a:pt x="202859" y="194499"/>
                    <a:pt x="233334" y="228929"/>
                    <a:pt x="266834" y="264523"/>
                  </a:cubicBezTo>
                  <a:cubicBezTo>
                    <a:pt x="282886" y="284762"/>
                    <a:pt x="293820" y="307560"/>
                    <a:pt x="285677" y="317796"/>
                  </a:cubicBezTo>
                  <a:cubicBezTo>
                    <a:pt x="278931" y="323845"/>
                    <a:pt x="257296" y="316401"/>
                    <a:pt x="233799" y="294300"/>
                  </a:cubicBezTo>
                  <a:lnTo>
                    <a:pt x="136325" y="202874"/>
                  </a:lnTo>
                  <a:cubicBezTo>
                    <a:pt x="131672" y="210318"/>
                    <a:pt x="127019" y="222415"/>
                    <a:pt x="120971" y="236606"/>
                  </a:cubicBezTo>
                  <a:lnTo>
                    <a:pt x="120971" y="248703"/>
                  </a:lnTo>
                  <a:cubicBezTo>
                    <a:pt x="121669" y="252658"/>
                    <a:pt x="123762" y="257544"/>
                    <a:pt x="122367" y="260800"/>
                  </a:cubicBezTo>
                  <a:cubicBezTo>
                    <a:pt x="120971" y="262894"/>
                    <a:pt x="119575" y="264755"/>
                    <a:pt x="117714" y="266849"/>
                  </a:cubicBezTo>
                  <a:lnTo>
                    <a:pt x="117714" y="107958"/>
                  </a:lnTo>
                  <a:cubicBezTo>
                    <a:pt x="122367" y="112611"/>
                    <a:pt x="127019" y="116101"/>
                    <a:pt x="128415" y="115403"/>
                  </a:cubicBezTo>
                  <a:cubicBezTo>
                    <a:pt x="136557" y="109354"/>
                    <a:pt x="137255" y="93302"/>
                    <a:pt x="135162" y="87254"/>
                  </a:cubicBezTo>
                  <a:cubicBezTo>
                    <a:pt x="133068" y="78414"/>
                    <a:pt x="129113" y="65619"/>
                    <a:pt x="119808" y="61664"/>
                  </a:cubicBezTo>
                  <a:cubicBezTo>
                    <a:pt x="119110" y="62362"/>
                    <a:pt x="118412" y="62362"/>
                    <a:pt x="117714" y="62362"/>
                  </a:cubicBezTo>
                  <a:lnTo>
                    <a:pt x="117714" y="5831"/>
                  </a:lnTo>
                  <a:close/>
                </a:path>
              </a:pathLst>
            </a:custGeom>
            <a:grpFill/>
            <a:ln w="23259"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2C7B574A-5119-5133-A693-9E39F0EE0145}"/>
                </a:ext>
              </a:extLst>
            </p:cNvPr>
            <p:cNvSpPr/>
            <p:nvPr/>
          </p:nvSpPr>
          <p:spPr>
            <a:xfrm>
              <a:off x="6836828" y="4136201"/>
              <a:ext cx="2308216" cy="2308217"/>
            </a:xfrm>
            <a:custGeom>
              <a:avLst/>
              <a:gdLst>
                <a:gd name="connsiteX0" fmla="*/ 1154109 w 2308216"/>
                <a:gd name="connsiteY0" fmla="*/ 0 h 2308217"/>
                <a:gd name="connsiteX1" fmla="*/ 0 w 2308216"/>
                <a:gd name="connsiteY1" fmla="*/ 1154109 h 2308217"/>
                <a:gd name="connsiteX2" fmla="*/ 1154109 w 2308216"/>
                <a:gd name="connsiteY2" fmla="*/ 2308217 h 2308217"/>
                <a:gd name="connsiteX3" fmla="*/ 2308217 w 2308216"/>
                <a:gd name="connsiteY3" fmla="*/ 1154109 h 2308217"/>
                <a:gd name="connsiteX4" fmla="*/ 1154109 w 2308216"/>
                <a:gd name="connsiteY4" fmla="*/ 0 h 2308217"/>
                <a:gd name="connsiteX5" fmla="*/ 1154109 w 2308216"/>
                <a:gd name="connsiteY5" fmla="*/ 2231912 h 2308217"/>
                <a:gd name="connsiteX6" fmla="*/ 76305 w 2308216"/>
                <a:gd name="connsiteY6" fmla="*/ 1154109 h 2308217"/>
                <a:gd name="connsiteX7" fmla="*/ 1154109 w 2308216"/>
                <a:gd name="connsiteY7" fmla="*/ 76072 h 2308217"/>
                <a:gd name="connsiteX8" fmla="*/ 2231912 w 2308216"/>
                <a:gd name="connsiteY8" fmla="*/ 1153876 h 2308217"/>
                <a:gd name="connsiteX9" fmla="*/ 1154109 w 2308216"/>
                <a:gd name="connsiteY9" fmla="*/ 2231680 h 2308217"/>
                <a:gd name="connsiteX10" fmla="*/ 1154109 w 2308216"/>
                <a:gd name="connsiteY10" fmla="*/ 107478 h 2308217"/>
                <a:gd name="connsiteX11" fmla="*/ 107478 w 2308216"/>
                <a:gd name="connsiteY11" fmla="*/ 1154109 h 2308217"/>
                <a:gd name="connsiteX12" fmla="*/ 1154109 w 2308216"/>
                <a:gd name="connsiteY12" fmla="*/ 2200739 h 2308217"/>
                <a:gd name="connsiteX13" fmla="*/ 2200739 w 2308216"/>
                <a:gd name="connsiteY13" fmla="*/ 1154109 h 2308217"/>
                <a:gd name="connsiteX14" fmla="*/ 1154109 w 2308216"/>
                <a:gd name="connsiteY14" fmla="*/ 107478 h 2308217"/>
                <a:gd name="connsiteX15" fmla="*/ 1154109 w 2308216"/>
                <a:gd name="connsiteY15" fmla="*/ 2178639 h 2308217"/>
                <a:gd name="connsiteX16" fmla="*/ 129578 w 2308216"/>
                <a:gd name="connsiteY16" fmla="*/ 1154109 h 2308217"/>
                <a:gd name="connsiteX17" fmla="*/ 1154109 w 2308216"/>
                <a:gd name="connsiteY17" fmla="*/ 129346 h 2308217"/>
                <a:gd name="connsiteX18" fmla="*/ 2178639 w 2308216"/>
                <a:gd name="connsiteY18" fmla="*/ 1153876 h 2308217"/>
                <a:gd name="connsiteX19" fmla="*/ 1154109 w 2308216"/>
                <a:gd name="connsiteY19" fmla="*/ 2178406 h 230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216" h="2308217">
                  <a:moveTo>
                    <a:pt x="1154109" y="0"/>
                  </a:moveTo>
                  <a:cubicBezTo>
                    <a:pt x="516685" y="0"/>
                    <a:pt x="0" y="516685"/>
                    <a:pt x="0" y="1154109"/>
                  </a:cubicBezTo>
                  <a:cubicBezTo>
                    <a:pt x="0" y="1791532"/>
                    <a:pt x="516685" y="2308217"/>
                    <a:pt x="1154109" y="2308217"/>
                  </a:cubicBezTo>
                  <a:cubicBezTo>
                    <a:pt x="1791532" y="2308217"/>
                    <a:pt x="2308217" y="1791532"/>
                    <a:pt x="2308217" y="1154109"/>
                  </a:cubicBezTo>
                  <a:cubicBezTo>
                    <a:pt x="2308217" y="516685"/>
                    <a:pt x="1791299" y="0"/>
                    <a:pt x="1154109" y="0"/>
                  </a:cubicBezTo>
                  <a:close/>
                  <a:moveTo>
                    <a:pt x="1154109" y="2231912"/>
                  </a:moveTo>
                  <a:cubicBezTo>
                    <a:pt x="558792" y="2231912"/>
                    <a:pt x="76305" y="1749425"/>
                    <a:pt x="76305" y="1154109"/>
                  </a:cubicBezTo>
                  <a:cubicBezTo>
                    <a:pt x="76305" y="558792"/>
                    <a:pt x="558792" y="76072"/>
                    <a:pt x="1154109" y="76072"/>
                  </a:cubicBezTo>
                  <a:cubicBezTo>
                    <a:pt x="1749425" y="76072"/>
                    <a:pt x="2231912" y="558560"/>
                    <a:pt x="2231912" y="1153876"/>
                  </a:cubicBezTo>
                  <a:cubicBezTo>
                    <a:pt x="2231912" y="1749192"/>
                    <a:pt x="1749425" y="2231680"/>
                    <a:pt x="1154109" y="2231680"/>
                  </a:cubicBezTo>
                  <a:close/>
                  <a:moveTo>
                    <a:pt x="1154109" y="107478"/>
                  </a:moveTo>
                  <a:cubicBezTo>
                    <a:pt x="576007" y="107478"/>
                    <a:pt x="107478" y="576007"/>
                    <a:pt x="107478" y="1154109"/>
                  </a:cubicBezTo>
                  <a:cubicBezTo>
                    <a:pt x="107478" y="1732210"/>
                    <a:pt x="576007" y="2200739"/>
                    <a:pt x="1154109" y="2200739"/>
                  </a:cubicBezTo>
                  <a:cubicBezTo>
                    <a:pt x="1732210" y="2200739"/>
                    <a:pt x="2200739" y="1732210"/>
                    <a:pt x="2200739" y="1154109"/>
                  </a:cubicBezTo>
                  <a:cubicBezTo>
                    <a:pt x="2200739" y="576007"/>
                    <a:pt x="1731977" y="107478"/>
                    <a:pt x="1154109" y="107478"/>
                  </a:cubicBezTo>
                  <a:close/>
                  <a:moveTo>
                    <a:pt x="1154109" y="2178639"/>
                  </a:moveTo>
                  <a:cubicBezTo>
                    <a:pt x="588104" y="2178639"/>
                    <a:pt x="129578" y="1719880"/>
                    <a:pt x="129578" y="1154109"/>
                  </a:cubicBezTo>
                  <a:cubicBezTo>
                    <a:pt x="129578" y="588337"/>
                    <a:pt x="588104" y="129346"/>
                    <a:pt x="1154109" y="129346"/>
                  </a:cubicBezTo>
                  <a:cubicBezTo>
                    <a:pt x="1720113" y="129346"/>
                    <a:pt x="2178639" y="588105"/>
                    <a:pt x="2178639" y="1153876"/>
                  </a:cubicBezTo>
                  <a:cubicBezTo>
                    <a:pt x="2178639" y="1719647"/>
                    <a:pt x="1719880" y="2178406"/>
                    <a:pt x="1154109" y="2178406"/>
                  </a:cubicBezTo>
                  <a:close/>
                </a:path>
              </a:pathLst>
            </a:custGeom>
            <a:grpFill/>
            <a:ln w="23259" cap="flat">
              <a:noFill/>
              <a:prstDash val="solid"/>
              <a:miter/>
            </a:ln>
          </p:spPr>
          <p:txBody>
            <a:bodyPr rtlCol="0" anchor="ctr"/>
            <a:lstStyle/>
            <a:p>
              <a:endParaRPr lang="zh-CN" altLang="en-US"/>
            </a:p>
          </p:txBody>
        </p:sp>
        <p:grpSp>
          <p:nvGrpSpPr>
            <p:cNvPr id="24" name="图形 7">
              <a:extLst>
                <a:ext uri="{FF2B5EF4-FFF2-40B4-BE49-F238E27FC236}">
                  <a16:creationId xmlns:a16="http://schemas.microsoft.com/office/drawing/2014/main" id="{DDED7D35-2E93-4D78-340A-E8ADD7069A74}"/>
                </a:ext>
              </a:extLst>
            </p:cNvPr>
            <p:cNvGrpSpPr/>
            <p:nvPr/>
          </p:nvGrpSpPr>
          <p:grpSpPr>
            <a:xfrm>
              <a:off x="7081793" y="4962525"/>
              <a:ext cx="1839687" cy="1259492"/>
              <a:chOff x="7081793" y="4962525"/>
              <a:chExt cx="1839687" cy="1259492"/>
            </a:xfrm>
            <a:grpFill/>
          </p:grpSpPr>
          <p:sp>
            <p:nvSpPr>
              <p:cNvPr id="26" name="任意多边形: 形状 25">
                <a:extLst>
                  <a:ext uri="{FF2B5EF4-FFF2-40B4-BE49-F238E27FC236}">
                    <a16:creationId xmlns:a16="http://schemas.microsoft.com/office/drawing/2014/main" id="{3AD057A7-13F6-6D12-96C0-7AF3A52B3E5A}"/>
                  </a:ext>
                </a:extLst>
              </p:cNvPr>
              <p:cNvSpPr/>
              <p:nvPr/>
            </p:nvSpPr>
            <p:spPr>
              <a:xfrm>
                <a:off x="7123019" y="4962525"/>
                <a:ext cx="186125" cy="158890"/>
              </a:xfrm>
              <a:custGeom>
                <a:avLst/>
                <a:gdLst>
                  <a:gd name="connsiteX0" fmla="*/ 168147 w 186125"/>
                  <a:gd name="connsiteY0" fmla="*/ 158891 h 158890"/>
                  <a:gd name="connsiteX1" fmla="*/ 110918 w 186125"/>
                  <a:gd name="connsiteY1" fmla="*/ 144002 h 158890"/>
                  <a:gd name="connsiteX2" fmla="*/ 112314 w 186125"/>
                  <a:gd name="connsiteY2" fmla="*/ 138884 h 158890"/>
                  <a:gd name="connsiteX3" fmla="*/ 151862 w 186125"/>
                  <a:gd name="connsiteY3" fmla="*/ 130742 h 158890"/>
                  <a:gd name="connsiteX4" fmla="*/ 173730 w 186125"/>
                  <a:gd name="connsiteY4" fmla="*/ 103523 h 158890"/>
                  <a:gd name="connsiteX5" fmla="*/ 172567 w 186125"/>
                  <a:gd name="connsiteY5" fmla="*/ 81190 h 158890"/>
                  <a:gd name="connsiteX6" fmla="*/ 158841 w 186125"/>
                  <a:gd name="connsiteY6" fmla="*/ 69093 h 158890"/>
                  <a:gd name="connsiteX7" fmla="*/ 148140 w 186125"/>
                  <a:gd name="connsiteY7" fmla="*/ 69093 h 158890"/>
                  <a:gd name="connsiteX8" fmla="*/ 133019 w 186125"/>
                  <a:gd name="connsiteY8" fmla="*/ 77468 h 158890"/>
                  <a:gd name="connsiteX9" fmla="*/ 110453 w 186125"/>
                  <a:gd name="connsiteY9" fmla="*/ 100499 h 158890"/>
                  <a:gd name="connsiteX10" fmla="*/ 71137 w 186125"/>
                  <a:gd name="connsiteY10" fmla="*/ 132835 h 158890"/>
                  <a:gd name="connsiteX11" fmla="*/ 38336 w 186125"/>
                  <a:gd name="connsiteY11" fmla="*/ 134696 h 158890"/>
                  <a:gd name="connsiteX12" fmla="*/ 6232 w 186125"/>
                  <a:gd name="connsiteY12" fmla="*/ 107478 h 158890"/>
                  <a:gd name="connsiteX13" fmla="*/ 2975 w 186125"/>
                  <a:gd name="connsiteY13" fmla="*/ 60718 h 158890"/>
                  <a:gd name="connsiteX14" fmla="*/ 9023 w 186125"/>
                  <a:gd name="connsiteY14" fmla="*/ 46062 h 158890"/>
                  <a:gd name="connsiteX15" fmla="*/ 20190 w 186125"/>
                  <a:gd name="connsiteY15" fmla="*/ 29777 h 158890"/>
                  <a:gd name="connsiteX16" fmla="*/ 25541 w 186125"/>
                  <a:gd name="connsiteY16" fmla="*/ 20472 h 158890"/>
                  <a:gd name="connsiteX17" fmla="*/ 25075 w 186125"/>
                  <a:gd name="connsiteY17" fmla="*/ 12795 h 158890"/>
                  <a:gd name="connsiteX18" fmla="*/ 19027 w 186125"/>
                  <a:gd name="connsiteY18" fmla="*/ 4653 h 158890"/>
                  <a:gd name="connsiteX19" fmla="*/ 20423 w 186125"/>
                  <a:gd name="connsiteY19" fmla="*/ 0 h 158890"/>
                  <a:gd name="connsiteX20" fmla="*/ 84863 w 186125"/>
                  <a:gd name="connsiteY20" fmla="*/ 18378 h 158890"/>
                  <a:gd name="connsiteX21" fmla="*/ 83467 w 186125"/>
                  <a:gd name="connsiteY21" fmla="*/ 23031 h 158890"/>
                  <a:gd name="connsiteX22" fmla="*/ 36009 w 186125"/>
                  <a:gd name="connsiteY22" fmla="*/ 32569 h 158890"/>
                  <a:gd name="connsiteX23" fmla="*/ 12048 w 186125"/>
                  <a:gd name="connsiteY23" fmla="*/ 62579 h 158890"/>
                  <a:gd name="connsiteX24" fmla="*/ 13211 w 186125"/>
                  <a:gd name="connsiteY24" fmla="*/ 87239 h 158890"/>
                  <a:gd name="connsiteX25" fmla="*/ 28798 w 186125"/>
                  <a:gd name="connsiteY25" fmla="*/ 100731 h 158890"/>
                  <a:gd name="connsiteX26" fmla="*/ 41360 w 186125"/>
                  <a:gd name="connsiteY26" fmla="*/ 100731 h 158890"/>
                  <a:gd name="connsiteX27" fmla="*/ 54853 w 186125"/>
                  <a:gd name="connsiteY27" fmla="*/ 93985 h 158890"/>
                  <a:gd name="connsiteX28" fmla="*/ 74627 w 186125"/>
                  <a:gd name="connsiteY28" fmla="*/ 74676 h 158890"/>
                  <a:gd name="connsiteX29" fmla="*/ 103706 w 186125"/>
                  <a:gd name="connsiteY29" fmla="*/ 46760 h 158890"/>
                  <a:gd name="connsiteX30" fmla="*/ 126039 w 186125"/>
                  <a:gd name="connsiteY30" fmla="*/ 36291 h 158890"/>
                  <a:gd name="connsiteX31" fmla="*/ 149536 w 186125"/>
                  <a:gd name="connsiteY31" fmla="*/ 36989 h 158890"/>
                  <a:gd name="connsiteX32" fmla="*/ 180011 w 186125"/>
                  <a:gd name="connsiteY32" fmla="*/ 61881 h 158890"/>
                  <a:gd name="connsiteX33" fmla="*/ 183501 w 186125"/>
                  <a:gd name="connsiteY33" fmla="*/ 103756 h 158890"/>
                  <a:gd name="connsiteX34" fmla="*/ 176987 w 186125"/>
                  <a:gd name="connsiteY34" fmla="*/ 119342 h 158890"/>
                  <a:gd name="connsiteX35" fmla="*/ 167216 w 186125"/>
                  <a:gd name="connsiteY35" fmla="*/ 132137 h 158890"/>
                  <a:gd name="connsiteX36" fmla="*/ 159772 w 186125"/>
                  <a:gd name="connsiteY36" fmla="*/ 142839 h 158890"/>
                  <a:gd name="connsiteX37" fmla="*/ 160237 w 186125"/>
                  <a:gd name="connsiteY37" fmla="*/ 148655 h 158890"/>
                  <a:gd name="connsiteX38" fmla="*/ 168845 w 186125"/>
                  <a:gd name="connsiteY38" fmla="*/ 154936 h 158890"/>
                  <a:gd name="connsiteX39" fmla="*/ 167681 w 186125"/>
                  <a:gd name="connsiteY39" fmla="*/ 158658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125" h="158890">
                    <a:moveTo>
                      <a:pt x="168147" y="158891"/>
                    </a:moveTo>
                    <a:lnTo>
                      <a:pt x="110918" y="144002"/>
                    </a:lnTo>
                    <a:lnTo>
                      <a:pt x="112314" y="138884"/>
                    </a:lnTo>
                    <a:cubicBezTo>
                      <a:pt x="127203" y="140512"/>
                      <a:pt x="140463" y="137721"/>
                      <a:pt x="151862" y="130742"/>
                    </a:cubicBezTo>
                    <a:cubicBezTo>
                      <a:pt x="163261" y="123762"/>
                      <a:pt x="170473" y="114690"/>
                      <a:pt x="173730" y="103523"/>
                    </a:cubicBezTo>
                    <a:cubicBezTo>
                      <a:pt x="176289" y="94916"/>
                      <a:pt x="175824" y="87471"/>
                      <a:pt x="172567" y="81190"/>
                    </a:cubicBezTo>
                    <a:cubicBezTo>
                      <a:pt x="169310" y="74909"/>
                      <a:pt x="164890" y="70954"/>
                      <a:pt x="158841" y="69093"/>
                    </a:cubicBezTo>
                    <a:cubicBezTo>
                      <a:pt x="155119" y="67930"/>
                      <a:pt x="151397" y="67930"/>
                      <a:pt x="148140" y="69093"/>
                    </a:cubicBezTo>
                    <a:cubicBezTo>
                      <a:pt x="143487" y="70489"/>
                      <a:pt x="138602" y="73280"/>
                      <a:pt x="133019" y="77468"/>
                    </a:cubicBezTo>
                    <a:cubicBezTo>
                      <a:pt x="129064" y="80725"/>
                      <a:pt x="121619" y="88402"/>
                      <a:pt x="110453" y="100499"/>
                    </a:cubicBezTo>
                    <a:cubicBezTo>
                      <a:pt x="94866" y="117714"/>
                      <a:pt x="81839" y="128415"/>
                      <a:pt x="71137" y="132835"/>
                    </a:cubicBezTo>
                    <a:cubicBezTo>
                      <a:pt x="60436" y="137255"/>
                      <a:pt x="49502" y="137721"/>
                      <a:pt x="38336" y="134696"/>
                    </a:cubicBezTo>
                    <a:cubicBezTo>
                      <a:pt x="24145" y="130742"/>
                      <a:pt x="13444" y="121669"/>
                      <a:pt x="6232" y="107478"/>
                    </a:cubicBezTo>
                    <a:cubicBezTo>
                      <a:pt x="-747" y="93520"/>
                      <a:pt x="-1910" y="77933"/>
                      <a:pt x="2975" y="60718"/>
                    </a:cubicBezTo>
                    <a:cubicBezTo>
                      <a:pt x="4371" y="55367"/>
                      <a:pt x="6464" y="50482"/>
                      <a:pt x="9023" y="46062"/>
                    </a:cubicBezTo>
                    <a:cubicBezTo>
                      <a:pt x="11582" y="41642"/>
                      <a:pt x="15305" y="36291"/>
                      <a:pt x="20190" y="29777"/>
                    </a:cubicBezTo>
                    <a:cubicBezTo>
                      <a:pt x="22982" y="26288"/>
                      <a:pt x="24843" y="23264"/>
                      <a:pt x="25541" y="20472"/>
                    </a:cubicBezTo>
                    <a:cubicBezTo>
                      <a:pt x="26239" y="18378"/>
                      <a:pt x="26006" y="15819"/>
                      <a:pt x="25075" y="12795"/>
                    </a:cubicBezTo>
                    <a:cubicBezTo>
                      <a:pt x="24145" y="10003"/>
                      <a:pt x="22051" y="7212"/>
                      <a:pt x="19027" y="4653"/>
                    </a:cubicBezTo>
                    <a:lnTo>
                      <a:pt x="20423" y="0"/>
                    </a:lnTo>
                    <a:lnTo>
                      <a:pt x="84863" y="18378"/>
                    </a:lnTo>
                    <a:lnTo>
                      <a:pt x="83467" y="23031"/>
                    </a:lnTo>
                    <a:cubicBezTo>
                      <a:pt x="64391" y="21635"/>
                      <a:pt x="48572" y="24659"/>
                      <a:pt x="36009" y="32569"/>
                    </a:cubicBezTo>
                    <a:cubicBezTo>
                      <a:pt x="23447" y="40479"/>
                      <a:pt x="15537" y="50482"/>
                      <a:pt x="12048" y="62579"/>
                    </a:cubicBezTo>
                    <a:cubicBezTo>
                      <a:pt x="9256" y="71885"/>
                      <a:pt x="9721" y="80260"/>
                      <a:pt x="13211" y="87239"/>
                    </a:cubicBezTo>
                    <a:cubicBezTo>
                      <a:pt x="16700" y="94218"/>
                      <a:pt x="21818" y="98870"/>
                      <a:pt x="28798" y="100731"/>
                    </a:cubicBezTo>
                    <a:cubicBezTo>
                      <a:pt x="32752" y="101895"/>
                      <a:pt x="36940" y="101895"/>
                      <a:pt x="41360" y="100731"/>
                    </a:cubicBezTo>
                    <a:cubicBezTo>
                      <a:pt x="45780" y="99568"/>
                      <a:pt x="50200" y="97475"/>
                      <a:pt x="54853" y="93985"/>
                    </a:cubicBezTo>
                    <a:cubicBezTo>
                      <a:pt x="59506" y="90495"/>
                      <a:pt x="66019" y="84214"/>
                      <a:pt x="74627" y="74676"/>
                    </a:cubicBezTo>
                    <a:cubicBezTo>
                      <a:pt x="86724" y="61416"/>
                      <a:pt x="96262" y="52110"/>
                      <a:pt x="103706" y="46760"/>
                    </a:cubicBezTo>
                    <a:cubicBezTo>
                      <a:pt x="110918" y="41409"/>
                      <a:pt x="118595" y="37920"/>
                      <a:pt x="126039" y="36291"/>
                    </a:cubicBezTo>
                    <a:cubicBezTo>
                      <a:pt x="133716" y="34430"/>
                      <a:pt x="141626" y="34895"/>
                      <a:pt x="149536" y="36989"/>
                    </a:cubicBezTo>
                    <a:cubicBezTo>
                      <a:pt x="163029" y="40944"/>
                      <a:pt x="173265" y="49086"/>
                      <a:pt x="180011" y="61881"/>
                    </a:cubicBezTo>
                    <a:cubicBezTo>
                      <a:pt x="186758" y="74676"/>
                      <a:pt x="187921" y="88634"/>
                      <a:pt x="183501" y="103756"/>
                    </a:cubicBezTo>
                    <a:cubicBezTo>
                      <a:pt x="181872" y="109339"/>
                      <a:pt x="179778" y="114457"/>
                      <a:pt x="176987" y="119342"/>
                    </a:cubicBezTo>
                    <a:cubicBezTo>
                      <a:pt x="174893" y="123065"/>
                      <a:pt x="171636" y="127252"/>
                      <a:pt x="167216" y="132137"/>
                    </a:cubicBezTo>
                    <a:cubicBezTo>
                      <a:pt x="162796" y="137023"/>
                      <a:pt x="160470" y="140512"/>
                      <a:pt x="159772" y="142839"/>
                    </a:cubicBezTo>
                    <a:cubicBezTo>
                      <a:pt x="159074" y="144932"/>
                      <a:pt x="159306" y="147026"/>
                      <a:pt x="160237" y="148655"/>
                    </a:cubicBezTo>
                    <a:cubicBezTo>
                      <a:pt x="161168" y="150283"/>
                      <a:pt x="164192" y="152377"/>
                      <a:pt x="168845" y="154936"/>
                    </a:cubicBezTo>
                    <a:lnTo>
                      <a:pt x="167681" y="158658"/>
                    </a:lnTo>
                    <a:close/>
                  </a:path>
                </a:pathLst>
              </a:custGeom>
              <a:grpFill/>
              <a:ln w="23259"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1EAE8B4B-E22D-BF57-F59C-138F4D48C135}"/>
                  </a:ext>
                </a:extLst>
              </p:cNvPr>
              <p:cNvSpPr/>
              <p:nvPr/>
            </p:nvSpPr>
            <p:spPr>
              <a:xfrm>
                <a:off x="7089988" y="5124439"/>
                <a:ext cx="193268" cy="181921"/>
              </a:xfrm>
              <a:custGeom>
                <a:avLst/>
                <a:gdLst>
                  <a:gd name="connsiteX0" fmla="*/ 193036 w 193268"/>
                  <a:gd name="connsiteY0" fmla="*/ 931 h 181921"/>
                  <a:gd name="connsiteX1" fmla="*/ 180706 w 193268"/>
                  <a:gd name="connsiteY1" fmla="*/ 91659 h 181921"/>
                  <a:gd name="connsiteX2" fmla="*/ 175821 w 193268"/>
                  <a:gd name="connsiteY2" fmla="*/ 90961 h 181921"/>
                  <a:gd name="connsiteX3" fmla="*/ 176519 w 193268"/>
                  <a:gd name="connsiteY3" fmla="*/ 86541 h 181921"/>
                  <a:gd name="connsiteX4" fmla="*/ 176519 w 193268"/>
                  <a:gd name="connsiteY4" fmla="*/ 72117 h 181921"/>
                  <a:gd name="connsiteX5" fmla="*/ 171401 w 193268"/>
                  <a:gd name="connsiteY5" fmla="*/ 65836 h 181921"/>
                  <a:gd name="connsiteX6" fmla="*/ 152790 w 193268"/>
                  <a:gd name="connsiteY6" fmla="*/ 61649 h 181921"/>
                  <a:gd name="connsiteX7" fmla="*/ 66715 w 193268"/>
                  <a:gd name="connsiteY7" fmla="*/ 50017 h 181921"/>
                  <a:gd name="connsiteX8" fmla="*/ 35076 w 193268"/>
                  <a:gd name="connsiteY8" fmla="*/ 49319 h 181921"/>
                  <a:gd name="connsiteX9" fmla="*/ 20885 w 193268"/>
                  <a:gd name="connsiteY9" fmla="*/ 59322 h 181921"/>
                  <a:gd name="connsiteX10" fmla="*/ 12976 w 193268"/>
                  <a:gd name="connsiteY10" fmla="*/ 79329 h 181921"/>
                  <a:gd name="connsiteX11" fmla="*/ 16000 w 193268"/>
                  <a:gd name="connsiteY11" fmla="*/ 104454 h 181921"/>
                  <a:gd name="connsiteX12" fmla="*/ 31586 w 193268"/>
                  <a:gd name="connsiteY12" fmla="*/ 121901 h 181921"/>
                  <a:gd name="connsiteX13" fmla="*/ 70204 w 193268"/>
                  <a:gd name="connsiteY13" fmla="*/ 132137 h 181921"/>
                  <a:gd name="connsiteX14" fmla="*/ 141856 w 193268"/>
                  <a:gd name="connsiteY14" fmla="*/ 141908 h 181921"/>
                  <a:gd name="connsiteX15" fmla="*/ 159071 w 193268"/>
                  <a:gd name="connsiteY15" fmla="*/ 141908 h 181921"/>
                  <a:gd name="connsiteX16" fmla="*/ 166981 w 193268"/>
                  <a:gd name="connsiteY16" fmla="*/ 136557 h 181921"/>
                  <a:gd name="connsiteX17" fmla="*/ 172099 w 193268"/>
                  <a:gd name="connsiteY17" fmla="*/ 120506 h 181921"/>
                  <a:gd name="connsiteX18" fmla="*/ 176984 w 193268"/>
                  <a:gd name="connsiteY18" fmla="*/ 121203 h 181921"/>
                  <a:gd name="connsiteX19" fmla="*/ 168609 w 193268"/>
                  <a:gd name="connsiteY19" fmla="*/ 181922 h 181921"/>
                  <a:gd name="connsiteX20" fmla="*/ 163724 w 193268"/>
                  <a:gd name="connsiteY20" fmla="*/ 181224 h 181921"/>
                  <a:gd name="connsiteX21" fmla="*/ 164189 w 193268"/>
                  <a:gd name="connsiteY21" fmla="*/ 177502 h 181921"/>
                  <a:gd name="connsiteX22" fmla="*/ 162793 w 193268"/>
                  <a:gd name="connsiteY22" fmla="*/ 164707 h 181921"/>
                  <a:gd name="connsiteX23" fmla="*/ 154884 w 193268"/>
                  <a:gd name="connsiteY23" fmla="*/ 156332 h 181921"/>
                  <a:gd name="connsiteX24" fmla="*/ 140228 w 193268"/>
                  <a:gd name="connsiteY24" fmla="*/ 152609 h 181921"/>
                  <a:gd name="connsiteX25" fmla="*/ 73461 w 193268"/>
                  <a:gd name="connsiteY25" fmla="*/ 143537 h 181921"/>
                  <a:gd name="connsiteX26" fmla="*/ 29260 w 193268"/>
                  <a:gd name="connsiteY26" fmla="*/ 133301 h 181921"/>
                  <a:gd name="connsiteX27" fmla="*/ 6694 w 193268"/>
                  <a:gd name="connsiteY27" fmla="*/ 110037 h 181921"/>
                  <a:gd name="connsiteX28" fmla="*/ 1111 w 193268"/>
                  <a:gd name="connsiteY28" fmla="*/ 65371 h 181921"/>
                  <a:gd name="connsiteX29" fmla="*/ 12045 w 193268"/>
                  <a:gd name="connsiteY29" fmla="*/ 30941 h 181921"/>
                  <a:gd name="connsiteX30" fmla="*/ 36472 w 193268"/>
                  <a:gd name="connsiteY30" fmla="*/ 9771 h 181921"/>
                  <a:gd name="connsiteX31" fmla="*/ 72298 w 193268"/>
                  <a:gd name="connsiteY31" fmla="*/ 7444 h 181921"/>
                  <a:gd name="connsiteX32" fmla="*/ 158373 w 193268"/>
                  <a:gd name="connsiteY32" fmla="*/ 19076 h 181921"/>
                  <a:gd name="connsiteX33" fmla="*/ 177449 w 193268"/>
                  <a:gd name="connsiteY33" fmla="*/ 20007 h 181921"/>
                  <a:gd name="connsiteX34" fmla="*/ 184196 w 193268"/>
                  <a:gd name="connsiteY34" fmla="*/ 14889 h 181921"/>
                  <a:gd name="connsiteX35" fmla="*/ 188383 w 193268"/>
                  <a:gd name="connsiteY35" fmla="*/ 0 h 181921"/>
                  <a:gd name="connsiteX36" fmla="*/ 193269 w 193268"/>
                  <a:gd name="connsiteY36" fmla="*/ 698 h 18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3268" h="181921">
                    <a:moveTo>
                      <a:pt x="193036" y="931"/>
                    </a:moveTo>
                    <a:lnTo>
                      <a:pt x="180706" y="91659"/>
                    </a:lnTo>
                    <a:lnTo>
                      <a:pt x="175821" y="90961"/>
                    </a:lnTo>
                    <a:lnTo>
                      <a:pt x="176519" y="86541"/>
                    </a:lnTo>
                    <a:cubicBezTo>
                      <a:pt x="177449" y="79794"/>
                      <a:pt x="177449" y="74909"/>
                      <a:pt x="176519" y="72117"/>
                    </a:cubicBezTo>
                    <a:cubicBezTo>
                      <a:pt x="175356" y="69326"/>
                      <a:pt x="173727" y="67232"/>
                      <a:pt x="171401" y="65836"/>
                    </a:cubicBezTo>
                    <a:cubicBezTo>
                      <a:pt x="169075" y="64440"/>
                      <a:pt x="162793" y="63044"/>
                      <a:pt x="152790" y="61649"/>
                    </a:cubicBezTo>
                    <a:lnTo>
                      <a:pt x="66715" y="50017"/>
                    </a:lnTo>
                    <a:cubicBezTo>
                      <a:pt x="50895" y="47923"/>
                      <a:pt x="40427" y="47690"/>
                      <a:pt x="35076" y="49319"/>
                    </a:cubicBezTo>
                    <a:cubicBezTo>
                      <a:pt x="29725" y="50947"/>
                      <a:pt x="24840" y="54437"/>
                      <a:pt x="20885" y="59322"/>
                    </a:cubicBezTo>
                    <a:cubicBezTo>
                      <a:pt x="16698" y="64208"/>
                      <a:pt x="14139" y="70954"/>
                      <a:pt x="12976" y="79329"/>
                    </a:cubicBezTo>
                    <a:cubicBezTo>
                      <a:pt x="11580" y="88867"/>
                      <a:pt x="12743" y="97242"/>
                      <a:pt x="16000" y="104454"/>
                    </a:cubicBezTo>
                    <a:cubicBezTo>
                      <a:pt x="19489" y="111665"/>
                      <a:pt x="24607" y="117481"/>
                      <a:pt x="31586" y="121901"/>
                    </a:cubicBezTo>
                    <a:cubicBezTo>
                      <a:pt x="38566" y="126322"/>
                      <a:pt x="51593" y="129578"/>
                      <a:pt x="70204" y="132137"/>
                    </a:cubicBezTo>
                    <a:lnTo>
                      <a:pt x="141856" y="141908"/>
                    </a:lnTo>
                    <a:cubicBezTo>
                      <a:pt x="149766" y="143071"/>
                      <a:pt x="155349" y="142839"/>
                      <a:pt x="159071" y="141908"/>
                    </a:cubicBezTo>
                    <a:cubicBezTo>
                      <a:pt x="162561" y="140745"/>
                      <a:pt x="165352" y="138884"/>
                      <a:pt x="166981" y="136557"/>
                    </a:cubicBezTo>
                    <a:cubicBezTo>
                      <a:pt x="169540" y="132835"/>
                      <a:pt x="171168" y="127485"/>
                      <a:pt x="172099" y="120506"/>
                    </a:cubicBezTo>
                    <a:lnTo>
                      <a:pt x="176984" y="121203"/>
                    </a:lnTo>
                    <a:lnTo>
                      <a:pt x="168609" y="181922"/>
                    </a:lnTo>
                    <a:lnTo>
                      <a:pt x="163724" y="181224"/>
                    </a:lnTo>
                    <a:lnTo>
                      <a:pt x="164189" y="177502"/>
                    </a:lnTo>
                    <a:cubicBezTo>
                      <a:pt x="164887" y="172616"/>
                      <a:pt x="164422" y="168429"/>
                      <a:pt x="162793" y="164707"/>
                    </a:cubicBezTo>
                    <a:cubicBezTo>
                      <a:pt x="161165" y="161217"/>
                      <a:pt x="158606" y="158425"/>
                      <a:pt x="154884" y="156332"/>
                    </a:cubicBezTo>
                    <a:cubicBezTo>
                      <a:pt x="152325" y="154936"/>
                      <a:pt x="147439" y="153540"/>
                      <a:pt x="140228" y="152609"/>
                    </a:cubicBezTo>
                    <a:lnTo>
                      <a:pt x="73461" y="143537"/>
                    </a:lnTo>
                    <a:cubicBezTo>
                      <a:pt x="52756" y="140745"/>
                      <a:pt x="38100" y="137255"/>
                      <a:pt x="29260" y="133301"/>
                    </a:cubicBezTo>
                    <a:cubicBezTo>
                      <a:pt x="20420" y="129346"/>
                      <a:pt x="12976" y="121436"/>
                      <a:pt x="6694" y="110037"/>
                    </a:cubicBezTo>
                    <a:cubicBezTo>
                      <a:pt x="413" y="98405"/>
                      <a:pt x="-1448" y="83516"/>
                      <a:pt x="1111" y="65371"/>
                    </a:cubicBezTo>
                    <a:cubicBezTo>
                      <a:pt x="3205" y="50249"/>
                      <a:pt x="6927" y="38618"/>
                      <a:pt x="12045" y="30941"/>
                    </a:cubicBezTo>
                    <a:cubicBezTo>
                      <a:pt x="19024" y="20472"/>
                      <a:pt x="27399" y="13260"/>
                      <a:pt x="36472" y="9771"/>
                    </a:cubicBezTo>
                    <a:cubicBezTo>
                      <a:pt x="45777" y="6281"/>
                      <a:pt x="57642" y="5583"/>
                      <a:pt x="72298" y="7444"/>
                    </a:cubicBezTo>
                    <a:lnTo>
                      <a:pt x="158373" y="19076"/>
                    </a:lnTo>
                    <a:cubicBezTo>
                      <a:pt x="168377" y="20472"/>
                      <a:pt x="174890" y="20705"/>
                      <a:pt x="177449" y="20007"/>
                    </a:cubicBezTo>
                    <a:cubicBezTo>
                      <a:pt x="180008" y="19309"/>
                      <a:pt x="182335" y="17448"/>
                      <a:pt x="184196" y="14889"/>
                    </a:cubicBezTo>
                    <a:cubicBezTo>
                      <a:pt x="186057" y="12330"/>
                      <a:pt x="187453" y="7444"/>
                      <a:pt x="188383" y="0"/>
                    </a:cubicBezTo>
                    <a:lnTo>
                      <a:pt x="193269" y="698"/>
                    </a:lnTo>
                    <a:close/>
                  </a:path>
                </a:pathLst>
              </a:custGeom>
              <a:grpFill/>
              <a:ln w="23259"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85913B9E-E92E-0E54-B7F9-0527EE120B4A}"/>
                  </a:ext>
                </a:extLst>
              </p:cNvPr>
              <p:cNvSpPr/>
              <p:nvPr/>
            </p:nvSpPr>
            <p:spPr>
              <a:xfrm>
                <a:off x="7081793" y="5277747"/>
                <a:ext cx="186574" cy="182619"/>
              </a:xfrm>
              <a:custGeom>
                <a:avLst/>
                <a:gdLst>
                  <a:gd name="connsiteX0" fmla="*/ 180293 w 186574"/>
                  <a:gd name="connsiteY0" fmla="*/ 62114 h 182619"/>
                  <a:gd name="connsiteX1" fmla="*/ 74909 w 186574"/>
                  <a:gd name="connsiteY1" fmla="*/ 155168 h 182619"/>
                  <a:gd name="connsiteX2" fmla="*/ 150981 w 186574"/>
                  <a:gd name="connsiteY2" fmla="*/ 151214 h 182619"/>
                  <a:gd name="connsiteX3" fmla="*/ 172383 w 186574"/>
                  <a:gd name="connsiteY3" fmla="*/ 145630 h 182619"/>
                  <a:gd name="connsiteX4" fmla="*/ 178665 w 186574"/>
                  <a:gd name="connsiteY4" fmla="*/ 124228 h 182619"/>
                  <a:gd name="connsiteX5" fmla="*/ 183550 w 186574"/>
                  <a:gd name="connsiteY5" fmla="*/ 124228 h 182619"/>
                  <a:gd name="connsiteX6" fmla="*/ 186574 w 186574"/>
                  <a:gd name="connsiteY6" fmla="*/ 182619 h 182619"/>
                  <a:gd name="connsiteX7" fmla="*/ 181689 w 186574"/>
                  <a:gd name="connsiteY7" fmla="*/ 182619 h 182619"/>
                  <a:gd name="connsiteX8" fmla="*/ 177269 w 186574"/>
                  <a:gd name="connsiteY8" fmla="*/ 167963 h 182619"/>
                  <a:gd name="connsiteX9" fmla="*/ 169592 w 186574"/>
                  <a:gd name="connsiteY9" fmla="*/ 162380 h 182619"/>
                  <a:gd name="connsiteX10" fmla="*/ 151679 w 186574"/>
                  <a:gd name="connsiteY10" fmla="*/ 161217 h 182619"/>
                  <a:gd name="connsiteX11" fmla="*/ 4187 w 186574"/>
                  <a:gd name="connsiteY11" fmla="*/ 168661 h 182619"/>
                  <a:gd name="connsiteX12" fmla="*/ 4187 w 186574"/>
                  <a:gd name="connsiteY12" fmla="*/ 164241 h 182619"/>
                  <a:gd name="connsiteX13" fmla="*/ 145398 w 186574"/>
                  <a:gd name="connsiteY13" fmla="*/ 36989 h 182619"/>
                  <a:gd name="connsiteX14" fmla="*/ 32802 w 186574"/>
                  <a:gd name="connsiteY14" fmla="*/ 42805 h 182619"/>
                  <a:gd name="connsiteX15" fmla="*/ 12562 w 186574"/>
                  <a:gd name="connsiteY15" fmla="*/ 50947 h 182619"/>
                  <a:gd name="connsiteX16" fmla="*/ 7910 w 186574"/>
                  <a:gd name="connsiteY16" fmla="*/ 67232 h 182619"/>
                  <a:gd name="connsiteX17" fmla="*/ 7910 w 186574"/>
                  <a:gd name="connsiteY17" fmla="*/ 71419 h 182619"/>
                  <a:gd name="connsiteX18" fmla="*/ 3257 w 186574"/>
                  <a:gd name="connsiteY18" fmla="*/ 71652 h 182619"/>
                  <a:gd name="connsiteX19" fmla="*/ 0 w 186574"/>
                  <a:gd name="connsiteY19" fmla="*/ 8840 h 182619"/>
                  <a:gd name="connsiteX20" fmla="*/ 4885 w 186574"/>
                  <a:gd name="connsiteY20" fmla="*/ 8840 h 182619"/>
                  <a:gd name="connsiteX21" fmla="*/ 11864 w 186574"/>
                  <a:gd name="connsiteY21" fmla="*/ 28614 h 182619"/>
                  <a:gd name="connsiteX22" fmla="*/ 32104 w 186574"/>
                  <a:gd name="connsiteY22" fmla="*/ 33267 h 182619"/>
                  <a:gd name="connsiteX23" fmla="*/ 157029 w 186574"/>
                  <a:gd name="connsiteY23" fmla="*/ 26986 h 182619"/>
                  <a:gd name="connsiteX24" fmla="*/ 161450 w 186574"/>
                  <a:gd name="connsiteY24" fmla="*/ 23031 h 182619"/>
                  <a:gd name="connsiteX25" fmla="*/ 170290 w 186574"/>
                  <a:gd name="connsiteY25" fmla="*/ 12562 h 182619"/>
                  <a:gd name="connsiteX26" fmla="*/ 172151 w 186574"/>
                  <a:gd name="connsiteY26" fmla="*/ 0 h 182619"/>
                  <a:gd name="connsiteX27" fmla="*/ 177036 w 186574"/>
                  <a:gd name="connsiteY27" fmla="*/ 0 h 182619"/>
                  <a:gd name="connsiteX28" fmla="*/ 180293 w 186574"/>
                  <a:gd name="connsiteY28" fmla="*/ 62579 h 18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574" h="182619">
                    <a:moveTo>
                      <a:pt x="180293" y="62114"/>
                    </a:moveTo>
                    <a:lnTo>
                      <a:pt x="74909" y="155168"/>
                    </a:lnTo>
                    <a:lnTo>
                      <a:pt x="150981" y="151214"/>
                    </a:lnTo>
                    <a:cubicBezTo>
                      <a:pt x="161682" y="150748"/>
                      <a:pt x="168661" y="148887"/>
                      <a:pt x="172383" y="145630"/>
                    </a:cubicBezTo>
                    <a:cubicBezTo>
                      <a:pt x="177269" y="141210"/>
                      <a:pt x="179363" y="133999"/>
                      <a:pt x="178665" y="124228"/>
                    </a:cubicBezTo>
                    <a:lnTo>
                      <a:pt x="183550" y="124228"/>
                    </a:lnTo>
                    <a:cubicBezTo>
                      <a:pt x="183550" y="124228"/>
                      <a:pt x="186574" y="182619"/>
                      <a:pt x="186574" y="182619"/>
                    </a:cubicBezTo>
                    <a:lnTo>
                      <a:pt x="181689" y="182619"/>
                    </a:lnTo>
                    <a:cubicBezTo>
                      <a:pt x="180293" y="175408"/>
                      <a:pt x="178897" y="170522"/>
                      <a:pt x="177269" y="167963"/>
                    </a:cubicBezTo>
                    <a:cubicBezTo>
                      <a:pt x="175640" y="165404"/>
                      <a:pt x="173081" y="163543"/>
                      <a:pt x="169592" y="162380"/>
                    </a:cubicBezTo>
                    <a:cubicBezTo>
                      <a:pt x="166102" y="161217"/>
                      <a:pt x="160054" y="160752"/>
                      <a:pt x="151679" y="161217"/>
                    </a:cubicBezTo>
                    <a:lnTo>
                      <a:pt x="4187" y="168661"/>
                    </a:lnTo>
                    <a:lnTo>
                      <a:pt x="4187" y="164241"/>
                    </a:lnTo>
                    <a:cubicBezTo>
                      <a:pt x="4187" y="164241"/>
                      <a:pt x="145398" y="36989"/>
                      <a:pt x="145398" y="36989"/>
                    </a:cubicBezTo>
                    <a:lnTo>
                      <a:pt x="32802" y="42805"/>
                    </a:lnTo>
                    <a:cubicBezTo>
                      <a:pt x="22566" y="43270"/>
                      <a:pt x="15819" y="46062"/>
                      <a:pt x="12562" y="50947"/>
                    </a:cubicBezTo>
                    <a:cubicBezTo>
                      <a:pt x="9305" y="55833"/>
                      <a:pt x="7677" y="61183"/>
                      <a:pt x="7910" y="67232"/>
                    </a:cubicBezTo>
                    <a:lnTo>
                      <a:pt x="7910" y="71419"/>
                    </a:lnTo>
                    <a:cubicBezTo>
                      <a:pt x="7910" y="71419"/>
                      <a:pt x="3257" y="71652"/>
                      <a:pt x="3257" y="71652"/>
                    </a:cubicBezTo>
                    <a:lnTo>
                      <a:pt x="0" y="8840"/>
                    </a:lnTo>
                    <a:lnTo>
                      <a:pt x="4885" y="8840"/>
                    </a:lnTo>
                    <a:cubicBezTo>
                      <a:pt x="5351" y="18378"/>
                      <a:pt x="7910" y="25125"/>
                      <a:pt x="11864" y="28614"/>
                    </a:cubicBezTo>
                    <a:cubicBezTo>
                      <a:pt x="16052" y="32336"/>
                      <a:pt x="22798" y="33732"/>
                      <a:pt x="32104" y="33267"/>
                    </a:cubicBezTo>
                    <a:lnTo>
                      <a:pt x="157029" y="26986"/>
                    </a:lnTo>
                    <a:lnTo>
                      <a:pt x="161450" y="23031"/>
                    </a:lnTo>
                    <a:cubicBezTo>
                      <a:pt x="165870" y="19076"/>
                      <a:pt x="168894" y="15587"/>
                      <a:pt x="170290" y="12562"/>
                    </a:cubicBezTo>
                    <a:cubicBezTo>
                      <a:pt x="171686" y="9538"/>
                      <a:pt x="172151" y="5351"/>
                      <a:pt x="172151" y="0"/>
                    </a:cubicBezTo>
                    <a:lnTo>
                      <a:pt x="177036" y="0"/>
                    </a:lnTo>
                    <a:cubicBezTo>
                      <a:pt x="177036" y="0"/>
                      <a:pt x="180293" y="62579"/>
                      <a:pt x="180293" y="62579"/>
                    </a:cubicBezTo>
                    <a:close/>
                  </a:path>
                </a:pathLst>
              </a:custGeom>
              <a:grpFill/>
              <a:ln w="2325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C29BDFD4-37CF-E96A-5B74-EAF34692BD8B}"/>
                  </a:ext>
                </a:extLst>
              </p:cNvPr>
              <p:cNvSpPr/>
              <p:nvPr/>
            </p:nvSpPr>
            <p:spPr>
              <a:xfrm>
                <a:off x="7127158" y="5501310"/>
                <a:ext cx="217980" cy="199369"/>
              </a:xfrm>
              <a:custGeom>
                <a:avLst/>
                <a:gdLst>
                  <a:gd name="connsiteX0" fmla="*/ 217980 w 217980"/>
                  <a:gd name="connsiteY0" fmla="*/ 174942 h 199369"/>
                  <a:gd name="connsiteX1" fmla="*/ 213560 w 217980"/>
                  <a:gd name="connsiteY1" fmla="*/ 176804 h 199369"/>
                  <a:gd name="connsiteX2" fmla="*/ 203789 w 217980"/>
                  <a:gd name="connsiteY2" fmla="*/ 166102 h 199369"/>
                  <a:gd name="connsiteX3" fmla="*/ 168196 w 217980"/>
                  <a:gd name="connsiteY3" fmla="*/ 157960 h 199369"/>
                  <a:gd name="connsiteX4" fmla="*/ 94218 w 217980"/>
                  <a:gd name="connsiteY4" fmla="*/ 145863 h 199369"/>
                  <a:gd name="connsiteX5" fmla="*/ 54437 w 217980"/>
                  <a:gd name="connsiteY5" fmla="*/ 161682 h 199369"/>
                  <a:gd name="connsiteX6" fmla="*/ 39083 w 217980"/>
                  <a:gd name="connsiteY6" fmla="*/ 169359 h 199369"/>
                  <a:gd name="connsiteX7" fmla="*/ 35593 w 217980"/>
                  <a:gd name="connsiteY7" fmla="*/ 176804 h 199369"/>
                  <a:gd name="connsiteX8" fmla="*/ 37454 w 217980"/>
                  <a:gd name="connsiteY8" fmla="*/ 188203 h 199369"/>
                  <a:gd name="connsiteX9" fmla="*/ 41177 w 217980"/>
                  <a:gd name="connsiteY9" fmla="*/ 197508 h 199369"/>
                  <a:gd name="connsiteX10" fmla="*/ 36757 w 217980"/>
                  <a:gd name="connsiteY10" fmla="*/ 199369 h 199369"/>
                  <a:gd name="connsiteX11" fmla="*/ 0 w 217980"/>
                  <a:gd name="connsiteY11" fmla="*/ 106780 h 199369"/>
                  <a:gd name="connsiteX12" fmla="*/ 4420 w 217980"/>
                  <a:gd name="connsiteY12" fmla="*/ 104919 h 199369"/>
                  <a:gd name="connsiteX13" fmla="*/ 7910 w 217980"/>
                  <a:gd name="connsiteY13" fmla="*/ 113527 h 199369"/>
                  <a:gd name="connsiteX14" fmla="*/ 15121 w 217980"/>
                  <a:gd name="connsiteY14" fmla="*/ 123995 h 199369"/>
                  <a:gd name="connsiteX15" fmla="*/ 23031 w 217980"/>
                  <a:gd name="connsiteY15" fmla="*/ 126554 h 199369"/>
                  <a:gd name="connsiteX16" fmla="*/ 38850 w 217980"/>
                  <a:gd name="connsiteY16" fmla="*/ 121901 h 199369"/>
                  <a:gd name="connsiteX17" fmla="*/ 71885 w 217980"/>
                  <a:gd name="connsiteY17" fmla="*/ 108874 h 199369"/>
                  <a:gd name="connsiteX18" fmla="*/ 127019 w 217980"/>
                  <a:gd name="connsiteY18" fmla="*/ 42107 h 199369"/>
                  <a:gd name="connsiteX19" fmla="*/ 145165 w 217980"/>
                  <a:gd name="connsiteY19" fmla="*/ 16052 h 199369"/>
                  <a:gd name="connsiteX20" fmla="*/ 144002 w 217980"/>
                  <a:gd name="connsiteY20" fmla="*/ 1861 h 199369"/>
                  <a:gd name="connsiteX21" fmla="*/ 148422 w 217980"/>
                  <a:gd name="connsiteY21" fmla="*/ 0 h 199369"/>
                  <a:gd name="connsiteX22" fmla="*/ 179828 w 217980"/>
                  <a:gd name="connsiteY22" fmla="*/ 79096 h 199369"/>
                  <a:gd name="connsiteX23" fmla="*/ 175408 w 217980"/>
                  <a:gd name="connsiteY23" fmla="*/ 80957 h 199369"/>
                  <a:gd name="connsiteX24" fmla="*/ 174012 w 217980"/>
                  <a:gd name="connsiteY24" fmla="*/ 77468 h 199369"/>
                  <a:gd name="connsiteX25" fmla="*/ 167963 w 217980"/>
                  <a:gd name="connsiteY25" fmla="*/ 68162 h 199369"/>
                  <a:gd name="connsiteX26" fmla="*/ 162380 w 217980"/>
                  <a:gd name="connsiteY26" fmla="*/ 66999 h 199369"/>
                  <a:gd name="connsiteX27" fmla="*/ 144235 w 217980"/>
                  <a:gd name="connsiteY27" fmla="*/ 85377 h 199369"/>
                  <a:gd name="connsiteX28" fmla="*/ 101429 w 217980"/>
                  <a:gd name="connsiteY28" fmla="*/ 136790 h 199369"/>
                  <a:gd name="connsiteX29" fmla="*/ 163078 w 217980"/>
                  <a:gd name="connsiteY29" fmla="*/ 146793 h 199369"/>
                  <a:gd name="connsiteX30" fmla="*/ 191692 w 217980"/>
                  <a:gd name="connsiteY30" fmla="*/ 148189 h 199369"/>
                  <a:gd name="connsiteX31" fmla="*/ 195880 w 217980"/>
                  <a:gd name="connsiteY31" fmla="*/ 142839 h 199369"/>
                  <a:gd name="connsiteX32" fmla="*/ 193553 w 217980"/>
                  <a:gd name="connsiteY32" fmla="*/ 126089 h 199369"/>
                  <a:gd name="connsiteX33" fmla="*/ 197973 w 217980"/>
                  <a:gd name="connsiteY33" fmla="*/ 124228 h 199369"/>
                  <a:gd name="connsiteX34" fmla="*/ 217980 w 217980"/>
                  <a:gd name="connsiteY34" fmla="*/ 174477 h 19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980" h="199369">
                    <a:moveTo>
                      <a:pt x="217980" y="174942"/>
                    </a:moveTo>
                    <a:lnTo>
                      <a:pt x="213560" y="176804"/>
                    </a:lnTo>
                    <a:cubicBezTo>
                      <a:pt x="210768" y="171686"/>
                      <a:pt x="207512" y="168196"/>
                      <a:pt x="203789" y="166102"/>
                    </a:cubicBezTo>
                    <a:cubicBezTo>
                      <a:pt x="198671" y="163311"/>
                      <a:pt x="187040" y="160752"/>
                      <a:pt x="168196" y="157960"/>
                    </a:cubicBezTo>
                    <a:lnTo>
                      <a:pt x="94218" y="145863"/>
                    </a:lnTo>
                    <a:lnTo>
                      <a:pt x="54437" y="161682"/>
                    </a:lnTo>
                    <a:cubicBezTo>
                      <a:pt x="45829" y="164939"/>
                      <a:pt x="40711" y="167498"/>
                      <a:pt x="39083" y="169359"/>
                    </a:cubicBezTo>
                    <a:cubicBezTo>
                      <a:pt x="37454" y="170988"/>
                      <a:pt x="36291" y="173547"/>
                      <a:pt x="35593" y="176804"/>
                    </a:cubicBezTo>
                    <a:cubicBezTo>
                      <a:pt x="35128" y="180060"/>
                      <a:pt x="35593" y="183783"/>
                      <a:pt x="37454" y="188203"/>
                    </a:cubicBezTo>
                    <a:lnTo>
                      <a:pt x="41177" y="197508"/>
                    </a:lnTo>
                    <a:lnTo>
                      <a:pt x="36757" y="199369"/>
                    </a:lnTo>
                    <a:lnTo>
                      <a:pt x="0" y="106780"/>
                    </a:lnTo>
                    <a:lnTo>
                      <a:pt x="4420" y="104919"/>
                    </a:lnTo>
                    <a:lnTo>
                      <a:pt x="7910" y="113527"/>
                    </a:lnTo>
                    <a:cubicBezTo>
                      <a:pt x="9771" y="118412"/>
                      <a:pt x="12330" y="121901"/>
                      <a:pt x="15121" y="123995"/>
                    </a:cubicBezTo>
                    <a:cubicBezTo>
                      <a:pt x="16982" y="125624"/>
                      <a:pt x="19774" y="126554"/>
                      <a:pt x="23031" y="126554"/>
                    </a:cubicBezTo>
                    <a:cubicBezTo>
                      <a:pt x="25357" y="126554"/>
                      <a:pt x="30708" y="125158"/>
                      <a:pt x="38850" y="121901"/>
                    </a:cubicBezTo>
                    <a:lnTo>
                      <a:pt x="71885" y="108874"/>
                    </a:lnTo>
                    <a:lnTo>
                      <a:pt x="127019" y="42107"/>
                    </a:lnTo>
                    <a:cubicBezTo>
                      <a:pt x="137953" y="28847"/>
                      <a:pt x="144002" y="20239"/>
                      <a:pt x="145165" y="16052"/>
                    </a:cubicBezTo>
                    <a:cubicBezTo>
                      <a:pt x="146328" y="11864"/>
                      <a:pt x="146096" y="7212"/>
                      <a:pt x="144002" y="1861"/>
                    </a:cubicBezTo>
                    <a:lnTo>
                      <a:pt x="148422" y="0"/>
                    </a:lnTo>
                    <a:lnTo>
                      <a:pt x="179828" y="79096"/>
                    </a:lnTo>
                    <a:lnTo>
                      <a:pt x="175408" y="80957"/>
                    </a:lnTo>
                    <a:lnTo>
                      <a:pt x="174012" y="77468"/>
                    </a:lnTo>
                    <a:cubicBezTo>
                      <a:pt x="172151" y="72582"/>
                      <a:pt x="170057" y="69558"/>
                      <a:pt x="167963" y="68162"/>
                    </a:cubicBezTo>
                    <a:cubicBezTo>
                      <a:pt x="165870" y="66767"/>
                      <a:pt x="164009" y="66534"/>
                      <a:pt x="162380" y="66999"/>
                    </a:cubicBezTo>
                    <a:cubicBezTo>
                      <a:pt x="159356" y="68162"/>
                      <a:pt x="153307" y="74211"/>
                      <a:pt x="144235" y="85377"/>
                    </a:cubicBezTo>
                    <a:lnTo>
                      <a:pt x="101429" y="136790"/>
                    </a:lnTo>
                    <a:lnTo>
                      <a:pt x="163078" y="146793"/>
                    </a:lnTo>
                    <a:cubicBezTo>
                      <a:pt x="178199" y="149352"/>
                      <a:pt x="187737" y="149818"/>
                      <a:pt x="191692" y="148189"/>
                    </a:cubicBezTo>
                    <a:cubicBezTo>
                      <a:pt x="193786" y="147259"/>
                      <a:pt x="195414" y="145630"/>
                      <a:pt x="195880" y="142839"/>
                    </a:cubicBezTo>
                    <a:cubicBezTo>
                      <a:pt x="196810" y="139349"/>
                      <a:pt x="195880" y="133766"/>
                      <a:pt x="193553" y="126089"/>
                    </a:cubicBezTo>
                    <a:lnTo>
                      <a:pt x="197973" y="124228"/>
                    </a:lnTo>
                    <a:lnTo>
                      <a:pt x="217980" y="174477"/>
                    </a:lnTo>
                    <a:close/>
                  </a:path>
                </a:pathLst>
              </a:custGeom>
              <a:grpFill/>
              <a:ln w="2325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7A946D85-7657-9A55-31CE-33F851F45076}"/>
                  </a:ext>
                </a:extLst>
              </p:cNvPr>
              <p:cNvSpPr/>
              <p:nvPr/>
            </p:nvSpPr>
            <p:spPr>
              <a:xfrm>
                <a:off x="7169032" y="5700679"/>
                <a:ext cx="204487" cy="177268"/>
              </a:xfrm>
              <a:custGeom>
                <a:avLst/>
                <a:gdLst>
                  <a:gd name="connsiteX0" fmla="*/ 101895 w 204487"/>
                  <a:gd name="connsiteY0" fmla="*/ 83749 h 177268"/>
                  <a:gd name="connsiteX1" fmla="*/ 67930 w 204487"/>
                  <a:gd name="connsiteY1" fmla="*/ 31173 h 177268"/>
                  <a:gd name="connsiteX2" fmla="*/ 49319 w 204487"/>
                  <a:gd name="connsiteY2" fmla="*/ 34198 h 177268"/>
                  <a:gd name="connsiteX3" fmla="*/ 35361 w 204487"/>
                  <a:gd name="connsiteY3" fmla="*/ 38850 h 177268"/>
                  <a:gd name="connsiteX4" fmla="*/ 29312 w 204487"/>
                  <a:gd name="connsiteY4" fmla="*/ 50017 h 177268"/>
                  <a:gd name="connsiteX5" fmla="*/ 36059 w 204487"/>
                  <a:gd name="connsiteY5" fmla="*/ 66301 h 177268"/>
                  <a:gd name="connsiteX6" fmla="*/ 32104 w 204487"/>
                  <a:gd name="connsiteY6" fmla="*/ 68860 h 177268"/>
                  <a:gd name="connsiteX7" fmla="*/ 0 w 204487"/>
                  <a:gd name="connsiteY7" fmla="*/ 19309 h 177268"/>
                  <a:gd name="connsiteX8" fmla="*/ 3955 w 204487"/>
                  <a:gd name="connsiteY8" fmla="*/ 16750 h 177268"/>
                  <a:gd name="connsiteX9" fmla="*/ 19076 w 204487"/>
                  <a:gd name="connsiteY9" fmla="*/ 25590 h 177268"/>
                  <a:gd name="connsiteX10" fmla="*/ 49784 w 204487"/>
                  <a:gd name="connsiteY10" fmla="*/ 23729 h 177268"/>
                  <a:gd name="connsiteX11" fmla="*/ 203091 w 204487"/>
                  <a:gd name="connsiteY11" fmla="*/ 0 h 177268"/>
                  <a:gd name="connsiteX12" fmla="*/ 204487 w 204487"/>
                  <a:gd name="connsiteY12" fmla="*/ 2094 h 177268"/>
                  <a:gd name="connsiteX13" fmla="*/ 117016 w 204487"/>
                  <a:gd name="connsiteY13" fmla="*/ 134929 h 177268"/>
                  <a:gd name="connsiteX14" fmla="*/ 103290 w 204487"/>
                  <a:gd name="connsiteY14" fmla="*/ 161682 h 177268"/>
                  <a:gd name="connsiteX15" fmla="*/ 106082 w 204487"/>
                  <a:gd name="connsiteY15" fmla="*/ 174710 h 177268"/>
                  <a:gd name="connsiteX16" fmla="*/ 102127 w 204487"/>
                  <a:gd name="connsiteY16" fmla="*/ 177269 h 177268"/>
                  <a:gd name="connsiteX17" fmla="*/ 55600 w 204487"/>
                  <a:gd name="connsiteY17" fmla="*/ 105152 h 177268"/>
                  <a:gd name="connsiteX18" fmla="*/ 59788 w 204487"/>
                  <a:gd name="connsiteY18" fmla="*/ 102593 h 177268"/>
                  <a:gd name="connsiteX19" fmla="*/ 61649 w 204487"/>
                  <a:gd name="connsiteY19" fmla="*/ 105617 h 177268"/>
                  <a:gd name="connsiteX20" fmla="*/ 71885 w 204487"/>
                  <a:gd name="connsiteY20" fmla="*/ 116318 h 177268"/>
                  <a:gd name="connsiteX21" fmla="*/ 78398 w 204487"/>
                  <a:gd name="connsiteY21" fmla="*/ 115388 h 177268"/>
                  <a:gd name="connsiteX22" fmla="*/ 82121 w 204487"/>
                  <a:gd name="connsiteY22" fmla="*/ 112131 h 177268"/>
                  <a:gd name="connsiteX23" fmla="*/ 88169 w 204487"/>
                  <a:gd name="connsiteY23" fmla="*/ 103523 h 177268"/>
                  <a:gd name="connsiteX24" fmla="*/ 101662 w 204487"/>
                  <a:gd name="connsiteY24" fmla="*/ 83516 h 177268"/>
                  <a:gd name="connsiteX25" fmla="*/ 107711 w 204487"/>
                  <a:gd name="connsiteY25" fmla="*/ 74676 h 177268"/>
                  <a:gd name="connsiteX26" fmla="*/ 144700 w 204487"/>
                  <a:gd name="connsiteY26" fmla="*/ 19309 h 177268"/>
                  <a:gd name="connsiteX27" fmla="*/ 78631 w 204487"/>
                  <a:gd name="connsiteY27" fmla="*/ 29545 h 177268"/>
                  <a:gd name="connsiteX28" fmla="*/ 107711 w 204487"/>
                  <a:gd name="connsiteY28" fmla="*/ 74676 h 17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487" h="177268">
                    <a:moveTo>
                      <a:pt x="101895" y="83749"/>
                    </a:moveTo>
                    <a:lnTo>
                      <a:pt x="67930" y="31173"/>
                    </a:lnTo>
                    <a:lnTo>
                      <a:pt x="49319" y="34198"/>
                    </a:lnTo>
                    <a:cubicBezTo>
                      <a:pt x="43038" y="35361"/>
                      <a:pt x="38618" y="36757"/>
                      <a:pt x="35361" y="38850"/>
                    </a:cubicBezTo>
                    <a:cubicBezTo>
                      <a:pt x="31173" y="41642"/>
                      <a:pt x="29080" y="45131"/>
                      <a:pt x="29312" y="50017"/>
                    </a:cubicBezTo>
                    <a:cubicBezTo>
                      <a:pt x="29312" y="52808"/>
                      <a:pt x="31639" y="58159"/>
                      <a:pt x="36059" y="66301"/>
                    </a:cubicBezTo>
                    <a:lnTo>
                      <a:pt x="32104" y="68860"/>
                    </a:lnTo>
                    <a:lnTo>
                      <a:pt x="0" y="19309"/>
                    </a:lnTo>
                    <a:lnTo>
                      <a:pt x="3955" y="16750"/>
                    </a:lnTo>
                    <a:cubicBezTo>
                      <a:pt x="8142" y="21635"/>
                      <a:pt x="13260" y="24427"/>
                      <a:pt x="19076" y="25590"/>
                    </a:cubicBezTo>
                    <a:cubicBezTo>
                      <a:pt x="24892" y="26753"/>
                      <a:pt x="35128" y="26055"/>
                      <a:pt x="49784" y="23729"/>
                    </a:cubicBezTo>
                    <a:lnTo>
                      <a:pt x="203091" y="0"/>
                    </a:lnTo>
                    <a:lnTo>
                      <a:pt x="204487" y="2094"/>
                    </a:lnTo>
                    <a:lnTo>
                      <a:pt x="117016" y="134929"/>
                    </a:lnTo>
                    <a:cubicBezTo>
                      <a:pt x="108874" y="147491"/>
                      <a:pt x="104221" y="156332"/>
                      <a:pt x="103290" y="161682"/>
                    </a:cubicBezTo>
                    <a:cubicBezTo>
                      <a:pt x="102593" y="165637"/>
                      <a:pt x="103523" y="170057"/>
                      <a:pt x="106082" y="174710"/>
                    </a:cubicBezTo>
                    <a:lnTo>
                      <a:pt x="102127" y="177269"/>
                    </a:lnTo>
                    <a:lnTo>
                      <a:pt x="55600" y="105152"/>
                    </a:lnTo>
                    <a:lnTo>
                      <a:pt x="59788" y="102593"/>
                    </a:lnTo>
                    <a:lnTo>
                      <a:pt x="61649" y="105617"/>
                    </a:lnTo>
                    <a:cubicBezTo>
                      <a:pt x="65371" y="111433"/>
                      <a:pt x="68860" y="114922"/>
                      <a:pt x="71885" y="116318"/>
                    </a:cubicBezTo>
                    <a:cubicBezTo>
                      <a:pt x="73978" y="117249"/>
                      <a:pt x="76305" y="116783"/>
                      <a:pt x="78398" y="115388"/>
                    </a:cubicBezTo>
                    <a:cubicBezTo>
                      <a:pt x="79794" y="114457"/>
                      <a:pt x="80957" y="113526"/>
                      <a:pt x="82121" y="112131"/>
                    </a:cubicBezTo>
                    <a:cubicBezTo>
                      <a:pt x="82586" y="111665"/>
                      <a:pt x="84680" y="108641"/>
                      <a:pt x="88169" y="103523"/>
                    </a:cubicBezTo>
                    <a:lnTo>
                      <a:pt x="101662" y="83516"/>
                    </a:lnTo>
                    <a:close/>
                    <a:moveTo>
                      <a:pt x="107711" y="74676"/>
                    </a:moveTo>
                    <a:lnTo>
                      <a:pt x="144700" y="19309"/>
                    </a:lnTo>
                    <a:lnTo>
                      <a:pt x="78631" y="29545"/>
                    </a:lnTo>
                    <a:lnTo>
                      <a:pt x="107711" y="74676"/>
                    </a:lnTo>
                    <a:close/>
                  </a:path>
                </a:pathLst>
              </a:custGeom>
              <a:grpFill/>
              <a:ln w="2325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478242FF-4746-FBF9-3A70-382C714ABF6D}"/>
                  </a:ext>
                </a:extLst>
              </p:cNvPr>
              <p:cNvSpPr/>
              <p:nvPr/>
            </p:nvSpPr>
            <p:spPr>
              <a:xfrm>
                <a:off x="7288142" y="5745811"/>
                <a:ext cx="215188" cy="213094"/>
              </a:xfrm>
              <a:custGeom>
                <a:avLst/>
                <a:gdLst>
                  <a:gd name="connsiteX0" fmla="*/ 215189 w 215188"/>
                  <a:gd name="connsiteY0" fmla="*/ 115388 h 213094"/>
                  <a:gd name="connsiteX1" fmla="*/ 180293 w 215188"/>
                  <a:gd name="connsiteY1" fmla="*/ 148422 h 213094"/>
                  <a:gd name="connsiteX2" fmla="*/ 177036 w 215188"/>
                  <a:gd name="connsiteY2" fmla="*/ 144932 h 213094"/>
                  <a:gd name="connsiteX3" fmla="*/ 187970 w 215188"/>
                  <a:gd name="connsiteY3" fmla="*/ 121669 h 213094"/>
                  <a:gd name="connsiteX4" fmla="*/ 186807 w 215188"/>
                  <a:gd name="connsiteY4" fmla="*/ 103523 h 213094"/>
                  <a:gd name="connsiteX5" fmla="*/ 176571 w 215188"/>
                  <a:gd name="connsiteY5" fmla="*/ 89332 h 213094"/>
                  <a:gd name="connsiteX6" fmla="*/ 167498 w 215188"/>
                  <a:gd name="connsiteY6" fmla="*/ 79794 h 213094"/>
                  <a:gd name="connsiteX7" fmla="*/ 68395 w 215188"/>
                  <a:gd name="connsiteY7" fmla="*/ 174012 h 213094"/>
                  <a:gd name="connsiteX8" fmla="*/ 57229 w 215188"/>
                  <a:gd name="connsiteY8" fmla="*/ 186807 h 213094"/>
                  <a:gd name="connsiteX9" fmla="*/ 56996 w 215188"/>
                  <a:gd name="connsiteY9" fmla="*/ 195182 h 213094"/>
                  <a:gd name="connsiteX10" fmla="*/ 63277 w 215188"/>
                  <a:gd name="connsiteY10" fmla="*/ 205650 h 213094"/>
                  <a:gd name="connsiteX11" fmla="*/ 67465 w 215188"/>
                  <a:gd name="connsiteY11" fmla="*/ 209838 h 213094"/>
                  <a:gd name="connsiteX12" fmla="*/ 63975 w 215188"/>
                  <a:gd name="connsiteY12" fmla="*/ 213095 h 213094"/>
                  <a:gd name="connsiteX13" fmla="*/ 0 w 215188"/>
                  <a:gd name="connsiteY13" fmla="*/ 145863 h 213094"/>
                  <a:gd name="connsiteX14" fmla="*/ 3490 w 215188"/>
                  <a:gd name="connsiteY14" fmla="*/ 142606 h 213094"/>
                  <a:gd name="connsiteX15" fmla="*/ 7444 w 215188"/>
                  <a:gd name="connsiteY15" fmla="*/ 146793 h 213094"/>
                  <a:gd name="connsiteX16" fmla="*/ 17913 w 215188"/>
                  <a:gd name="connsiteY16" fmla="*/ 154005 h 213094"/>
                  <a:gd name="connsiteX17" fmla="*/ 26055 w 215188"/>
                  <a:gd name="connsiteY17" fmla="*/ 153540 h 213094"/>
                  <a:gd name="connsiteX18" fmla="*/ 39083 w 215188"/>
                  <a:gd name="connsiteY18" fmla="*/ 143304 h 213094"/>
                  <a:gd name="connsiteX19" fmla="*/ 138186 w 215188"/>
                  <a:gd name="connsiteY19" fmla="*/ 49086 h 213094"/>
                  <a:gd name="connsiteX20" fmla="*/ 129346 w 215188"/>
                  <a:gd name="connsiteY20" fmla="*/ 39781 h 213094"/>
                  <a:gd name="connsiteX21" fmla="*/ 105850 w 215188"/>
                  <a:gd name="connsiteY21" fmla="*/ 26055 h 213094"/>
                  <a:gd name="connsiteX22" fmla="*/ 73978 w 215188"/>
                  <a:gd name="connsiteY22" fmla="*/ 36524 h 213094"/>
                  <a:gd name="connsiteX23" fmla="*/ 70489 w 215188"/>
                  <a:gd name="connsiteY23" fmla="*/ 33034 h 213094"/>
                  <a:gd name="connsiteX24" fmla="*/ 105384 w 215188"/>
                  <a:gd name="connsiteY24" fmla="*/ 0 h 213094"/>
                  <a:gd name="connsiteX25" fmla="*/ 215189 w 215188"/>
                  <a:gd name="connsiteY25" fmla="*/ 115388 h 2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188" h="213094">
                    <a:moveTo>
                      <a:pt x="215189" y="115388"/>
                    </a:moveTo>
                    <a:lnTo>
                      <a:pt x="180293" y="148422"/>
                    </a:lnTo>
                    <a:lnTo>
                      <a:pt x="177036" y="144932"/>
                    </a:lnTo>
                    <a:cubicBezTo>
                      <a:pt x="183085" y="135162"/>
                      <a:pt x="186807" y="127485"/>
                      <a:pt x="187970" y="121669"/>
                    </a:cubicBezTo>
                    <a:cubicBezTo>
                      <a:pt x="189133" y="115853"/>
                      <a:pt x="188668" y="109804"/>
                      <a:pt x="186807" y="103523"/>
                    </a:cubicBezTo>
                    <a:cubicBezTo>
                      <a:pt x="185644" y="100033"/>
                      <a:pt x="182154" y="95381"/>
                      <a:pt x="176571" y="89332"/>
                    </a:cubicBezTo>
                    <a:lnTo>
                      <a:pt x="167498" y="79794"/>
                    </a:lnTo>
                    <a:lnTo>
                      <a:pt x="68395" y="174012"/>
                    </a:lnTo>
                    <a:cubicBezTo>
                      <a:pt x="61881" y="180293"/>
                      <a:pt x="58159" y="184481"/>
                      <a:pt x="57229" y="186807"/>
                    </a:cubicBezTo>
                    <a:cubicBezTo>
                      <a:pt x="56298" y="189133"/>
                      <a:pt x="56065" y="191925"/>
                      <a:pt x="56996" y="195182"/>
                    </a:cubicBezTo>
                    <a:cubicBezTo>
                      <a:pt x="57694" y="198439"/>
                      <a:pt x="60020" y="201928"/>
                      <a:pt x="63277" y="205650"/>
                    </a:cubicBezTo>
                    <a:lnTo>
                      <a:pt x="67465" y="209838"/>
                    </a:lnTo>
                    <a:lnTo>
                      <a:pt x="63975" y="213095"/>
                    </a:lnTo>
                    <a:lnTo>
                      <a:pt x="0" y="145863"/>
                    </a:lnTo>
                    <a:lnTo>
                      <a:pt x="3490" y="142606"/>
                    </a:lnTo>
                    <a:lnTo>
                      <a:pt x="7444" y="146793"/>
                    </a:lnTo>
                    <a:cubicBezTo>
                      <a:pt x="10934" y="150516"/>
                      <a:pt x="14423" y="152842"/>
                      <a:pt x="17913" y="154005"/>
                    </a:cubicBezTo>
                    <a:cubicBezTo>
                      <a:pt x="20239" y="154703"/>
                      <a:pt x="23031" y="154703"/>
                      <a:pt x="26055" y="153540"/>
                    </a:cubicBezTo>
                    <a:cubicBezTo>
                      <a:pt x="28149" y="152842"/>
                      <a:pt x="32569" y="149352"/>
                      <a:pt x="39083" y="143304"/>
                    </a:cubicBezTo>
                    <a:lnTo>
                      <a:pt x="138186" y="49086"/>
                    </a:lnTo>
                    <a:lnTo>
                      <a:pt x="129346" y="39781"/>
                    </a:lnTo>
                    <a:cubicBezTo>
                      <a:pt x="121204" y="31173"/>
                      <a:pt x="113294" y="26521"/>
                      <a:pt x="105850" y="26055"/>
                    </a:cubicBezTo>
                    <a:cubicBezTo>
                      <a:pt x="95614" y="25357"/>
                      <a:pt x="84912" y="28847"/>
                      <a:pt x="73978" y="36524"/>
                    </a:cubicBezTo>
                    <a:lnTo>
                      <a:pt x="70489" y="33034"/>
                    </a:lnTo>
                    <a:lnTo>
                      <a:pt x="105384" y="0"/>
                    </a:lnTo>
                    <a:lnTo>
                      <a:pt x="215189" y="115388"/>
                    </a:lnTo>
                    <a:close/>
                  </a:path>
                </a:pathLst>
              </a:custGeom>
              <a:grpFill/>
              <a:ln w="2325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6EEB08F2-2409-DEEC-E7F8-C5FBDB471C56}"/>
                  </a:ext>
                </a:extLst>
              </p:cNvPr>
              <p:cNvSpPr/>
              <p:nvPr/>
            </p:nvSpPr>
            <p:spPr>
              <a:xfrm>
                <a:off x="7439588" y="5926569"/>
                <a:ext cx="64672" cy="57461"/>
              </a:xfrm>
              <a:custGeom>
                <a:avLst/>
                <a:gdLst>
                  <a:gd name="connsiteX0" fmla="*/ 50715 w 64672"/>
                  <a:gd name="connsiteY0" fmla="*/ 57461 h 57461"/>
                  <a:gd name="connsiteX1" fmla="*/ 0 w 64672"/>
                  <a:gd name="connsiteY1" fmla="*/ 18146 h 57461"/>
                  <a:gd name="connsiteX2" fmla="*/ 13958 w 64672"/>
                  <a:gd name="connsiteY2" fmla="*/ 0 h 57461"/>
                  <a:gd name="connsiteX3" fmla="*/ 64673 w 64672"/>
                  <a:gd name="connsiteY3" fmla="*/ 39316 h 57461"/>
                  <a:gd name="connsiteX4" fmla="*/ 50715 w 64672"/>
                  <a:gd name="connsiteY4" fmla="*/ 57229 h 5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2" h="57461">
                    <a:moveTo>
                      <a:pt x="50715" y="57461"/>
                    </a:moveTo>
                    <a:lnTo>
                      <a:pt x="0" y="18146"/>
                    </a:lnTo>
                    <a:lnTo>
                      <a:pt x="13958" y="0"/>
                    </a:lnTo>
                    <a:lnTo>
                      <a:pt x="64673" y="39316"/>
                    </a:lnTo>
                    <a:lnTo>
                      <a:pt x="50715" y="57229"/>
                    </a:lnTo>
                    <a:close/>
                  </a:path>
                </a:pathLst>
              </a:custGeom>
              <a:grpFill/>
              <a:ln w="2325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4AFA5409-D832-0DB9-BDB5-54BE4680885D}"/>
                  </a:ext>
                </a:extLst>
              </p:cNvPr>
              <p:cNvSpPr/>
              <p:nvPr/>
            </p:nvSpPr>
            <p:spPr>
              <a:xfrm>
                <a:off x="7458432" y="5914174"/>
                <a:ext cx="192157" cy="181823"/>
              </a:xfrm>
              <a:custGeom>
                <a:avLst/>
                <a:gdLst>
                  <a:gd name="connsiteX0" fmla="*/ 192158 w 192157"/>
                  <a:gd name="connsiteY0" fmla="*/ 37753 h 181823"/>
                  <a:gd name="connsiteX1" fmla="*/ 162613 w 192157"/>
                  <a:gd name="connsiteY1" fmla="*/ 89165 h 181823"/>
                  <a:gd name="connsiteX2" fmla="*/ 157960 w 192157"/>
                  <a:gd name="connsiteY2" fmla="*/ 86373 h 181823"/>
                  <a:gd name="connsiteX3" fmla="*/ 160519 w 192157"/>
                  <a:gd name="connsiteY3" fmla="*/ 46127 h 181823"/>
                  <a:gd name="connsiteX4" fmla="*/ 140047 w 192157"/>
                  <a:gd name="connsiteY4" fmla="*/ 17978 h 181823"/>
                  <a:gd name="connsiteX5" fmla="*/ 118179 w 192157"/>
                  <a:gd name="connsiteY5" fmla="*/ 13093 h 181823"/>
                  <a:gd name="connsiteX6" fmla="*/ 103058 w 192157"/>
                  <a:gd name="connsiteY6" fmla="*/ 23096 h 181823"/>
                  <a:gd name="connsiteX7" fmla="*/ 100034 w 192157"/>
                  <a:gd name="connsiteY7" fmla="*/ 33565 h 181823"/>
                  <a:gd name="connsiteX8" fmla="*/ 103988 w 192157"/>
                  <a:gd name="connsiteY8" fmla="*/ 50315 h 181823"/>
                  <a:gd name="connsiteX9" fmla="*/ 120273 w 192157"/>
                  <a:gd name="connsiteY9" fmla="*/ 78231 h 181823"/>
                  <a:gd name="connsiteX10" fmla="*/ 141210 w 192157"/>
                  <a:gd name="connsiteY10" fmla="*/ 124758 h 181823"/>
                  <a:gd name="connsiteX11" fmla="*/ 134231 w 192157"/>
                  <a:gd name="connsiteY11" fmla="*/ 156862 h 181823"/>
                  <a:gd name="connsiteX12" fmla="*/ 99568 w 192157"/>
                  <a:gd name="connsiteY12" fmla="*/ 180591 h 181823"/>
                  <a:gd name="connsiteX13" fmla="*/ 53506 w 192157"/>
                  <a:gd name="connsiteY13" fmla="*/ 171518 h 181823"/>
                  <a:gd name="connsiteX14" fmla="*/ 40944 w 192157"/>
                  <a:gd name="connsiteY14" fmla="*/ 161748 h 181823"/>
                  <a:gd name="connsiteX15" fmla="*/ 28382 w 192157"/>
                  <a:gd name="connsiteY15" fmla="*/ 146394 h 181823"/>
                  <a:gd name="connsiteX16" fmla="*/ 20937 w 192157"/>
                  <a:gd name="connsiteY16" fmla="*/ 138717 h 181823"/>
                  <a:gd name="connsiteX17" fmla="*/ 13493 w 192157"/>
                  <a:gd name="connsiteY17" fmla="*/ 137321 h 181823"/>
                  <a:gd name="connsiteX18" fmla="*/ 4187 w 192157"/>
                  <a:gd name="connsiteY18" fmla="*/ 141043 h 181823"/>
                  <a:gd name="connsiteX19" fmla="*/ 0 w 192157"/>
                  <a:gd name="connsiteY19" fmla="*/ 138484 h 181823"/>
                  <a:gd name="connsiteX20" fmla="*/ 34895 w 192157"/>
                  <a:gd name="connsiteY20" fmla="*/ 81255 h 181823"/>
                  <a:gd name="connsiteX21" fmla="*/ 39083 w 192157"/>
                  <a:gd name="connsiteY21" fmla="*/ 83814 h 181823"/>
                  <a:gd name="connsiteX22" fmla="*/ 35593 w 192157"/>
                  <a:gd name="connsiteY22" fmla="*/ 132203 h 181823"/>
                  <a:gd name="connsiteX23" fmla="*/ 58159 w 192157"/>
                  <a:gd name="connsiteY23" fmla="*/ 163376 h 181823"/>
                  <a:gd name="connsiteX24" fmla="*/ 82353 w 192157"/>
                  <a:gd name="connsiteY24" fmla="*/ 168727 h 181823"/>
                  <a:gd name="connsiteX25" fmla="*/ 99336 w 192157"/>
                  <a:gd name="connsiteY25" fmla="*/ 157328 h 181823"/>
                  <a:gd name="connsiteX26" fmla="*/ 102825 w 192157"/>
                  <a:gd name="connsiteY26" fmla="*/ 145230 h 181823"/>
                  <a:gd name="connsiteX27" fmla="*/ 100034 w 192157"/>
                  <a:gd name="connsiteY27" fmla="*/ 130342 h 181823"/>
                  <a:gd name="connsiteX28" fmla="*/ 86541 w 192157"/>
                  <a:gd name="connsiteY28" fmla="*/ 106148 h 181823"/>
                  <a:gd name="connsiteX29" fmla="*/ 67465 w 192157"/>
                  <a:gd name="connsiteY29" fmla="*/ 70787 h 181823"/>
                  <a:gd name="connsiteX30" fmla="*/ 63277 w 192157"/>
                  <a:gd name="connsiteY30" fmla="*/ 46360 h 181823"/>
                  <a:gd name="connsiteX31" fmla="*/ 70256 w 192157"/>
                  <a:gd name="connsiteY31" fmla="*/ 24027 h 181823"/>
                  <a:gd name="connsiteX32" fmla="*/ 102360 w 192157"/>
                  <a:gd name="connsiteY32" fmla="*/ 1229 h 181823"/>
                  <a:gd name="connsiteX33" fmla="*/ 143537 w 192157"/>
                  <a:gd name="connsiteY33" fmla="*/ 8906 h 181823"/>
                  <a:gd name="connsiteX34" fmla="*/ 156797 w 192157"/>
                  <a:gd name="connsiteY34" fmla="*/ 19374 h 181823"/>
                  <a:gd name="connsiteX35" fmla="*/ 166568 w 192157"/>
                  <a:gd name="connsiteY35" fmla="*/ 32169 h 181823"/>
                  <a:gd name="connsiteX36" fmla="*/ 174943 w 192157"/>
                  <a:gd name="connsiteY36" fmla="*/ 42173 h 181823"/>
                  <a:gd name="connsiteX37" fmla="*/ 180526 w 192157"/>
                  <a:gd name="connsiteY37" fmla="*/ 43103 h 181823"/>
                  <a:gd name="connsiteX38" fmla="*/ 188901 w 192157"/>
                  <a:gd name="connsiteY38" fmla="*/ 36357 h 181823"/>
                  <a:gd name="connsiteX39" fmla="*/ 192158 w 192157"/>
                  <a:gd name="connsiteY39" fmla="*/ 38450 h 1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157" h="181823">
                    <a:moveTo>
                      <a:pt x="192158" y="37753"/>
                    </a:moveTo>
                    <a:lnTo>
                      <a:pt x="162613" y="89165"/>
                    </a:lnTo>
                    <a:lnTo>
                      <a:pt x="157960" y="86373"/>
                    </a:lnTo>
                    <a:cubicBezTo>
                      <a:pt x="163543" y="72415"/>
                      <a:pt x="164474" y="58922"/>
                      <a:pt x="160519" y="46127"/>
                    </a:cubicBezTo>
                    <a:cubicBezTo>
                      <a:pt x="156797" y="33332"/>
                      <a:pt x="150050" y="23794"/>
                      <a:pt x="140047" y="17978"/>
                    </a:cubicBezTo>
                    <a:cubicBezTo>
                      <a:pt x="132370" y="13326"/>
                      <a:pt x="125158" y="11697"/>
                      <a:pt x="118179" y="13093"/>
                    </a:cubicBezTo>
                    <a:cubicBezTo>
                      <a:pt x="111200" y="14489"/>
                      <a:pt x="106315" y="17746"/>
                      <a:pt x="103058" y="23096"/>
                    </a:cubicBezTo>
                    <a:cubicBezTo>
                      <a:pt x="100964" y="26353"/>
                      <a:pt x="100034" y="29843"/>
                      <a:pt x="100034" y="33565"/>
                    </a:cubicBezTo>
                    <a:cubicBezTo>
                      <a:pt x="100034" y="38450"/>
                      <a:pt x="101429" y="44034"/>
                      <a:pt x="103988" y="50315"/>
                    </a:cubicBezTo>
                    <a:cubicBezTo>
                      <a:pt x="106082" y="54968"/>
                      <a:pt x="111433" y="64273"/>
                      <a:pt x="120273" y="78231"/>
                    </a:cubicBezTo>
                    <a:cubicBezTo>
                      <a:pt x="132603" y="97773"/>
                      <a:pt x="139582" y="113127"/>
                      <a:pt x="141210" y="124758"/>
                    </a:cubicBezTo>
                    <a:cubicBezTo>
                      <a:pt x="142606" y="136158"/>
                      <a:pt x="140280" y="147092"/>
                      <a:pt x="134231" y="156862"/>
                    </a:cubicBezTo>
                    <a:cubicBezTo>
                      <a:pt x="126554" y="169425"/>
                      <a:pt x="114922" y="177334"/>
                      <a:pt x="99568" y="180591"/>
                    </a:cubicBezTo>
                    <a:cubicBezTo>
                      <a:pt x="84214" y="183848"/>
                      <a:pt x="68860" y="180591"/>
                      <a:pt x="53506" y="171518"/>
                    </a:cubicBezTo>
                    <a:cubicBezTo>
                      <a:pt x="48621" y="168727"/>
                      <a:pt x="44434" y="165470"/>
                      <a:pt x="40944" y="161748"/>
                    </a:cubicBezTo>
                    <a:cubicBezTo>
                      <a:pt x="37222" y="158258"/>
                      <a:pt x="33034" y="153140"/>
                      <a:pt x="28382" y="146394"/>
                    </a:cubicBezTo>
                    <a:cubicBezTo>
                      <a:pt x="25823" y="142671"/>
                      <a:pt x="23264" y="140112"/>
                      <a:pt x="20937" y="138717"/>
                    </a:cubicBezTo>
                    <a:cubicBezTo>
                      <a:pt x="19076" y="137553"/>
                      <a:pt x="16517" y="137088"/>
                      <a:pt x="13493" y="137321"/>
                    </a:cubicBezTo>
                    <a:cubicBezTo>
                      <a:pt x="10469" y="137321"/>
                      <a:pt x="7212" y="138717"/>
                      <a:pt x="4187" y="141043"/>
                    </a:cubicBezTo>
                    <a:lnTo>
                      <a:pt x="0" y="138484"/>
                    </a:lnTo>
                    <a:lnTo>
                      <a:pt x="34895" y="81255"/>
                    </a:lnTo>
                    <a:lnTo>
                      <a:pt x="39083" y="83814"/>
                    </a:lnTo>
                    <a:cubicBezTo>
                      <a:pt x="32569" y="101960"/>
                      <a:pt x="31406" y="118012"/>
                      <a:pt x="35593" y="132203"/>
                    </a:cubicBezTo>
                    <a:cubicBezTo>
                      <a:pt x="39781" y="146394"/>
                      <a:pt x="47225" y="156630"/>
                      <a:pt x="58159" y="163376"/>
                    </a:cubicBezTo>
                    <a:cubicBezTo>
                      <a:pt x="66534" y="168494"/>
                      <a:pt x="74444" y="170122"/>
                      <a:pt x="82353" y="168727"/>
                    </a:cubicBezTo>
                    <a:cubicBezTo>
                      <a:pt x="90030" y="167098"/>
                      <a:pt x="95846" y="163376"/>
                      <a:pt x="99336" y="157328"/>
                    </a:cubicBezTo>
                    <a:cubicBezTo>
                      <a:pt x="101429" y="153838"/>
                      <a:pt x="102593" y="149651"/>
                      <a:pt x="102825" y="145230"/>
                    </a:cubicBezTo>
                    <a:cubicBezTo>
                      <a:pt x="102825" y="140810"/>
                      <a:pt x="101895" y="135692"/>
                      <a:pt x="100034" y="130342"/>
                    </a:cubicBezTo>
                    <a:cubicBezTo>
                      <a:pt x="97940" y="124991"/>
                      <a:pt x="93520" y="116849"/>
                      <a:pt x="86541" y="106148"/>
                    </a:cubicBezTo>
                    <a:cubicBezTo>
                      <a:pt x="77003" y="91026"/>
                      <a:pt x="70489" y="79162"/>
                      <a:pt x="67465" y="70787"/>
                    </a:cubicBezTo>
                    <a:cubicBezTo>
                      <a:pt x="64208" y="62412"/>
                      <a:pt x="62812" y="54270"/>
                      <a:pt x="63277" y="46360"/>
                    </a:cubicBezTo>
                    <a:cubicBezTo>
                      <a:pt x="63742" y="38450"/>
                      <a:pt x="65836" y="31006"/>
                      <a:pt x="70256" y="24027"/>
                    </a:cubicBezTo>
                    <a:cubicBezTo>
                      <a:pt x="77701" y="11930"/>
                      <a:pt x="88169" y="4486"/>
                      <a:pt x="102360" y="1229"/>
                    </a:cubicBezTo>
                    <a:cubicBezTo>
                      <a:pt x="116318" y="-1796"/>
                      <a:pt x="130044" y="763"/>
                      <a:pt x="143537" y="8906"/>
                    </a:cubicBezTo>
                    <a:cubicBezTo>
                      <a:pt x="148422" y="11930"/>
                      <a:pt x="152842" y="15419"/>
                      <a:pt x="156797" y="19374"/>
                    </a:cubicBezTo>
                    <a:cubicBezTo>
                      <a:pt x="159821" y="22398"/>
                      <a:pt x="163078" y="26586"/>
                      <a:pt x="166568" y="32169"/>
                    </a:cubicBezTo>
                    <a:cubicBezTo>
                      <a:pt x="170057" y="37753"/>
                      <a:pt x="172849" y="41009"/>
                      <a:pt x="174943" y="42173"/>
                    </a:cubicBezTo>
                    <a:cubicBezTo>
                      <a:pt x="176804" y="43336"/>
                      <a:pt x="178665" y="43801"/>
                      <a:pt x="180526" y="43103"/>
                    </a:cubicBezTo>
                    <a:cubicBezTo>
                      <a:pt x="182387" y="42638"/>
                      <a:pt x="185178" y="40312"/>
                      <a:pt x="188901" y="36357"/>
                    </a:cubicBezTo>
                    <a:lnTo>
                      <a:pt x="192158" y="38450"/>
                    </a:lnTo>
                    <a:close/>
                  </a:path>
                </a:pathLst>
              </a:custGeom>
              <a:grpFill/>
              <a:ln w="2325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BDFA3B44-DE64-3F7E-9960-59938EB6BDEE}"/>
                  </a:ext>
                </a:extLst>
              </p:cNvPr>
              <p:cNvSpPr/>
              <p:nvPr/>
            </p:nvSpPr>
            <p:spPr>
              <a:xfrm>
                <a:off x="7580798" y="5957975"/>
                <a:ext cx="204022" cy="221469"/>
              </a:xfrm>
              <a:custGeom>
                <a:avLst/>
                <a:gdLst>
                  <a:gd name="connsiteX0" fmla="*/ 125391 w 204022"/>
                  <a:gd name="connsiteY0" fmla="*/ 34430 h 221469"/>
                  <a:gd name="connsiteX1" fmla="*/ 98638 w 204022"/>
                  <a:gd name="connsiteY1" fmla="*/ 101429 h 221469"/>
                  <a:gd name="connsiteX2" fmla="*/ 101895 w 204022"/>
                  <a:gd name="connsiteY2" fmla="*/ 102825 h 221469"/>
                  <a:gd name="connsiteX3" fmla="*/ 128648 w 204022"/>
                  <a:gd name="connsiteY3" fmla="*/ 102127 h 221469"/>
                  <a:gd name="connsiteX4" fmla="*/ 149120 w 204022"/>
                  <a:gd name="connsiteY4" fmla="*/ 76770 h 221469"/>
                  <a:gd name="connsiteX5" fmla="*/ 153773 w 204022"/>
                  <a:gd name="connsiteY5" fmla="*/ 78631 h 221469"/>
                  <a:gd name="connsiteX6" fmla="*/ 119342 w 204022"/>
                  <a:gd name="connsiteY6" fmla="*/ 164939 h 221469"/>
                  <a:gd name="connsiteX7" fmla="*/ 114690 w 204022"/>
                  <a:gd name="connsiteY7" fmla="*/ 163078 h 221469"/>
                  <a:gd name="connsiteX8" fmla="*/ 117714 w 204022"/>
                  <a:gd name="connsiteY8" fmla="*/ 137488 h 221469"/>
                  <a:gd name="connsiteX9" fmla="*/ 111665 w 204022"/>
                  <a:gd name="connsiteY9" fmla="*/ 120971 h 221469"/>
                  <a:gd name="connsiteX10" fmla="*/ 94916 w 204022"/>
                  <a:gd name="connsiteY10" fmla="*/ 110735 h 221469"/>
                  <a:gd name="connsiteX11" fmla="*/ 76305 w 204022"/>
                  <a:gd name="connsiteY11" fmla="*/ 157029 h 221469"/>
                  <a:gd name="connsiteX12" fmla="*/ 70721 w 204022"/>
                  <a:gd name="connsiteY12" fmla="*/ 174245 h 221469"/>
                  <a:gd name="connsiteX13" fmla="*/ 73048 w 204022"/>
                  <a:gd name="connsiteY13" fmla="*/ 180991 h 221469"/>
                  <a:gd name="connsiteX14" fmla="*/ 82353 w 204022"/>
                  <a:gd name="connsiteY14" fmla="*/ 187040 h 221469"/>
                  <a:gd name="connsiteX15" fmla="*/ 92124 w 204022"/>
                  <a:gd name="connsiteY15" fmla="*/ 190994 h 221469"/>
                  <a:gd name="connsiteX16" fmla="*/ 133301 w 204022"/>
                  <a:gd name="connsiteY16" fmla="*/ 194949 h 221469"/>
                  <a:gd name="connsiteX17" fmla="*/ 166335 w 204022"/>
                  <a:gd name="connsiteY17" fmla="*/ 170290 h 221469"/>
                  <a:gd name="connsiteX18" fmla="*/ 170755 w 204022"/>
                  <a:gd name="connsiteY18" fmla="*/ 172151 h 221469"/>
                  <a:gd name="connsiteX19" fmla="*/ 142373 w 204022"/>
                  <a:gd name="connsiteY19" fmla="*/ 221470 h 221469"/>
                  <a:gd name="connsiteX20" fmla="*/ 0 w 204022"/>
                  <a:gd name="connsiteY20" fmla="*/ 164707 h 221469"/>
                  <a:gd name="connsiteX21" fmla="*/ 1861 w 204022"/>
                  <a:gd name="connsiteY21" fmla="*/ 160286 h 221469"/>
                  <a:gd name="connsiteX22" fmla="*/ 7444 w 204022"/>
                  <a:gd name="connsiteY22" fmla="*/ 162380 h 221469"/>
                  <a:gd name="connsiteX23" fmla="*/ 20007 w 204022"/>
                  <a:gd name="connsiteY23" fmla="*/ 164474 h 221469"/>
                  <a:gd name="connsiteX24" fmla="*/ 27218 w 204022"/>
                  <a:gd name="connsiteY24" fmla="*/ 160519 h 221469"/>
                  <a:gd name="connsiteX25" fmla="*/ 34663 w 204022"/>
                  <a:gd name="connsiteY25" fmla="*/ 145630 h 221469"/>
                  <a:gd name="connsiteX26" fmla="*/ 77933 w 204022"/>
                  <a:gd name="connsiteY26" fmla="*/ 37222 h 221469"/>
                  <a:gd name="connsiteX27" fmla="*/ 82819 w 204022"/>
                  <a:gd name="connsiteY27" fmla="*/ 23264 h 221469"/>
                  <a:gd name="connsiteX28" fmla="*/ 80957 w 204022"/>
                  <a:gd name="connsiteY28" fmla="*/ 14889 h 221469"/>
                  <a:gd name="connsiteX29" fmla="*/ 69791 w 204022"/>
                  <a:gd name="connsiteY29" fmla="*/ 6514 h 221469"/>
                  <a:gd name="connsiteX30" fmla="*/ 64208 w 204022"/>
                  <a:gd name="connsiteY30" fmla="*/ 4420 h 221469"/>
                  <a:gd name="connsiteX31" fmla="*/ 66069 w 204022"/>
                  <a:gd name="connsiteY31" fmla="*/ 0 h 221469"/>
                  <a:gd name="connsiteX32" fmla="*/ 204022 w 204022"/>
                  <a:gd name="connsiteY32" fmla="*/ 54902 h 221469"/>
                  <a:gd name="connsiteX33" fmla="*/ 184713 w 204022"/>
                  <a:gd name="connsiteY33" fmla="*/ 103523 h 221469"/>
                  <a:gd name="connsiteX34" fmla="*/ 180061 w 204022"/>
                  <a:gd name="connsiteY34" fmla="*/ 101662 h 221469"/>
                  <a:gd name="connsiteX35" fmla="*/ 180293 w 204022"/>
                  <a:gd name="connsiteY35" fmla="*/ 72117 h 221469"/>
                  <a:gd name="connsiteX36" fmla="*/ 166800 w 204022"/>
                  <a:gd name="connsiteY36" fmla="*/ 53506 h 221469"/>
                  <a:gd name="connsiteX37" fmla="*/ 142141 w 204022"/>
                  <a:gd name="connsiteY37" fmla="*/ 41177 h 221469"/>
                  <a:gd name="connsiteX38" fmla="*/ 125158 w 204022"/>
                  <a:gd name="connsiteY38" fmla="*/ 34430 h 2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022" h="221469">
                    <a:moveTo>
                      <a:pt x="125391" y="34430"/>
                    </a:moveTo>
                    <a:lnTo>
                      <a:pt x="98638" y="101429"/>
                    </a:lnTo>
                    <a:lnTo>
                      <a:pt x="101895" y="102825"/>
                    </a:lnTo>
                    <a:cubicBezTo>
                      <a:pt x="112363" y="107013"/>
                      <a:pt x="121203" y="106780"/>
                      <a:pt x="128648" y="102127"/>
                    </a:cubicBezTo>
                    <a:cubicBezTo>
                      <a:pt x="135860" y="97475"/>
                      <a:pt x="142839" y="88867"/>
                      <a:pt x="149120" y="76770"/>
                    </a:cubicBezTo>
                    <a:lnTo>
                      <a:pt x="153773" y="78631"/>
                    </a:lnTo>
                    <a:lnTo>
                      <a:pt x="119342" y="164939"/>
                    </a:lnTo>
                    <a:lnTo>
                      <a:pt x="114690" y="163078"/>
                    </a:lnTo>
                    <a:cubicBezTo>
                      <a:pt x="117481" y="153307"/>
                      <a:pt x="118412" y="144700"/>
                      <a:pt x="117714" y="137488"/>
                    </a:cubicBezTo>
                    <a:cubicBezTo>
                      <a:pt x="117016" y="130276"/>
                      <a:pt x="114922" y="124693"/>
                      <a:pt x="111665" y="120971"/>
                    </a:cubicBezTo>
                    <a:cubicBezTo>
                      <a:pt x="108408" y="117249"/>
                      <a:pt x="102825" y="113759"/>
                      <a:pt x="94916" y="110735"/>
                    </a:cubicBezTo>
                    <a:lnTo>
                      <a:pt x="76305" y="157029"/>
                    </a:lnTo>
                    <a:cubicBezTo>
                      <a:pt x="72815" y="166102"/>
                      <a:pt x="70954" y="171918"/>
                      <a:pt x="70721" y="174245"/>
                    </a:cubicBezTo>
                    <a:cubicBezTo>
                      <a:pt x="70721" y="176571"/>
                      <a:pt x="71419" y="178897"/>
                      <a:pt x="73048" y="180991"/>
                    </a:cubicBezTo>
                    <a:cubicBezTo>
                      <a:pt x="74676" y="183085"/>
                      <a:pt x="77701" y="185178"/>
                      <a:pt x="82353" y="187040"/>
                    </a:cubicBezTo>
                    <a:lnTo>
                      <a:pt x="92124" y="190994"/>
                    </a:lnTo>
                    <a:cubicBezTo>
                      <a:pt x="107478" y="197043"/>
                      <a:pt x="121203" y="198439"/>
                      <a:pt x="133301" y="194949"/>
                    </a:cubicBezTo>
                    <a:cubicBezTo>
                      <a:pt x="145398" y="191460"/>
                      <a:pt x="156332" y="183317"/>
                      <a:pt x="166335" y="170290"/>
                    </a:cubicBezTo>
                    <a:lnTo>
                      <a:pt x="170755" y="172151"/>
                    </a:lnTo>
                    <a:lnTo>
                      <a:pt x="142373" y="221470"/>
                    </a:lnTo>
                    <a:lnTo>
                      <a:pt x="0" y="164707"/>
                    </a:lnTo>
                    <a:lnTo>
                      <a:pt x="1861" y="160286"/>
                    </a:lnTo>
                    <a:lnTo>
                      <a:pt x="7444" y="162380"/>
                    </a:lnTo>
                    <a:cubicBezTo>
                      <a:pt x="12097" y="164241"/>
                      <a:pt x="16517" y="164939"/>
                      <a:pt x="20007" y="164474"/>
                    </a:cubicBezTo>
                    <a:cubicBezTo>
                      <a:pt x="22566" y="164241"/>
                      <a:pt x="24892" y="162845"/>
                      <a:pt x="27218" y="160519"/>
                    </a:cubicBezTo>
                    <a:cubicBezTo>
                      <a:pt x="28847" y="158891"/>
                      <a:pt x="31406" y="154005"/>
                      <a:pt x="34663" y="145630"/>
                    </a:cubicBezTo>
                    <a:lnTo>
                      <a:pt x="77933" y="37222"/>
                    </a:lnTo>
                    <a:cubicBezTo>
                      <a:pt x="80957" y="29777"/>
                      <a:pt x="82586" y="25125"/>
                      <a:pt x="82819" y="23264"/>
                    </a:cubicBezTo>
                    <a:cubicBezTo>
                      <a:pt x="83051" y="20007"/>
                      <a:pt x="82586" y="17448"/>
                      <a:pt x="80957" y="14889"/>
                    </a:cubicBezTo>
                    <a:cubicBezTo>
                      <a:pt x="78864" y="11399"/>
                      <a:pt x="74909" y="8608"/>
                      <a:pt x="69791" y="6514"/>
                    </a:cubicBezTo>
                    <a:lnTo>
                      <a:pt x="64208" y="4420"/>
                    </a:lnTo>
                    <a:lnTo>
                      <a:pt x="66069" y="0"/>
                    </a:lnTo>
                    <a:lnTo>
                      <a:pt x="204022" y="54902"/>
                    </a:lnTo>
                    <a:lnTo>
                      <a:pt x="184713" y="103523"/>
                    </a:lnTo>
                    <a:lnTo>
                      <a:pt x="180061" y="101662"/>
                    </a:lnTo>
                    <a:cubicBezTo>
                      <a:pt x="182387" y="88867"/>
                      <a:pt x="182620" y="79096"/>
                      <a:pt x="180293" y="72117"/>
                    </a:cubicBezTo>
                    <a:cubicBezTo>
                      <a:pt x="178199" y="65371"/>
                      <a:pt x="173547" y="59090"/>
                      <a:pt x="166800" y="53506"/>
                    </a:cubicBezTo>
                    <a:cubicBezTo>
                      <a:pt x="162845" y="50250"/>
                      <a:pt x="154703" y="46062"/>
                      <a:pt x="142141" y="41177"/>
                    </a:cubicBezTo>
                    <a:lnTo>
                      <a:pt x="125158" y="34430"/>
                    </a:lnTo>
                    <a:close/>
                  </a:path>
                </a:pathLst>
              </a:custGeom>
              <a:grpFill/>
              <a:ln w="23259"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78A2DFA5-7453-D9E6-6FAC-87A6A774BAAD}"/>
                  </a:ext>
                </a:extLst>
              </p:cNvPr>
              <p:cNvSpPr/>
              <p:nvPr/>
            </p:nvSpPr>
            <p:spPr>
              <a:xfrm>
                <a:off x="7751321" y="6015436"/>
                <a:ext cx="212396" cy="206581"/>
              </a:xfrm>
              <a:custGeom>
                <a:avLst/>
                <a:gdLst>
                  <a:gd name="connsiteX0" fmla="*/ 93752 w 212396"/>
                  <a:gd name="connsiteY0" fmla="*/ 11167 h 206581"/>
                  <a:gd name="connsiteX1" fmla="*/ 160054 w 212396"/>
                  <a:gd name="connsiteY1" fmla="*/ 134929 h 206581"/>
                  <a:gd name="connsiteX2" fmla="*/ 173779 w 212396"/>
                  <a:gd name="connsiteY2" fmla="*/ 60020 h 206581"/>
                  <a:gd name="connsiteX3" fmla="*/ 173081 w 212396"/>
                  <a:gd name="connsiteY3" fmla="*/ 37920 h 206581"/>
                  <a:gd name="connsiteX4" fmla="*/ 153772 w 212396"/>
                  <a:gd name="connsiteY4" fmla="*/ 26986 h 206581"/>
                  <a:gd name="connsiteX5" fmla="*/ 154703 w 212396"/>
                  <a:gd name="connsiteY5" fmla="*/ 22101 h 206581"/>
                  <a:gd name="connsiteX6" fmla="*/ 212397 w 212396"/>
                  <a:gd name="connsiteY6" fmla="*/ 32569 h 206581"/>
                  <a:gd name="connsiteX7" fmla="*/ 211466 w 212396"/>
                  <a:gd name="connsiteY7" fmla="*/ 37222 h 206581"/>
                  <a:gd name="connsiteX8" fmla="*/ 195880 w 212396"/>
                  <a:gd name="connsiteY8" fmla="*/ 38152 h 206581"/>
                  <a:gd name="connsiteX9" fmla="*/ 188668 w 212396"/>
                  <a:gd name="connsiteY9" fmla="*/ 44434 h 206581"/>
                  <a:gd name="connsiteX10" fmla="*/ 183317 w 212396"/>
                  <a:gd name="connsiteY10" fmla="*/ 61416 h 206581"/>
                  <a:gd name="connsiteX11" fmla="*/ 156797 w 212396"/>
                  <a:gd name="connsiteY11" fmla="*/ 206581 h 206581"/>
                  <a:gd name="connsiteX12" fmla="*/ 152377 w 212396"/>
                  <a:gd name="connsiteY12" fmla="*/ 205883 h 206581"/>
                  <a:gd name="connsiteX13" fmla="*/ 60718 w 212396"/>
                  <a:gd name="connsiteY13" fmla="*/ 39083 h 206581"/>
                  <a:gd name="connsiteX14" fmla="*/ 40479 w 212396"/>
                  <a:gd name="connsiteY14" fmla="*/ 150051 h 206581"/>
                  <a:gd name="connsiteX15" fmla="*/ 43736 w 212396"/>
                  <a:gd name="connsiteY15" fmla="*/ 171686 h 206581"/>
                  <a:gd name="connsiteX16" fmla="*/ 58624 w 212396"/>
                  <a:gd name="connsiteY16" fmla="*/ 179828 h 206581"/>
                  <a:gd name="connsiteX17" fmla="*/ 62812 w 212396"/>
                  <a:gd name="connsiteY17" fmla="*/ 180526 h 206581"/>
                  <a:gd name="connsiteX18" fmla="*/ 61881 w 212396"/>
                  <a:gd name="connsiteY18" fmla="*/ 185411 h 206581"/>
                  <a:gd name="connsiteX19" fmla="*/ 0 w 212396"/>
                  <a:gd name="connsiteY19" fmla="*/ 174245 h 206581"/>
                  <a:gd name="connsiteX20" fmla="*/ 930 w 212396"/>
                  <a:gd name="connsiteY20" fmla="*/ 169592 h 206581"/>
                  <a:gd name="connsiteX21" fmla="*/ 22100 w 212396"/>
                  <a:gd name="connsiteY21" fmla="*/ 167266 h 206581"/>
                  <a:gd name="connsiteX22" fmla="*/ 31406 w 212396"/>
                  <a:gd name="connsiteY22" fmla="*/ 148655 h 206581"/>
                  <a:gd name="connsiteX23" fmla="*/ 53739 w 212396"/>
                  <a:gd name="connsiteY23" fmla="*/ 25590 h 206581"/>
                  <a:gd name="connsiteX24" fmla="*/ 50947 w 212396"/>
                  <a:gd name="connsiteY24" fmla="*/ 20239 h 206581"/>
                  <a:gd name="connsiteX25" fmla="*/ 42805 w 212396"/>
                  <a:gd name="connsiteY25" fmla="*/ 9305 h 206581"/>
                  <a:gd name="connsiteX26" fmla="*/ 30941 w 212396"/>
                  <a:gd name="connsiteY26" fmla="*/ 4653 h 206581"/>
                  <a:gd name="connsiteX27" fmla="*/ 31871 w 212396"/>
                  <a:gd name="connsiteY27" fmla="*/ 0 h 206581"/>
                  <a:gd name="connsiteX28" fmla="*/ 93752 w 212396"/>
                  <a:gd name="connsiteY28" fmla="*/ 11167 h 20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396" h="206581">
                    <a:moveTo>
                      <a:pt x="93752" y="11167"/>
                    </a:moveTo>
                    <a:lnTo>
                      <a:pt x="160054" y="134929"/>
                    </a:lnTo>
                    <a:lnTo>
                      <a:pt x="173779" y="60020"/>
                    </a:lnTo>
                    <a:cubicBezTo>
                      <a:pt x="175640" y="49552"/>
                      <a:pt x="175408" y="42107"/>
                      <a:pt x="173081" y="37920"/>
                    </a:cubicBezTo>
                    <a:cubicBezTo>
                      <a:pt x="169824" y="32104"/>
                      <a:pt x="163311" y="28614"/>
                      <a:pt x="153772" y="26986"/>
                    </a:cubicBezTo>
                    <a:lnTo>
                      <a:pt x="154703" y="22101"/>
                    </a:lnTo>
                    <a:lnTo>
                      <a:pt x="212397" y="32569"/>
                    </a:lnTo>
                    <a:lnTo>
                      <a:pt x="211466" y="37222"/>
                    </a:lnTo>
                    <a:cubicBezTo>
                      <a:pt x="204022" y="36757"/>
                      <a:pt x="198671" y="37222"/>
                      <a:pt x="195880" y="38152"/>
                    </a:cubicBezTo>
                    <a:cubicBezTo>
                      <a:pt x="193088" y="39083"/>
                      <a:pt x="190762" y="41177"/>
                      <a:pt x="188668" y="44434"/>
                    </a:cubicBezTo>
                    <a:cubicBezTo>
                      <a:pt x="186574" y="47458"/>
                      <a:pt x="184946" y="53274"/>
                      <a:pt x="183317" y="61416"/>
                    </a:cubicBezTo>
                    <a:lnTo>
                      <a:pt x="156797" y="206581"/>
                    </a:lnTo>
                    <a:lnTo>
                      <a:pt x="152377" y="205883"/>
                    </a:lnTo>
                    <a:lnTo>
                      <a:pt x="60718" y="39083"/>
                    </a:lnTo>
                    <a:lnTo>
                      <a:pt x="40479" y="150051"/>
                    </a:lnTo>
                    <a:cubicBezTo>
                      <a:pt x="38618" y="160054"/>
                      <a:pt x="39781" y="167266"/>
                      <a:pt x="43736" y="171686"/>
                    </a:cubicBezTo>
                    <a:cubicBezTo>
                      <a:pt x="47690" y="176106"/>
                      <a:pt x="52576" y="178665"/>
                      <a:pt x="58624" y="179828"/>
                    </a:cubicBezTo>
                    <a:lnTo>
                      <a:pt x="62812" y="180526"/>
                    </a:lnTo>
                    <a:lnTo>
                      <a:pt x="61881" y="185411"/>
                    </a:lnTo>
                    <a:lnTo>
                      <a:pt x="0" y="174245"/>
                    </a:lnTo>
                    <a:lnTo>
                      <a:pt x="930" y="169592"/>
                    </a:lnTo>
                    <a:cubicBezTo>
                      <a:pt x="10469" y="171220"/>
                      <a:pt x="17680" y="170522"/>
                      <a:pt x="22100" y="167266"/>
                    </a:cubicBezTo>
                    <a:cubicBezTo>
                      <a:pt x="26521" y="164009"/>
                      <a:pt x="29545" y="157960"/>
                      <a:pt x="31406" y="148655"/>
                    </a:cubicBezTo>
                    <a:lnTo>
                      <a:pt x="53739" y="25590"/>
                    </a:lnTo>
                    <a:lnTo>
                      <a:pt x="50947" y="20239"/>
                    </a:lnTo>
                    <a:cubicBezTo>
                      <a:pt x="48156" y="14889"/>
                      <a:pt x="45364" y="11399"/>
                      <a:pt x="42805" y="9305"/>
                    </a:cubicBezTo>
                    <a:cubicBezTo>
                      <a:pt x="40246" y="7444"/>
                      <a:pt x="36291" y="5816"/>
                      <a:pt x="30941" y="4653"/>
                    </a:cubicBezTo>
                    <a:lnTo>
                      <a:pt x="31871" y="0"/>
                    </a:lnTo>
                    <a:lnTo>
                      <a:pt x="93752" y="11167"/>
                    </a:lnTo>
                    <a:close/>
                  </a:path>
                </a:pathLst>
              </a:custGeom>
              <a:grpFill/>
              <a:ln w="23259"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6BD844EA-2CA0-8876-3E54-C52353FADDE9}"/>
                  </a:ext>
                </a:extLst>
              </p:cNvPr>
              <p:cNvSpPr/>
              <p:nvPr/>
            </p:nvSpPr>
            <p:spPr>
              <a:xfrm>
                <a:off x="8014665" y="6021950"/>
                <a:ext cx="181223" cy="194946"/>
              </a:xfrm>
              <a:custGeom>
                <a:avLst/>
                <a:gdLst>
                  <a:gd name="connsiteX0" fmla="*/ 233 w 181223"/>
                  <a:gd name="connsiteY0" fmla="*/ 26288 h 194946"/>
                  <a:gd name="connsiteX1" fmla="*/ 90728 w 181223"/>
                  <a:gd name="connsiteY1" fmla="*/ 13028 h 194946"/>
                  <a:gd name="connsiteX2" fmla="*/ 91426 w 181223"/>
                  <a:gd name="connsiteY2" fmla="*/ 17913 h 194946"/>
                  <a:gd name="connsiteX3" fmla="*/ 86773 w 181223"/>
                  <a:gd name="connsiteY3" fmla="*/ 18611 h 194946"/>
                  <a:gd name="connsiteX4" fmla="*/ 73048 w 181223"/>
                  <a:gd name="connsiteY4" fmla="*/ 22798 h 194946"/>
                  <a:gd name="connsiteX5" fmla="*/ 68395 w 181223"/>
                  <a:gd name="connsiteY5" fmla="*/ 29545 h 194946"/>
                  <a:gd name="connsiteX6" fmla="*/ 69558 w 181223"/>
                  <a:gd name="connsiteY6" fmla="*/ 48621 h 194946"/>
                  <a:gd name="connsiteX7" fmla="*/ 82121 w 181223"/>
                  <a:gd name="connsiteY7" fmla="*/ 134464 h 194946"/>
                  <a:gd name="connsiteX8" fmla="*/ 90263 w 181223"/>
                  <a:gd name="connsiteY8" fmla="*/ 165172 h 194946"/>
                  <a:gd name="connsiteX9" fmla="*/ 103756 w 181223"/>
                  <a:gd name="connsiteY9" fmla="*/ 176106 h 194946"/>
                  <a:gd name="connsiteX10" fmla="*/ 125158 w 181223"/>
                  <a:gd name="connsiteY10" fmla="*/ 178199 h 194946"/>
                  <a:gd name="connsiteX11" fmla="*/ 148422 w 181223"/>
                  <a:gd name="connsiteY11" fmla="*/ 168196 h 194946"/>
                  <a:gd name="connsiteX12" fmla="*/ 160752 w 181223"/>
                  <a:gd name="connsiteY12" fmla="*/ 148422 h 194946"/>
                  <a:gd name="connsiteX13" fmla="*/ 160054 w 181223"/>
                  <a:gd name="connsiteY13" fmla="*/ 108409 h 194946"/>
                  <a:gd name="connsiteX14" fmla="*/ 149585 w 181223"/>
                  <a:gd name="connsiteY14" fmla="*/ 36757 h 194946"/>
                  <a:gd name="connsiteX15" fmla="*/ 144700 w 181223"/>
                  <a:gd name="connsiteY15" fmla="*/ 20239 h 194946"/>
                  <a:gd name="connsiteX16" fmla="*/ 137488 w 181223"/>
                  <a:gd name="connsiteY16" fmla="*/ 14191 h 194946"/>
                  <a:gd name="connsiteX17" fmla="*/ 120506 w 181223"/>
                  <a:gd name="connsiteY17" fmla="*/ 13493 h 194946"/>
                  <a:gd name="connsiteX18" fmla="*/ 119808 w 181223"/>
                  <a:gd name="connsiteY18" fmla="*/ 8840 h 194946"/>
                  <a:gd name="connsiteX19" fmla="*/ 180526 w 181223"/>
                  <a:gd name="connsiteY19" fmla="*/ 0 h 194946"/>
                  <a:gd name="connsiteX20" fmla="*/ 181224 w 181223"/>
                  <a:gd name="connsiteY20" fmla="*/ 4885 h 194946"/>
                  <a:gd name="connsiteX21" fmla="*/ 177501 w 181223"/>
                  <a:gd name="connsiteY21" fmla="*/ 5351 h 194946"/>
                  <a:gd name="connsiteX22" fmla="*/ 165637 w 181223"/>
                  <a:gd name="connsiteY22" fmla="*/ 10236 h 194946"/>
                  <a:gd name="connsiteX23" fmla="*/ 159821 w 181223"/>
                  <a:gd name="connsiteY23" fmla="*/ 20239 h 194946"/>
                  <a:gd name="connsiteX24" fmla="*/ 160286 w 181223"/>
                  <a:gd name="connsiteY24" fmla="*/ 35361 h 194946"/>
                  <a:gd name="connsiteX25" fmla="*/ 170057 w 181223"/>
                  <a:gd name="connsiteY25" fmla="*/ 102127 h 194946"/>
                  <a:gd name="connsiteX26" fmla="*/ 172616 w 181223"/>
                  <a:gd name="connsiteY26" fmla="*/ 147491 h 194946"/>
                  <a:gd name="connsiteX27" fmla="*/ 156564 w 181223"/>
                  <a:gd name="connsiteY27" fmla="*/ 175640 h 194946"/>
                  <a:gd name="connsiteX28" fmla="*/ 115155 w 181223"/>
                  <a:gd name="connsiteY28" fmla="*/ 193553 h 194946"/>
                  <a:gd name="connsiteX29" fmla="*/ 79096 w 181223"/>
                  <a:gd name="connsiteY29" fmla="*/ 192623 h 194946"/>
                  <a:gd name="connsiteX30" fmla="*/ 52110 w 181223"/>
                  <a:gd name="connsiteY30" fmla="*/ 174943 h 194946"/>
                  <a:gd name="connsiteX31" fmla="*/ 40013 w 181223"/>
                  <a:gd name="connsiteY31" fmla="*/ 141210 h 194946"/>
                  <a:gd name="connsiteX32" fmla="*/ 27451 w 181223"/>
                  <a:gd name="connsiteY32" fmla="*/ 55368 h 194946"/>
                  <a:gd name="connsiteX33" fmla="*/ 23031 w 181223"/>
                  <a:gd name="connsiteY33" fmla="*/ 36757 h 194946"/>
                  <a:gd name="connsiteX34" fmla="*/ 16285 w 181223"/>
                  <a:gd name="connsiteY34" fmla="*/ 31639 h 194946"/>
                  <a:gd name="connsiteX35" fmla="*/ 698 w 181223"/>
                  <a:gd name="connsiteY35" fmla="*/ 31639 h 194946"/>
                  <a:gd name="connsiteX36" fmla="*/ 0 w 181223"/>
                  <a:gd name="connsiteY36" fmla="*/ 26753 h 1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223" h="194946">
                    <a:moveTo>
                      <a:pt x="233" y="26288"/>
                    </a:moveTo>
                    <a:lnTo>
                      <a:pt x="90728" y="13028"/>
                    </a:lnTo>
                    <a:lnTo>
                      <a:pt x="91426" y="17913"/>
                    </a:lnTo>
                    <a:lnTo>
                      <a:pt x="86773" y="18611"/>
                    </a:lnTo>
                    <a:cubicBezTo>
                      <a:pt x="80027" y="19542"/>
                      <a:pt x="75374" y="20937"/>
                      <a:pt x="73048" y="22798"/>
                    </a:cubicBezTo>
                    <a:cubicBezTo>
                      <a:pt x="70721" y="24660"/>
                      <a:pt x="69093" y="26753"/>
                      <a:pt x="68395" y="29545"/>
                    </a:cubicBezTo>
                    <a:cubicBezTo>
                      <a:pt x="67697" y="32104"/>
                      <a:pt x="67930" y="38618"/>
                      <a:pt x="69558" y="48621"/>
                    </a:cubicBezTo>
                    <a:lnTo>
                      <a:pt x="82121" y="134464"/>
                    </a:lnTo>
                    <a:cubicBezTo>
                      <a:pt x="84447" y="150283"/>
                      <a:pt x="87239" y="160286"/>
                      <a:pt x="90263" y="165172"/>
                    </a:cubicBezTo>
                    <a:cubicBezTo>
                      <a:pt x="93520" y="169825"/>
                      <a:pt x="97940" y="173547"/>
                      <a:pt x="103756" y="176106"/>
                    </a:cubicBezTo>
                    <a:cubicBezTo>
                      <a:pt x="109572" y="178665"/>
                      <a:pt x="116783" y="179363"/>
                      <a:pt x="125158" y="178199"/>
                    </a:cubicBezTo>
                    <a:cubicBezTo>
                      <a:pt x="134696" y="176804"/>
                      <a:pt x="142373" y="173547"/>
                      <a:pt x="148422" y="168196"/>
                    </a:cubicBezTo>
                    <a:cubicBezTo>
                      <a:pt x="154470" y="162845"/>
                      <a:pt x="158658" y="156332"/>
                      <a:pt x="160752" y="148422"/>
                    </a:cubicBezTo>
                    <a:cubicBezTo>
                      <a:pt x="162845" y="140512"/>
                      <a:pt x="162613" y="127019"/>
                      <a:pt x="160054" y="108409"/>
                    </a:cubicBezTo>
                    <a:lnTo>
                      <a:pt x="149585" y="36757"/>
                    </a:lnTo>
                    <a:cubicBezTo>
                      <a:pt x="148422" y="28847"/>
                      <a:pt x="146793" y="23496"/>
                      <a:pt x="144700" y="20239"/>
                    </a:cubicBezTo>
                    <a:cubicBezTo>
                      <a:pt x="142606" y="16983"/>
                      <a:pt x="140047" y="15121"/>
                      <a:pt x="137488" y="14191"/>
                    </a:cubicBezTo>
                    <a:cubicBezTo>
                      <a:pt x="133301" y="12795"/>
                      <a:pt x="127717" y="12562"/>
                      <a:pt x="120506" y="13493"/>
                    </a:cubicBezTo>
                    <a:lnTo>
                      <a:pt x="119808" y="8840"/>
                    </a:lnTo>
                    <a:lnTo>
                      <a:pt x="180526" y="0"/>
                    </a:lnTo>
                    <a:lnTo>
                      <a:pt x="181224" y="4885"/>
                    </a:lnTo>
                    <a:lnTo>
                      <a:pt x="177501" y="5351"/>
                    </a:lnTo>
                    <a:cubicBezTo>
                      <a:pt x="172616" y="6049"/>
                      <a:pt x="168661" y="7677"/>
                      <a:pt x="165637" y="10236"/>
                    </a:cubicBezTo>
                    <a:cubicBezTo>
                      <a:pt x="162613" y="12795"/>
                      <a:pt x="160752" y="16052"/>
                      <a:pt x="159821" y="20239"/>
                    </a:cubicBezTo>
                    <a:cubicBezTo>
                      <a:pt x="159123" y="23264"/>
                      <a:pt x="159356" y="28149"/>
                      <a:pt x="160286" y="35361"/>
                    </a:cubicBezTo>
                    <a:lnTo>
                      <a:pt x="170057" y="102127"/>
                    </a:lnTo>
                    <a:cubicBezTo>
                      <a:pt x="173081" y="122832"/>
                      <a:pt x="174012" y="137953"/>
                      <a:pt x="172616" y="147491"/>
                    </a:cubicBezTo>
                    <a:cubicBezTo>
                      <a:pt x="171220" y="157029"/>
                      <a:pt x="165870" y="166335"/>
                      <a:pt x="156564" y="175640"/>
                    </a:cubicBezTo>
                    <a:cubicBezTo>
                      <a:pt x="147259" y="184946"/>
                      <a:pt x="133301" y="190762"/>
                      <a:pt x="115155" y="193553"/>
                    </a:cubicBezTo>
                    <a:cubicBezTo>
                      <a:pt x="100034" y="195647"/>
                      <a:pt x="87936" y="195415"/>
                      <a:pt x="79096" y="192623"/>
                    </a:cubicBezTo>
                    <a:cubicBezTo>
                      <a:pt x="66999" y="188901"/>
                      <a:pt x="57926" y="182852"/>
                      <a:pt x="52110" y="174943"/>
                    </a:cubicBezTo>
                    <a:cubicBezTo>
                      <a:pt x="46295" y="167033"/>
                      <a:pt x="42107" y="155866"/>
                      <a:pt x="40013" y="141210"/>
                    </a:cubicBezTo>
                    <a:lnTo>
                      <a:pt x="27451" y="55368"/>
                    </a:lnTo>
                    <a:cubicBezTo>
                      <a:pt x="26055" y="45364"/>
                      <a:pt x="24427" y="39083"/>
                      <a:pt x="23031" y="36757"/>
                    </a:cubicBezTo>
                    <a:cubicBezTo>
                      <a:pt x="21635" y="34430"/>
                      <a:pt x="19309" y="32802"/>
                      <a:pt x="16285" y="31639"/>
                    </a:cubicBezTo>
                    <a:cubicBezTo>
                      <a:pt x="13260" y="30475"/>
                      <a:pt x="8142" y="30708"/>
                      <a:pt x="698" y="31639"/>
                    </a:cubicBezTo>
                    <a:lnTo>
                      <a:pt x="0" y="26753"/>
                    </a:lnTo>
                    <a:close/>
                  </a:path>
                </a:pathLst>
              </a:custGeom>
              <a:grpFill/>
              <a:ln w="2325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5D46CD75-B4B2-6F3C-0823-68EBF3252073}"/>
                  </a:ext>
                </a:extLst>
              </p:cNvPr>
              <p:cNvSpPr/>
              <p:nvPr/>
            </p:nvSpPr>
            <p:spPr>
              <a:xfrm>
                <a:off x="8179604" y="5962860"/>
                <a:ext cx="212164" cy="229844"/>
              </a:xfrm>
              <a:custGeom>
                <a:avLst/>
                <a:gdLst>
                  <a:gd name="connsiteX0" fmla="*/ 58857 w 212164"/>
                  <a:gd name="connsiteY0" fmla="*/ 41177 h 229844"/>
                  <a:gd name="connsiteX1" fmla="*/ 178665 w 212164"/>
                  <a:gd name="connsiteY1" fmla="*/ 114690 h 229844"/>
                  <a:gd name="connsiteX2" fmla="*/ 152609 w 212164"/>
                  <a:gd name="connsiteY2" fmla="*/ 43038 h 229844"/>
                  <a:gd name="connsiteX3" fmla="*/ 140978 w 212164"/>
                  <a:gd name="connsiteY3" fmla="*/ 24427 h 229844"/>
                  <a:gd name="connsiteX4" fmla="*/ 118644 w 212164"/>
                  <a:gd name="connsiteY4" fmla="*/ 24660 h 229844"/>
                  <a:gd name="connsiteX5" fmla="*/ 117016 w 212164"/>
                  <a:gd name="connsiteY5" fmla="*/ 20007 h 229844"/>
                  <a:gd name="connsiteX6" fmla="*/ 172151 w 212164"/>
                  <a:gd name="connsiteY6" fmla="*/ 0 h 229844"/>
                  <a:gd name="connsiteX7" fmla="*/ 173779 w 212164"/>
                  <a:gd name="connsiteY7" fmla="*/ 4653 h 229844"/>
                  <a:gd name="connsiteX8" fmla="*/ 160752 w 212164"/>
                  <a:gd name="connsiteY8" fmla="*/ 13260 h 229844"/>
                  <a:gd name="connsiteX9" fmla="*/ 157727 w 212164"/>
                  <a:gd name="connsiteY9" fmla="*/ 22333 h 229844"/>
                  <a:gd name="connsiteX10" fmla="*/ 161682 w 212164"/>
                  <a:gd name="connsiteY10" fmla="*/ 39781 h 229844"/>
                  <a:gd name="connsiteX11" fmla="*/ 212164 w 212164"/>
                  <a:gd name="connsiteY11" fmla="*/ 178665 h 229844"/>
                  <a:gd name="connsiteX12" fmla="*/ 207977 w 212164"/>
                  <a:gd name="connsiteY12" fmla="*/ 180293 h 229844"/>
                  <a:gd name="connsiteX13" fmla="*/ 44666 w 212164"/>
                  <a:gd name="connsiteY13" fmla="*/ 82586 h 229844"/>
                  <a:gd name="connsiteX14" fmla="*/ 83284 w 212164"/>
                  <a:gd name="connsiteY14" fmla="*/ 188436 h 229844"/>
                  <a:gd name="connsiteX15" fmla="*/ 97009 w 212164"/>
                  <a:gd name="connsiteY15" fmla="*/ 205418 h 229844"/>
                  <a:gd name="connsiteX16" fmla="*/ 113992 w 212164"/>
                  <a:gd name="connsiteY16" fmla="*/ 204953 h 229844"/>
                  <a:gd name="connsiteX17" fmla="*/ 117947 w 212164"/>
                  <a:gd name="connsiteY17" fmla="*/ 203557 h 229844"/>
                  <a:gd name="connsiteX18" fmla="*/ 119575 w 212164"/>
                  <a:gd name="connsiteY18" fmla="*/ 208210 h 229844"/>
                  <a:gd name="connsiteX19" fmla="*/ 60485 w 212164"/>
                  <a:gd name="connsiteY19" fmla="*/ 229845 h 229844"/>
                  <a:gd name="connsiteX20" fmla="*/ 58857 w 212164"/>
                  <a:gd name="connsiteY20" fmla="*/ 225192 h 229844"/>
                  <a:gd name="connsiteX21" fmla="*/ 76072 w 212164"/>
                  <a:gd name="connsiteY21" fmla="*/ 212630 h 229844"/>
                  <a:gd name="connsiteX22" fmla="*/ 74676 w 212164"/>
                  <a:gd name="connsiteY22" fmla="*/ 191925 h 229844"/>
                  <a:gd name="connsiteX23" fmla="*/ 31871 w 212164"/>
                  <a:gd name="connsiteY23" fmla="*/ 74211 h 229844"/>
                  <a:gd name="connsiteX24" fmla="*/ 26753 w 212164"/>
                  <a:gd name="connsiteY24" fmla="*/ 71187 h 229844"/>
                  <a:gd name="connsiteX25" fmla="*/ 14191 w 212164"/>
                  <a:gd name="connsiteY25" fmla="*/ 65836 h 229844"/>
                  <a:gd name="connsiteX26" fmla="*/ 1628 w 212164"/>
                  <a:gd name="connsiteY26" fmla="*/ 67697 h 229844"/>
                  <a:gd name="connsiteX27" fmla="*/ 0 w 212164"/>
                  <a:gd name="connsiteY27" fmla="*/ 63045 h 229844"/>
                  <a:gd name="connsiteX28" fmla="*/ 59090 w 212164"/>
                  <a:gd name="connsiteY28" fmla="*/ 41409 h 22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164" h="229844">
                    <a:moveTo>
                      <a:pt x="58857" y="41177"/>
                    </a:moveTo>
                    <a:lnTo>
                      <a:pt x="178665" y="114690"/>
                    </a:lnTo>
                    <a:lnTo>
                      <a:pt x="152609" y="43038"/>
                    </a:lnTo>
                    <a:cubicBezTo>
                      <a:pt x="148887" y="33034"/>
                      <a:pt x="144932" y="26753"/>
                      <a:pt x="140978" y="24427"/>
                    </a:cubicBezTo>
                    <a:cubicBezTo>
                      <a:pt x="135394" y="21170"/>
                      <a:pt x="127950" y="21170"/>
                      <a:pt x="118644" y="24660"/>
                    </a:cubicBezTo>
                    <a:lnTo>
                      <a:pt x="117016" y="20007"/>
                    </a:lnTo>
                    <a:lnTo>
                      <a:pt x="172151" y="0"/>
                    </a:lnTo>
                    <a:lnTo>
                      <a:pt x="173779" y="4653"/>
                    </a:lnTo>
                    <a:cubicBezTo>
                      <a:pt x="167033" y="8142"/>
                      <a:pt x="162845" y="10934"/>
                      <a:pt x="160752" y="13260"/>
                    </a:cubicBezTo>
                    <a:cubicBezTo>
                      <a:pt x="158891" y="15587"/>
                      <a:pt x="157727" y="18611"/>
                      <a:pt x="157727" y="22333"/>
                    </a:cubicBezTo>
                    <a:cubicBezTo>
                      <a:pt x="157727" y="26055"/>
                      <a:pt x="158891" y="31871"/>
                      <a:pt x="161682" y="39781"/>
                    </a:cubicBezTo>
                    <a:lnTo>
                      <a:pt x="212164" y="178665"/>
                    </a:lnTo>
                    <a:lnTo>
                      <a:pt x="207977" y="180293"/>
                    </a:lnTo>
                    <a:lnTo>
                      <a:pt x="44666" y="82586"/>
                    </a:lnTo>
                    <a:lnTo>
                      <a:pt x="83284" y="188436"/>
                    </a:lnTo>
                    <a:cubicBezTo>
                      <a:pt x="86773" y="197974"/>
                      <a:pt x="91426" y="203789"/>
                      <a:pt x="97009" y="205418"/>
                    </a:cubicBezTo>
                    <a:cubicBezTo>
                      <a:pt x="102593" y="207279"/>
                      <a:pt x="108176" y="207046"/>
                      <a:pt x="113992" y="204953"/>
                    </a:cubicBezTo>
                    <a:lnTo>
                      <a:pt x="117947" y="203557"/>
                    </a:lnTo>
                    <a:lnTo>
                      <a:pt x="119575" y="208210"/>
                    </a:lnTo>
                    <a:lnTo>
                      <a:pt x="60485" y="229845"/>
                    </a:lnTo>
                    <a:lnTo>
                      <a:pt x="58857" y="225192"/>
                    </a:lnTo>
                    <a:cubicBezTo>
                      <a:pt x="67930" y="221703"/>
                      <a:pt x="73746" y="217515"/>
                      <a:pt x="76072" y="212630"/>
                    </a:cubicBezTo>
                    <a:cubicBezTo>
                      <a:pt x="78398" y="207744"/>
                      <a:pt x="77933" y="200765"/>
                      <a:pt x="74676" y="191925"/>
                    </a:cubicBezTo>
                    <a:lnTo>
                      <a:pt x="31871" y="74211"/>
                    </a:lnTo>
                    <a:lnTo>
                      <a:pt x="26753" y="71187"/>
                    </a:lnTo>
                    <a:cubicBezTo>
                      <a:pt x="21635" y="67930"/>
                      <a:pt x="17448" y="66301"/>
                      <a:pt x="14191" y="65836"/>
                    </a:cubicBezTo>
                    <a:cubicBezTo>
                      <a:pt x="10934" y="65371"/>
                      <a:pt x="6746" y="65836"/>
                      <a:pt x="1628" y="67697"/>
                    </a:cubicBezTo>
                    <a:lnTo>
                      <a:pt x="0" y="63045"/>
                    </a:lnTo>
                    <a:lnTo>
                      <a:pt x="59090" y="41409"/>
                    </a:lnTo>
                    <a:close/>
                  </a:path>
                </a:pathLst>
              </a:custGeom>
              <a:grpFill/>
              <a:ln w="2325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D8D9A7D3-E6B3-FCCA-C256-76C13BAF7457}"/>
                  </a:ext>
                </a:extLst>
              </p:cNvPr>
              <p:cNvSpPr/>
              <p:nvPr/>
            </p:nvSpPr>
            <p:spPr>
              <a:xfrm>
                <a:off x="8348963" y="5914239"/>
                <a:ext cx="168428" cy="200067"/>
              </a:xfrm>
              <a:custGeom>
                <a:avLst/>
                <a:gdLst>
                  <a:gd name="connsiteX0" fmla="*/ 166102 w 168428"/>
                  <a:gd name="connsiteY0" fmla="*/ 150050 h 200067"/>
                  <a:gd name="connsiteX1" fmla="*/ 168429 w 168428"/>
                  <a:gd name="connsiteY1" fmla="*/ 154238 h 200067"/>
                  <a:gd name="connsiteX2" fmla="*/ 87936 w 168428"/>
                  <a:gd name="connsiteY2" fmla="*/ 200067 h 200067"/>
                  <a:gd name="connsiteX3" fmla="*/ 85610 w 168428"/>
                  <a:gd name="connsiteY3" fmla="*/ 195880 h 200067"/>
                  <a:gd name="connsiteX4" fmla="*/ 90728 w 168428"/>
                  <a:gd name="connsiteY4" fmla="*/ 193088 h 200067"/>
                  <a:gd name="connsiteX5" fmla="*/ 100034 w 168428"/>
                  <a:gd name="connsiteY5" fmla="*/ 184481 h 200067"/>
                  <a:gd name="connsiteX6" fmla="*/ 101429 w 168428"/>
                  <a:gd name="connsiteY6" fmla="*/ 176338 h 200067"/>
                  <a:gd name="connsiteX7" fmla="*/ 94450 w 168428"/>
                  <a:gd name="connsiteY7" fmla="*/ 161217 h 200067"/>
                  <a:gd name="connsiteX8" fmla="*/ 36757 w 168428"/>
                  <a:gd name="connsiteY8" fmla="*/ 59788 h 200067"/>
                  <a:gd name="connsiteX9" fmla="*/ 26986 w 168428"/>
                  <a:gd name="connsiteY9" fmla="*/ 45829 h 200067"/>
                  <a:gd name="connsiteX10" fmla="*/ 19076 w 168428"/>
                  <a:gd name="connsiteY10" fmla="*/ 43503 h 200067"/>
                  <a:gd name="connsiteX11" fmla="*/ 7444 w 168428"/>
                  <a:gd name="connsiteY11" fmla="*/ 47225 h 200067"/>
                  <a:gd name="connsiteX12" fmla="*/ 2326 w 168428"/>
                  <a:gd name="connsiteY12" fmla="*/ 50017 h 200067"/>
                  <a:gd name="connsiteX13" fmla="*/ 0 w 168428"/>
                  <a:gd name="connsiteY13" fmla="*/ 45829 h 200067"/>
                  <a:gd name="connsiteX14" fmla="*/ 80492 w 168428"/>
                  <a:gd name="connsiteY14" fmla="*/ 0 h 200067"/>
                  <a:gd name="connsiteX15" fmla="*/ 82818 w 168428"/>
                  <a:gd name="connsiteY15" fmla="*/ 4187 h 200067"/>
                  <a:gd name="connsiteX16" fmla="*/ 77700 w 168428"/>
                  <a:gd name="connsiteY16" fmla="*/ 7212 h 200067"/>
                  <a:gd name="connsiteX17" fmla="*/ 68162 w 168428"/>
                  <a:gd name="connsiteY17" fmla="*/ 15819 h 200067"/>
                  <a:gd name="connsiteX18" fmla="*/ 66534 w 168428"/>
                  <a:gd name="connsiteY18" fmla="*/ 23962 h 200067"/>
                  <a:gd name="connsiteX19" fmla="*/ 73513 w 168428"/>
                  <a:gd name="connsiteY19" fmla="*/ 39083 h 200067"/>
                  <a:gd name="connsiteX20" fmla="*/ 131207 w 168428"/>
                  <a:gd name="connsiteY20" fmla="*/ 140512 h 200067"/>
                  <a:gd name="connsiteX21" fmla="*/ 140978 w 168428"/>
                  <a:gd name="connsiteY21" fmla="*/ 154470 h 200067"/>
                  <a:gd name="connsiteX22" fmla="*/ 149120 w 168428"/>
                  <a:gd name="connsiteY22" fmla="*/ 156797 h 200067"/>
                  <a:gd name="connsiteX23" fmla="*/ 160752 w 168428"/>
                  <a:gd name="connsiteY23" fmla="*/ 153075 h 200067"/>
                  <a:gd name="connsiteX24" fmla="*/ 165870 w 168428"/>
                  <a:gd name="connsiteY24" fmla="*/ 150050 h 20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428" h="200067">
                    <a:moveTo>
                      <a:pt x="166102" y="150050"/>
                    </a:moveTo>
                    <a:lnTo>
                      <a:pt x="168429" y="154238"/>
                    </a:lnTo>
                    <a:lnTo>
                      <a:pt x="87936" y="200067"/>
                    </a:lnTo>
                    <a:lnTo>
                      <a:pt x="85610" y="195880"/>
                    </a:lnTo>
                    <a:lnTo>
                      <a:pt x="90728" y="193088"/>
                    </a:lnTo>
                    <a:cubicBezTo>
                      <a:pt x="95148" y="190529"/>
                      <a:pt x="98405" y="187737"/>
                      <a:pt x="100034" y="184481"/>
                    </a:cubicBezTo>
                    <a:cubicBezTo>
                      <a:pt x="101429" y="182387"/>
                      <a:pt x="101895" y="179595"/>
                      <a:pt x="101429" y="176338"/>
                    </a:cubicBezTo>
                    <a:cubicBezTo>
                      <a:pt x="101429" y="174012"/>
                      <a:pt x="98870" y="169126"/>
                      <a:pt x="94450" y="161217"/>
                    </a:cubicBezTo>
                    <a:lnTo>
                      <a:pt x="36757" y="59788"/>
                    </a:lnTo>
                    <a:cubicBezTo>
                      <a:pt x="32336" y="51878"/>
                      <a:pt x="29080" y="47225"/>
                      <a:pt x="26986" y="45829"/>
                    </a:cubicBezTo>
                    <a:cubicBezTo>
                      <a:pt x="25125" y="44433"/>
                      <a:pt x="22333" y="43503"/>
                      <a:pt x="19076" y="43503"/>
                    </a:cubicBezTo>
                    <a:cubicBezTo>
                      <a:pt x="15819" y="43503"/>
                      <a:pt x="11864" y="44666"/>
                      <a:pt x="7444" y="47225"/>
                    </a:cubicBezTo>
                    <a:lnTo>
                      <a:pt x="2326" y="50017"/>
                    </a:lnTo>
                    <a:lnTo>
                      <a:pt x="0" y="45829"/>
                    </a:lnTo>
                    <a:lnTo>
                      <a:pt x="80492" y="0"/>
                    </a:lnTo>
                    <a:lnTo>
                      <a:pt x="82818" y="4187"/>
                    </a:lnTo>
                    <a:lnTo>
                      <a:pt x="77700" y="7212"/>
                    </a:lnTo>
                    <a:cubicBezTo>
                      <a:pt x="73280" y="9771"/>
                      <a:pt x="70024" y="12562"/>
                      <a:pt x="68162" y="15819"/>
                    </a:cubicBezTo>
                    <a:cubicBezTo>
                      <a:pt x="66767" y="17913"/>
                      <a:pt x="66301" y="20705"/>
                      <a:pt x="66534" y="23962"/>
                    </a:cubicBezTo>
                    <a:cubicBezTo>
                      <a:pt x="66534" y="26288"/>
                      <a:pt x="69093" y="31173"/>
                      <a:pt x="73513" y="39083"/>
                    </a:cubicBezTo>
                    <a:lnTo>
                      <a:pt x="131207" y="140512"/>
                    </a:lnTo>
                    <a:cubicBezTo>
                      <a:pt x="135627" y="148422"/>
                      <a:pt x="138884" y="153075"/>
                      <a:pt x="140978" y="154470"/>
                    </a:cubicBezTo>
                    <a:cubicBezTo>
                      <a:pt x="143071" y="155866"/>
                      <a:pt x="145630" y="156797"/>
                      <a:pt x="149120" y="156797"/>
                    </a:cubicBezTo>
                    <a:cubicBezTo>
                      <a:pt x="152609" y="156797"/>
                      <a:pt x="156332" y="155634"/>
                      <a:pt x="160752" y="153075"/>
                    </a:cubicBezTo>
                    <a:lnTo>
                      <a:pt x="165870" y="150050"/>
                    </a:lnTo>
                    <a:close/>
                  </a:path>
                </a:pathLst>
              </a:custGeom>
              <a:grpFill/>
              <a:ln w="23259"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AC89E773-AF36-0CCD-DCE3-3BE7B5B2A0F4}"/>
                  </a:ext>
                </a:extLst>
              </p:cNvPr>
              <p:cNvSpPr/>
              <p:nvPr/>
            </p:nvSpPr>
            <p:spPr>
              <a:xfrm>
                <a:off x="8422941" y="5803970"/>
                <a:ext cx="187970" cy="203091"/>
              </a:xfrm>
              <a:custGeom>
                <a:avLst/>
                <a:gdLst>
                  <a:gd name="connsiteX0" fmla="*/ 145165 w 187970"/>
                  <a:gd name="connsiteY0" fmla="*/ 0 h 203091"/>
                  <a:gd name="connsiteX1" fmla="*/ 148189 w 187970"/>
                  <a:gd name="connsiteY1" fmla="*/ 3722 h 203091"/>
                  <a:gd name="connsiteX2" fmla="*/ 141443 w 187970"/>
                  <a:gd name="connsiteY2" fmla="*/ 22798 h 203091"/>
                  <a:gd name="connsiteX3" fmla="*/ 148422 w 187970"/>
                  <a:gd name="connsiteY3" fmla="*/ 56996 h 203091"/>
                  <a:gd name="connsiteX4" fmla="*/ 187970 w 187970"/>
                  <a:gd name="connsiteY4" fmla="*/ 200300 h 203091"/>
                  <a:gd name="connsiteX5" fmla="*/ 184713 w 187970"/>
                  <a:gd name="connsiteY5" fmla="*/ 203091 h 203091"/>
                  <a:gd name="connsiteX6" fmla="*/ 47923 w 187970"/>
                  <a:gd name="connsiteY6" fmla="*/ 133533 h 203091"/>
                  <a:gd name="connsiteX7" fmla="*/ 17448 w 187970"/>
                  <a:gd name="connsiteY7" fmla="*/ 119808 h 203091"/>
                  <a:gd name="connsiteX8" fmla="*/ 3024 w 187970"/>
                  <a:gd name="connsiteY8" fmla="*/ 124460 h 203091"/>
                  <a:gd name="connsiteX9" fmla="*/ 0 w 187970"/>
                  <a:gd name="connsiteY9" fmla="*/ 120738 h 203091"/>
                  <a:gd name="connsiteX10" fmla="*/ 65371 w 187970"/>
                  <a:gd name="connsiteY10" fmla="*/ 66534 h 203091"/>
                  <a:gd name="connsiteX11" fmla="*/ 68395 w 187970"/>
                  <a:gd name="connsiteY11" fmla="*/ 70256 h 203091"/>
                  <a:gd name="connsiteX12" fmla="*/ 66069 w 187970"/>
                  <a:gd name="connsiteY12" fmla="*/ 72117 h 203091"/>
                  <a:gd name="connsiteX13" fmla="*/ 55833 w 187970"/>
                  <a:gd name="connsiteY13" fmla="*/ 84447 h 203091"/>
                  <a:gd name="connsiteX14" fmla="*/ 57228 w 187970"/>
                  <a:gd name="connsiteY14" fmla="*/ 90728 h 203091"/>
                  <a:gd name="connsiteX15" fmla="*/ 61649 w 187970"/>
                  <a:gd name="connsiteY15" fmla="*/ 94218 h 203091"/>
                  <a:gd name="connsiteX16" fmla="*/ 78166 w 187970"/>
                  <a:gd name="connsiteY16" fmla="*/ 103058 h 203091"/>
                  <a:gd name="connsiteX17" fmla="*/ 163543 w 187970"/>
                  <a:gd name="connsiteY17" fmla="*/ 146793 h 203091"/>
                  <a:gd name="connsiteX18" fmla="*/ 140280 w 187970"/>
                  <a:gd name="connsiteY18" fmla="*/ 63975 h 203091"/>
                  <a:gd name="connsiteX19" fmla="*/ 133999 w 187970"/>
                  <a:gd name="connsiteY19" fmla="*/ 44433 h 203091"/>
                  <a:gd name="connsiteX20" fmla="*/ 129811 w 187970"/>
                  <a:gd name="connsiteY20" fmla="*/ 37222 h 203091"/>
                  <a:gd name="connsiteX21" fmla="*/ 123762 w 187970"/>
                  <a:gd name="connsiteY21" fmla="*/ 33267 h 203091"/>
                  <a:gd name="connsiteX22" fmla="*/ 116085 w 187970"/>
                  <a:gd name="connsiteY22" fmla="*/ 33732 h 203091"/>
                  <a:gd name="connsiteX23" fmla="*/ 103058 w 187970"/>
                  <a:gd name="connsiteY23" fmla="*/ 41642 h 203091"/>
                  <a:gd name="connsiteX24" fmla="*/ 100034 w 187970"/>
                  <a:gd name="connsiteY24" fmla="*/ 37920 h 203091"/>
                  <a:gd name="connsiteX25" fmla="*/ 144932 w 187970"/>
                  <a:gd name="connsiteY25" fmla="*/ 698 h 20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970" h="203091">
                    <a:moveTo>
                      <a:pt x="145165" y="0"/>
                    </a:moveTo>
                    <a:lnTo>
                      <a:pt x="148189" y="3722"/>
                    </a:lnTo>
                    <a:cubicBezTo>
                      <a:pt x="144002" y="8607"/>
                      <a:pt x="141675" y="14889"/>
                      <a:pt x="141443" y="22798"/>
                    </a:cubicBezTo>
                    <a:cubicBezTo>
                      <a:pt x="141443" y="28614"/>
                      <a:pt x="143769" y="39781"/>
                      <a:pt x="148422" y="56996"/>
                    </a:cubicBezTo>
                    <a:lnTo>
                      <a:pt x="187970" y="200300"/>
                    </a:lnTo>
                    <a:lnTo>
                      <a:pt x="184713" y="203091"/>
                    </a:lnTo>
                    <a:lnTo>
                      <a:pt x="47923" y="133533"/>
                    </a:lnTo>
                    <a:cubicBezTo>
                      <a:pt x="31406" y="125158"/>
                      <a:pt x="21402" y="120506"/>
                      <a:pt x="17448" y="119808"/>
                    </a:cubicBezTo>
                    <a:cubicBezTo>
                      <a:pt x="13725" y="119110"/>
                      <a:pt x="8840" y="120738"/>
                      <a:pt x="3024" y="124460"/>
                    </a:cubicBezTo>
                    <a:lnTo>
                      <a:pt x="0" y="120738"/>
                    </a:lnTo>
                    <a:lnTo>
                      <a:pt x="65371" y="66534"/>
                    </a:lnTo>
                    <a:lnTo>
                      <a:pt x="68395" y="70256"/>
                    </a:lnTo>
                    <a:lnTo>
                      <a:pt x="66069" y="72117"/>
                    </a:lnTo>
                    <a:cubicBezTo>
                      <a:pt x="60253" y="77003"/>
                      <a:pt x="56763" y="81190"/>
                      <a:pt x="55833" y="84447"/>
                    </a:cubicBezTo>
                    <a:cubicBezTo>
                      <a:pt x="55135" y="86773"/>
                      <a:pt x="55600" y="88867"/>
                      <a:pt x="57228" y="90728"/>
                    </a:cubicBezTo>
                    <a:cubicBezTo>
                      <a:pt x="58159" y="91891"/>
                      <a:pt x="59788" y="93055"/>
                      <a:pt x="61649" y="94218"/>
                    </a:cubicBezTo>
                    <a:cubicBezTo>
                      <a:pt x="63510" y="95381"/>
                      <a:pt x="69093" y="98405"/>
                      <a:pt x="78166" y="103058"/>
                    </a:cubicBezTo>
                    <a:lnTo>
                      <a:pt x="163543" y="146793"/>
                    </a:lnTo>
                    <a:lnTo>
                      <a:pt x="140280" y="63975"/>
                    </a:lnTo>
                    <a:cubicBezTo>
                      <a:pt x="137488" y="53972"/>
                      <a:pt x="135394" y="47458"/>
                      <a:pt x="133999" y="44433"/>
                    </a:cubicBezTo>
                    <a:cubicBezTo>
                      <a:pt x="132603" y="41409"/>
                      <a:pt x="131207" y="38850"/>
                      <a:pt x="129811" y="37222"/>
                    </a:cubicBezTo>
                    <a:cubicBezTo>
                      <a:pt x="128183" y="35128"/>
                      <a:pt x="126089" y="33965"/>
                      <a:pt x="123762" y="33267"/>
                    </a:cubicBezTo>
                    <a:cubicBezTo>
                      <a:pt x="121436" y="32569"/>
                      <a:pt x="118877" y="32802"/>
                      <a:pt x="116085" y="33732"/>
                    </a:cubicBezTo>
                    <a:cubicBezTo>
                      <a:pt x="112131" y="34895"/>
                      <a:pt x="107943" y="37687"/>
                      <a:pt x="103058" y="41642"/>
                    </a:cubicBezTo>
                    <a:lnTo>
                      <a:pt x="100034" y="37920"/>
                    </a:lnTo>
                    <a:lnTo>
                      <a:pt x="144932" y="698"/>
                    </a:lnTo>
                    <a:close/>
                  </a:path>
                </a:pathLst>
              </a:custGeom>
              <a:grpFill/>
              <a:ln w="23259"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CE366928-51CA-4F71-2434-7E9E93F3D068}"/>
                  </a:ext>
                </a:extLst>
              </p:cNvPr>
              <p:cNvSpPr/>
              <p:nvPr/>
            </p:nvSpPr>
            <p:spPr>
              <a:xfrm>
                <a:off x="8553916" y="5698120"/>
                <a:ext cx="234032" cy="224494"/>
              </a:xfrm>
              <a:custGeom>
                <a:avLst/>
                <a:gdLst>
                  <a:gd name="connsiteX0" fmla="*/ 49086 w 234032"/>
                  <a:gd name="connsiteY0" fmla="*/ 70721 h 224494"/>
                  <a:gd name="connsiteX1" fmla="*/ 107013 w 234032"/>
                  <a:gd name="connsiteY1" fmla="*/ 113759 h 224494"/>
                  <a:gd name="connsiteX2" fmla="*/ 109106 w 234032"/>
                  <a:gd name="connsiteY2" fmla="*/ 110968 h 224494"/>
                  <a:gd name="connsiteX3" fmla="*/ 115155 w 234032"/>
                  <a:gd name="connsiteY3" fmla="*/ 84912 h 224494"/>
                  <a:gd name="connsiteX4" fmla="*/ 95846 w 234032"/>
                  <a:gd name="connsiteY4" fmla="*/ 58624 h 224494"/>
                  <a:gd name="connsiteX5" fmla="*/ 98870 w 234032"/>
                  <a:gd name="connsiteY5" fmla="*/ 54669 h 224494"/>
                  <a:gd name="connsiteX6" fmla="*/ 173547 w 234032"/>
                  <a:gd name="connsiteY6" fmla="*/ 110037 h 224494"/>
                  <a:gd name="connsiteX7" fmla="*/ 170522 w 234032"/>
                  <a:gd name="connsiteY7" fmla="*/ 113992 h 224494"/>
                  <a:gd name="connsiteX8" fmla="*/ 146561 w 234032"/>
                  <a:gd name="connsiteY8" fmla="*/ 104454 h 224494"/>
                  <a:gd name="connsiteX9" fmla="*/ 129113 w 234032"/>
                  <a:gd name="connsiteY9" fmla="*/ 106082 h 224494"/>
                  <a:gd name="connsiteX10" fmla="*/ 114922 w 234032"/>
                  <a:gd name="connsiteY10" fmla="*/ 119575 h 224494"/>
                  <a:gd name="connsiteX11" fmla="*/ 155169 w 234032"/>
                  <a:gd name="connsiteY11" fmla="*/ 149352 h 224494"/>
                  <a:gd name="connsiteX12" fmla="*/ 170290 w 234032"/>
                  <a:gd name="connsiteY12" fmla="*/ 159123 h 224494"/>
                  <a:gd name="connsiteX13" fmla="*/ 177269 w 234032"/>
                  <a:gd name="connsiteY13" fmla="*/ 158658 h 224494"/>
                  <a:gd name="connsiteX14" fmla="*/ 185411 w 234032"/>
                  <a:gd name="connsiteY14" fmla="*/ 150981 h 224494"/>
                  <a:gd name="connsiteX15" fmla="*/ 191692 w 234032"/>
                  <a:gd name="connsiteY15" fmla="*/ 142373 h 224494"/>
                  <a:gd name="connsiteX16" fmla="*/ 206116 w 234032"/>
                  <a:gd name="connsiteY16" fmla="*/ 103523 h 224494"/>
                  <a:gd name="connsiteX17" fmla="*/ 190762 w 234032"/>
                  <a:gd name="connsiteY17" fmla="*/ 65371 h 224494"/>
                  <a:gd name="connsiteX18" fmla="*/ 193553 w 234032"/>
                  <a:gd name="connsiteY18" fmla="*/ 61416 h 224494"/>
                  <a:gd name="connsiteX19" fmla="*/ 234032 w 234032"/>
                  <a:gd name="connsiteY19" fmla="*/ 101429 h 224494"/>
                  <a:gd name="connsiteX20" fmla="*/ 142839 w 234032"/>
                  <a:gd name="connsiteY20" fmla="*/ 224494 h 224494"/>
                  <a:gd name="connsiteX21" fmla="*/ 138884 w 234032"/>
                  <a:gd name="connsiteY21" fmla="*/ 221702 h 224494"/>
                  <a:gd name="connsiteX22" fmla="*/ 142373 w 234032"/>
                  <a:gd name="connsiteY22" fmla="*/ 217050 h 224494"/>
                  <a:gd name="connsiteX23" fmla="*/ 147491 w 234032"/>
                  <a:gd name="connsiteY23" fmla="*/ 205418 h 224494"/>
                  <a:gd name="connsiteX24" fmla="*/ 145630 w 234032"/>
                  <a:gd name="connsiteY24" fmla="*/ 197508 h 224494"/>
                  <a:gd name="connsiteX25" fmla="*/ 133301 w 234032"/>
                  <a:gd name="connsiteY25" fmla="*/ 186574 h 224494"/>
                  <a:gd name="connsiteX26" fmla="*/ 39548 w 234032"/>
                  <a:gd name="connsiteY26" fmla="*/ 117016 h 224494"/>
                  <a:gd name="connsiteX27" fmla="*/ 27219 w 234032"/>
                  <a:gd name="connsiteY27" fmla="*/ 108641 h 224494"/>
                  <a:gd name="connsiteX28" fmla="*/ 18611 w 234032"/>
                  <a:gd name="connsiteY28" fmla="*/ 108409 h 224494"/>
                  <a:gd name="connsiteX29" fmla="*/ 7444 w 234032"/>
                  <a:gd name="connsiteY29" fmla="*/ 117249 h 224494"/>
                  <a:gd name="connsiteX30" fmla="*/ 3955 w 234032"/>
                  <a:gd name="connsiteY30" fmla="*/ 121901 h 224494"/>
                  <a:gd name="connsiteX31" fmla="*/ 0 w 234032"/>
                  <a:gd name="connsiteY31" fmla="*/ 119110 h 224494"/>
                  <a:gd name="connsiteX32" fmla="*/ 88402 w 234032"/>
                  <a:gd name="connsiteY32" fmla="*/ 0 h 224494"/>
                  <a:gd name="connsiteX33" fmla="*/ 130509 w 234032"/>
                  <a:gd name="connsiteY33" fmla="*/ 31173 h 224494"/>
                  <a:gd name="connsiteX34" fmla="*/ 127485 w 234032"/>
                  <a:gd name="connsiteY34" fmla="*/ 35128 h 224494"/>
                  <a:gd name="connsiteX35" fmla="*/ 98870 w 234032"/>
                  <a:gd name="connsiteY35" fmla="*/ 27218 h 224494"/>
                  <a:gd name="connsiteX36" fmla="*/ 77468 w 234032"/>
                  <a:gd name="connsiteY36" fmla="*/ 35593 h 224494"/>
                  <a:gd name="connsiteX37" fmla="*/ 59322 w 234032"/>
                  <a:gd name="connsiteY37" fmla="*/ 56298 h 224494"/>
                  <a:gd name="connsiteX38" fmla="*/ 48388 w 234032"/>
                  <a:gd name="connsiteY38" fmla="*/ 70954 h 2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032" h="224494">
                    <a:moveTo>
                      <a:pt x="49086" y="70721"/>
                    </a:moveTo>
                    <a:lnTo>
                      <a:pt x="107013" y="113759"/>
                    </a:lnTo>
                    <a:lnTo>
                      <a:pt x="109106" y="110968"/>
                    </a:lnTo>
                    <a:cubicBezTo>
                      <a:pt x="115853" y="101895"/>
                      <a:pt x="117714" y="93287"/>
                      <a:pt x="115155" y="84912"/>
                    </a:cubicBezTo>
                    <a:cubicBezTo>
                      <a:pt x="112596" y="76770"/>
                      <a:pt x="106082" y="67930"/>
                      <a:pt x="95846" y="58624"/>
                    </a:cubicBezTo>
                    <a:lnTo>
                      <a:pt x="98870" y="54669"/>
                    </a:lnTo>
                    <a:lnTo>
                      <a:pt x="173547" y="110037"/>
                    </a:lnTo>
                    <a:lnTo>
                      <a:pt x="170522" y="113992"/>
                    </a:lnTo>
                    <a:cubicBezTo>
                      <a:pt x="161682" y="108874"/>
                      <a:pt x="153773" y="105617"/>
                      <a:pt x="146561" y="104454"/>
                    </a:cubicBezTo>
                    <a:cubicBezTo>
                      <a:pt x="139349" y="103291"/>
                      <a:pt x="133533" y="103756"/>
                      <a:pt x="129113" y="106082"/>
                    </a:cubicBezTo>
                    <a:cubicBezTo>
                      <a:pt x="124693" y="108409"/>
                      <a:pt x="119808" y="112829"/>
                      <a:pt x="114922" y="119575"/>
                    </a:cubicBezTo>
                    <a:lnTo>
                      <a:pt x="155169" y="149352"/>
                    </a:lnTo>
                    <a:cubicBezTo>
                      <a:pt x="163078" y="155168"/>
                      <a:pt x="167963" y="158425"/>
                      <a:pt x="170290" y="159123"/>
                    </a:cubicBezTo>
                    <a:cubicBezTo>
                      <a:pt x="172616" y="159821"/>
                      <a:pt x="174943" y="159588"/>
                      <a:pt x="177269" y="158658"/>
                    </a:cubicBezTo>
                    <a:cubicBezTo>
                      <a:pt x="179828" y="157727"/>
                      <a:pt x="182387" y="155168"/>
                      <a:pt x="185411" y="150981"/>
                    </a:cubicBezTo>
                    <a:lnTo>
                      <a:pt x="191692" y="142373"/>
                    </a:lnTo>
                    <a:cubicBezTo>
                      <a:pt x="201463" y="129113"/>
                      <a:pt x="206348" y="116085"/>
                      <a:pt x="206116" y="103523"/>
                    </a:cubicBezTo>
                    <a:cubicBezTo>
                      <a:pt x="206116" y="90961"/>
                      <a:pt x="200765" y="78166"/>
                      <a:pt x="190762" y="65371"/>
                    </a:cubicBezTo>
                    <a:lnTo>
                      <a:pt x="193553" y="61416"/>
                    </a:lnTo>
                    <a:lnTo>
                      <a:pt x="234032" y="101429"/>
                    </a:lnTo>
                    <a:lnTo>
                      <a:pt x="142839" y="224494"/>
                    </a:lnTo>
                    <a:lnTo>
                      <a:pt x="138884" y="221702"/>
                    </a:lnTo>
                    <a:lnTo>
                      <a:pt x="142373" y="217050"/>
                    </a:lnTo>
                    <a:cubicBezTo>
                      <a:pt x="145398" y="212862"/>
                      <a:pt x="147259" y="209140"/>
                      <a:pt x="147491" y="205418"/>
                    </a:cubicBezTo>
                    <a:cubicBezTo>
                      <a:pt x="147957" y="202859"/>
                      <a:pt x="147259" y="200300"/>
                      <a:pt x="145630" y="197508"/>
                    </a:cubicBezTo>
                    <a:cubicBezTo>
                      <a:pt x="144467" y="195415"/>
                      <a:pt x="140280" y="191925"/>
                      <a:pt x="133301" y="186574"/>
                    </a:cubicBezTo>
                    <a:lnTo>
                      <a:pt x="39548" y="117016"/>
                    </a:lnTo>
                    <a:cubicBezTo>
                      <a:pt x="33034" y="112131"/>
                      <a:pt x="29080" y="109572"/>
                      <a:pt x="27219" y="108641"/>
                    </a:cubicBezTo>
                    <a:cubicBezTo>
                      <a:pt x="24194" y="107478"/>
                      <a:pt x="21403" y="107478"/>
                      <a:pt x="18611" y="108409"/>
                    </a:cubicBezTo>
                    <a:cubicBezTo>
                      <a:pt x="14656" y="109572"/>
                      <a:pt x="10934" y="112596"/>
                      <a:pt x="7444" y="117249"/>
                    </a:cubicBezTo>
                    <a:lnTo>
                      <a:pt x="3955" y="121901"/>
                    </a:lnTo>
                    <a:lnTo>
                      <a:pt x="0" y="119110"/>
                    </a:lnTo>
                    <a:lnTo>
                      <a:pt x="88402" y="0"/>
                    </a:lnTo>
                    <a:lnTo>
                      <a:pt x="130509" y="31173"/>
                    </a:lnTo>
                    <a:lnTo>
                      <a:pt x="127485" y="35128"/>
                    </a:lnTo>
                    <a:cubicBezTo>
                      <a:pt x="115620" y="29545"/>
                      <a:pt x="106082" y="26986"/>
                      <a:pt x="98870" y="27218"/>
                    </a:cubicBezTo>
                    <a:cubicBezTo>
                      <a:pt x="91659" y="27684"/>
                      <a:pt x="84447" y="30243"/>
                      <a:pt x="77468" y="35593"/>
                    </a:cubicBezTo>
                    <a:cubicBezTo>
                      <a:pt x="73280" y="38618"/>
                      <a:pt x="67232" y="45364"/>
                      <a:pt x="59322" y="56298"/>
                    </a:cubicBezTo>
                    <a:lnTo>
                      <a:pt x="48388" y="70954"/>
                    </a:lnTo>
                    <a:close/>
                  </a:path>
                </a:pathLst>
              </a:custGeom>
              <a:grpFill/>
              <a:ln w="23259"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E97220D1-112C-4DA7-269C-E59A05BC1693}"/>
                  </a:ext>
                </a:extLst>
              </p:cNvPr>
              <p:cNvSpPr/>
              <p:nvPr/>
            </p:nvSpPr>
            <p:spPr>
              <a:xfrm>
                <a:off x="8648366" y="5559088"/>
                <a:ext cx="235195" cy="202774"/>
              </a:xfrm>
              <a:custGeom>
                <a:avLst/>
                <a:gdLst>
                  <a:gd name="connsiteX0" fmla="*/ 113992 w 235195"/>
                  <a:gd name="connsiteY0" fmla="*/ 111116 h 202774"/>
                  <a:gd name="connsiteX1" fmla="*/ 160286 w 235195"/>
                  <a:gd name="connsiteY1" fmla="*/ 129494 h 202774"/>
                  <a:gd name="connsiteX2" fmla="*/ 177734 w 235195"/>
                  <a:gd name="connsiteY2" fmla="*/ 134612 h 202774"/>
                  <a:gd name="connsiteX3" fmla="*/ 185644 w 235195"/>
                  <a:gd name="connsiteY3" fmla="*/ 131123 h 202774"/>
                  <a:gd name="connsiteX4" fmla="*/ 193786 w 235195"/>
                  <a:gd name="connsiteY4" fmla="*/ 116466 h 202774"/>
                  <a:gd name="connsiteX5" fmla="*/ 198206 w 235195"/>
                  <a:gd name="connsiteY5" fmla="*/ 118327 h 202774"/>
                  <a:gd name="connsiteX6" fmla="*/ 164706 w 235195"/>
                  <a:gd name="connsiteY6" fmla="*/ 202774 h 202774"/>
                  <a:gd name="connsiteX7" fmla="*/ 160286 w 235195"/>
                  <a:gd name="connsiteY7" fmla="*/ 200913 h 202774"/>
                  <a:gd name="connsiteX8" fmla="*/ 164241 w 235195"/>
                  <a:gd name="connsiteY8" fmla="*/ 184629 h 202774"/>
                  <a:gd name="connsiteX9" fmla="*/ 160984 w 235195"/>
                  <a:gd name="connsiteY9" fmla="*/ 176719 h 202774"/>
                  <a:gd name="connsiteX10" fmla="*/ 144932 w 235195"/>
                  <a:gd name="connsiteY10" fmla="*/ 168344 h 202774"/>
                  <a:gd name="connsiteX11" fmla="*/ 37920 w 235195"/>
                  <a:gd name="connsiteY11" fmla="*/ 125772 h 202774"/>
                  <a:gd name="connsiteX12" fmla="*/ 20472 w 235195"/>
                  <a:gd name="connsiteY12" fmla="*/ 120654 h 202774"/>
                  <a:gd name="connsiteX13" fmla="*/ 12562 w 235195"/>
                  <a:gd name="connsiteY13" fmla="*/ 124143 h 202774"/>
                  <a:gd name="connsiteX14" fmla="*/ 4420 w 235195"/>
                  <a:gd name="connsiteY14" fmla="*/ 138799 h 202774"/>
                  <a:gd name="connsiteX15" fmla="*/ 0 w 235195"/>
                  <a:gd name="connsiteY15" fmla="*/ 136938 h 202774"/>
                  <a:gd name="connsiteX16" fmla="*/ 30475 w 235195"/>
                  <a:gd name="connsiteY16" fmla="*/ 60401 h 202774"/>
                  <a:gd name="connsiteX17" fmla="*/ 52110 w 235195"/>
                  <a:gd name="connsiteY17" fmla="*/ 18294 h 202774"/>
                  <a:gd name="connsiteX18" fmla="*/ 76305 w 235195"/>
                  <a:gd name="connsiteY18" fmla="*/ 1777 h 202774"/>
                  <a:gd name="connsiteX19" fmla="*/ 105849 w 235195"/>
                  <a:gd name="connsiteY19" fmla="*/ 3405 h 202774"/>
                  <a:gd name="connsiteX20" fmla="*/ 130741 w 235195"/>
                  <a:gd name="connsiteY20" fmla="*/ 28530 h 202774"/>
                  <a:gd name="connsiteX21" fmla="*/ 132835 w 235195"/>
                  <a:gd name="connsiteY21" fmla="*/ 56446 h 202774"/>
                  <a:gd name="connsiteX22" fmla="*/ 204255 w 235195"/>
                  <a:gd name="connsiteY22" fmla="*/ 38999 h 202774"/>
                  <a:gd name="connsiteX23" fmla="*/ 222168 w 235195"/>
                  <a:gd name="connsiteY23" fmla="*/ 33183 h 202774"/>
                  <a:gd name="connsiteX24" fmla="*/ 230775 w 235195"/>
                  <a:gd name="connsiteY24" fmla="*/ 23179 h 202774"/>
                  <a:gd name="connsiteX25" fmla="*/ 235195 w 235195"/>
                  <a:gd name="connsiteY25" fmla="*/ 25040 h 202774"/>
                  <a:gd name="connsiteX26" fmla="*/ 214490 w 235195"/>
                  <a:gd name="connsiteY26" fmla="*/ 76918 h 202774"/>
                  <a:gd name="connsiteX27" fmla="*/ 118179 w 235195"/>
                  <a:gd name="connsiteY27" fmla="*/ 100182 h 202774"/>
                  <a:gd name="connsiteX28" fmla="*/ 113992 w 235195"/>
                  <a:gd name="connsiteY28" fmla="*/ 111116 h 202774"/>
                  <a:gd name="connsiteX29" fmla="*/ 33267 w 235195"/>
                  <a:gd name="connsiteY29" fmla="*/ 79012 h 202774"/>
                  <a:gd name="connsiteX30" fmla="*/ 105384 w 235195"/>
                  <a:gd name="connsiteY30" fmla="*/ 107626 h 202774"/>
                  <a:gd name="connsiteX31" fmla="*/ 108176 w 235195"/>
                  <a:gd name="connsiteY31" fmla="*/ 100647 h 202774"/>
                  <a:gd name="connsiteX32" fmla="*/ 115155 w 235195"/>
                  <a:gd name="connsiteY32" fmla="*/ 74127 h 202774"/>
                  <a:gd name="connsiteX33" fmla="*/ 109339 w 235195"/>
                  <a:gd name="connsiteY33" fmla="*/ 56446 h 202774"/>
                  <a:gd name="connsiteX34" fmla="*/ 90030 w 235195"/>
                  <a:gd name="connsiteY34" fmla="*/ 43186 h 202774"/>
                  <a:gd name="connsiteX35" fmla="*/ 58624 w 235195"/>
                  <a:gd name="connsiteY35" fmla="*/ 40860 h 202774"/>
                  <a:gd name="connsiteX36" fmla="*/ 38385 w 235195"/>
                  <a:gd name="connsiteY36" fmla="*/ 65752 h 202774"/>
                  <a:gd name="connsiteX37" fmla="*/ 33267 w 235195"/>
                  <a:gd name="connsiteY37" fmla="*/ 78779 h 2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5195" h="202774">
                    <a:moveTo>
                      <a:pt x="113992" y="111116"/>
                    </a:moveTo>
                    <a:lnTo>
                      <a:pt x="160286" y="129494"/>
                    </a:lnTo>
                    <a:cubicBezTo>
                      <a:pt x="169126" y="132984"/>
                      <a:pt x="174942" y="134845"/>
                      <a:pt x="177734" y="134612"/>
                    </a:cubicBezTo>
                    <a:cubicBezTo>
                      <a:pt x="180526" y="134612"/>
                      <a:pt x="183085" y="133216"/>
                      <a:pt x="185644" y="131123"/>
                    </a:cubicBezTo>
                    <a:cubicBezTo>
                      <a:pt x="188203" y="129029"/>
                      <a:pt x="190762" y="124143"/>
                      <a:pt x="193786" y="116466"/>
                    </a:cubicBezTo>
                    <a:lnTo>
                      <a:pt x="198206" y="118327"/>
                    </a:lnTo>
                    <a:lnTo>
                      <a:pt x="164706" y="202774"/>
                    </a:lnTo>
                    <a:lnTo>
                      <a:pt x="160286" y="200913"/>
                    </a:lnTo>
                    <a:cubicBezTo>
                      <a:pt x="163311" y="193236"/>
                      <a:pt x="164706" y="187886"/>
                      <a:pt x="164241" y="184629"/>
                    </a:cubicBezTo>
                    <a:cubicBezTo>
                      <a:pt x="164008" y="181372"/>
                      <a:pt x="162845" y="178813"/>
                      <a:pt x="160984" y="176719"/>
                    </a:cubicBezTo>
                    <a:cubicBezTo>
                      <a:pt x="159123" y="174625"/>
                      <a:pt x="153773" y="171834"/>
                      <a:pt x="144932" y="168344"/>
                    </a:cubicBezTo>
                    <a:lnTo>
                      <a:pt x="37920" y="125772"/>
                    </a:lnTo>
                    <a:cubicBezTo>
                      <a:pt x="29080" y="122282"/>
                      <a:pt x="23264" y="120654"/>
                      <a:pt x="20472" y="120654"/>
                    </a:cubicBezTo>
                    <a:cubicBezTo>
                      <a:pt x="17680" y="120654"/>
                      <a:pt x="15121" y="122050"/>
                      <a:pt x="12562" y="124143"/>
                    </a:cubicBezTo>
                    <a:cubicBezTo>
                      <a:pt x="10003" y="126237"/>
                      <a:pt x="7444" y="131123"/>
                      <a:pt x="4420" y="138799"/>
                    </a:cubicBezTo>
                    <a:lnTo>
                      <a:pt x="0" y="136938"/>
                    </a:lnTo>
                    <a:lnTo>
                      <a:pt x="30475" y="60401"/>
                    </a:lnTo>
                    <a:cubicBezTo>
                      <a:pt x="38385" y="40394"/>
                      <a:pt x="45597" y="26436"/>
                      <a:pt x="52110" y="18294"/>
                    </a:cubicBezTo>
                    <a:cubicBezTo>
                      <a:pt x="58624" y="10152"/>
                      <a:pt x="66534" y="4568"/>
                      <a:pt x="76305" y="1777"/>
                    </a:cubicBezTo>
                    <a:cubicBezTo>
                      <a:pt x="86075" y="-1015"/>
                      <a:pt x="95846" y="-550"/>
                      <a:pt x="105849" y="3405"/>
                    </a:cubicBezTo>
                    <a:cubicBezTo>
                      <a:pt x="117947" y="8291"/>
                      <a:pt x="126321" y="16665"/>
                      <a:pt x="130741" y="28530"/>
                    </a:cubicBezTo>
                    <a:cubicBezTo>
                      <a:pt x="133533" y="36207"/>
                      <a:pt x="134231" y="45512"/>
                      <a:pt x="132835" y="56446"/>
                    </a:cubicBezTo>
                    <a:lnTo>
                      <a:pt x="204255" y="38999"/>
                    </a:lnTo>
                    <a:cubicBezTo>
                      <a:pt x="213560" y="36672"/>
                      <a:pt x="219609" y="34811"/>
                      <a:pt x="222168" y="33183"/>
                    </a:cubicBezTo>
                    <a:cubicBezTo>
                      <a:pt x="226122" y="30856"/>
                      <a:pt x="228914" y="27599"/>
                      <a:pt x="230775" y="23179"/>
                    </a:cubicBezTo>
                    <a:lnTo>
                      <a:pt x="235195" y="25040"/>
                    </a:lnTo>
                    <a:lnTo>
                      <a:pt x="214490" y="76918"/>
                    </a:lnTo>
                    <a:lnTo>
                      <a:pt x="118179" y="100182"/>
                    </a:lnTo>
                    <a:lnTo>
                      <a:pt x="113992" y="111116"/>
                    </a:lnTo>
                    <a:close/>
                    <a:moveTo>
                      <a:pt x="33267" y="79012"/>
                    </a:moveTo>
                    <a:lnTo>
                      <a:pt x="105384" y="107626"/>
                    </a:lnTo>
                    <a:lnTo>
                      <a:pt x="108176" y="100647"/>
                    </a:lnTo>
                    <a:cubicBezTo>
                      <a:pt x="112596" y="89481"/>
                      <a:pt x="114922" y="80640"/>
                      <a:pt x="115155" y="74127"/>
                    </a:cubicBezTo>
                    <a:cubicBezTo>
                      <a:pt x="115155" y="67613"/>
                      <a:pt x="113294" y="61797"/>
                      <a:pt x="109339" y="56446"/>
                    </a:cubicBezTo>
                    <a:cubicBezTo>
                      <a:pt x="105152" y="51096"/>
                      <a:pt x="98870" y="46675"/>
                      <a:pt x="90030" y="43186"/>
                    </a:cubicBezTo>
                    <a:cubicBezTo>
                      <a:pt x="77468" y="38301"/>
                      <a:pt x="66999" y="37370"/>
                      <a:pt x="58624" y="40860"/>
                    </a:cubicBezTo>
                    <a:cubicBezTo>
                      <a:pt x="50249" y="44349"/>
                      <a:pt x="43503" y="52491"/>
                      <a:pt x="38385" y="65752"/>
                    </a:cubicBezTo>
                    <a:lnTo>
                      <a:pt x="33267" y="78779"/>
                    </a:lnTo>
                    <a:close/>
                  </a:path>
                </a:pathLst>
              </a:custGeom>
              <a:grpFill/>
              <a:ln w="23259"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F8FEEE8A-A800-4A39-A5AA-2904433E27EE}"/>
                  </a:ext>
                </a:extLst>
              </p:cNvPr>
              <p:cNvSpPr/>
              <p:nvPr/>
            </p:nvSpPr>
            <p:spPr>
              <a:xfrm>
                <a:off x="8712354" y="5426401"/>
                <a:ext cx="186539" cy="141442"/>
              </a:xfrm>
              <a:custGeom>
                <a:avLst/>
                <a:gdLst>
                  <a:gd name="connsiteX0" fmla="*/ 10689 w 186539"/>
                  <a:gd name="connsiteY0" fmla="*/ 233 h 141442"/>
                  <a:gd name="connsiteX1" fmla="*/ 69313 w 186539"/>
                  <a:gd name="connsiteY1" fmla="*/ 8608 h 141442"/>
                  <a:gd name="connsiteX2" fmla="*/ 68382 w 186539"/>
                  <a:gd name="connsiteY2" fmla="*/ 13958 h 141442"/>
                  <a:gd name="connsiteX3" fmla="*/ 29997 w 186539"/>
                  <a:gd name="connsiteY3" fmla="*/ 26521 h 141442"/>
                  <a:gd name="connsiteX4" fmla="*/ 11386 w 186539"/>
                  <a:gd name="connsiteY4" fmla="*/ 56065 h 141442"/>
                  <a:gd name="connsiteX5" fmla="*/ 14876 w 186539"/>
                  <a:gd name="connsiteY5" fmla="*/ 78166 h 141442"/>
                  <a:gd name="connsiteX6" fmla="*/ 29765 w 186539"/>
                  <a:gd name="connsiteY6" fmla="*/ 88634 h 141442"/>
                  <a:gd name="connsiteX7" fmla="*/ 40466 w 186539"/>
                  <a:gd name="connsiteY7" fmla="*/ 87704 h 141442"/>
                  <a:gd name="connsiteX8" fmla="*/ 54424 w 186539"/>
                  <a:gd name="connsiteY8" fmla="*/ 77701 h 141442"/>
                  <a:gd name="connsiteX9" fmla="*/ 74198 w 186539"/>
                  <a:gd name="connsiteY9" fmla="*/ 52111 h 141442"/>
                  <a:gd name="connsiteX10" fmla="*/ 109559 w 186539"/>
                  <a:gd name="connsiteY10" fmla="*/ 15354 h 141442"/>
                  <a:gd name="connsiteX11" fmla="*/ 141895 w 186539"/>
                  <a:gd name="connsiteY11" fmla="*/ 9771 h 141442"/>
                  <a:gd name="connsiteX12" fmla="*/ 176791 w 186539"/>
                  <a:gd name="connsiteY12" fmla="*/ 33034 h 141442"/>
                  <a:gd name="connsiteX13" fmla="*/ 185398 w 186539"/>
                  <a:gd name="connsiteY13" fmla="*/ 79096 h 141442"/>
                  <a:gd name="connsiteX14" fmla="*/ 181211 w 186539"/>
                  <a:gd name="connsiteY14" fmla="*/ 94450 h 141442"/>
                  <a:gd name="connsiteX15" fmla="*/ 171906 w 186539"/>
                  <a:gd name="connsiteY15" fmla="*/ 111898 h 141442"/>
                  <a:gd name="connsiteX16" fmla="*/ 167718 w 186539"/>
                  <a:gd name="connsiteY16" fmla="*/ 121669 h 141442"/>
                  <a:gd name="connsiteX17" fmla="*/ 169114 w 186539"/>
                  <a:gd name="connsiteY17" fmla="*/ 129113 h 141442"/>
                  <a:gd name="connsiteX18" fmla="*/ 175860 w 186539"/>
                  <a:gd name="connsiteY18" fmla="*/ 136558 h 141442"/>
                  <a:gd name="connsiteX19" fmla="*/ 175162 w 186539"/>
                  <a:gd name="connsiteY19" fmla="*/ 141443 h 141442"/>
                  <a:gd name="connsiteX20" fmla="*/ 109094 w 186539"/>
                  <a:gd name="connsiteY20" fmla="*/ 130509 h 141442"/>
                  <a:gd name="connsiteX21" fmla="*/ 109792 w 186539"/>
                  <a:gd name="connsiteY21" fmla="*/ 125624 h 141442"/>
                  <a:gd name="connsiteX22" fmla="*/ 155854 w 186539"/>
                  <a:gd name="connsiteY22" fmla="*/ 110735 h 141442"/>
                  <a:gd name="connsiteX23" fmla="*/ 176326 w 186539"/>
                  <a:gd name="connsiteY23" fmla="*/ 78166 h 141442"/>
                  <a:gd name="connsiteX24" fmla="*/ 172371 w 186539"/>
                  <a:gd name="connsiteY24" fmla="*/ 53739 h 141442"/>
                  <a:gd name="connsiteX25" fmla="*/ 155388 w 186539"/>
                  <a:gd name="connsiteY25" fmla="*/ 42107 h 141442"/>
                  <a:gd name="connsiteX26" fmla="*/ 142826 w 186539"/>
                  <a:gd name="connsiteY26" fmla="*/ 43503 h 141442"/>
                  <a:gd name="connsiteX27" fmla="*/ 130264 w 186539"/>
                  <a:gd name="connsiteY27" fmla="*/ 51645 h 141442"/>
                  <a:gd name="connsiteX28" fmla="*/ 112583 w 186539"/>
                  <a:gd name="connsiteY28" fmla="*/ 73048 h 141442"/>
                  <a:gd name="connsiteX29" fmla="*/ 86761 w 186539"/>
                  <a:gd name="connsiteY29" fmla="*/ 103988 h 141442"/>
                  <a:gd name="connsiteX30" fmla="*/ 65591 w 186539"/>
                  <a:gd name="connsiteY30" fmla="*/ 117016 h 141442"/>
                  <a:gd name="connsiteX31" fmla="*/ 42327 w 186539"/>
                  <a:gd name="connsiteY31" fmla="*/ 118877 h 141442"/>
                  <a:gd name="connsiteX32" fmla="*/ 9293 w 186539"/>
                  <a:gd name="connsiteY32" fmla="*/ 97475 h 141442"/>
                  <a:gd name="connsiteX33" fmla="*/ 918 w 186539"/>
                  <a:gd name="connsiteY33" fmla="*/ 56298 h 141442"/>
                  <a:gd name="connsiteX34" fmla="*/ 5803 w 186539"/>
                  <a:gd name="connsiteY34" fmla="*/ 40013 h 141442"/>
                  <a:gd name="connsiteX35" fmla="*/ 13946 w 186539"/>
                  <a:gd name="connsiteY35" fmla="*/ 26288 h 141442"/>
                  <a:gd name="connsiteX36" fmla="*/ 20227 w 186539"/>
                  <a:gd name="connsiteY36" fmla="*/ 14889 h 141442"/>
                  <a:gd name="connsiteX37" fmla="*/ 19064 w 186539"/>
                  <a:gd name="connsiteY37" fmla="*/ 9305 h 141442"/>
                  <a:gd name="connsiteX38" fmla="*/ 9758 w 186539"/>
                  <a:gd name="connsiteY38" fmla="*/ 3955 h 141442"/>
                  <a:gd name="connsiteX39" fmla="*/ 10456 w 186539"/>
                  <a:gd name="connsiteY39" fmla="*/ 0 h 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539" h="141442">
                    <a:moveTo>
                      <a:pt x="10689" y="233"/>
                    </a:moveTo>
                    <a:lnTo>
                      <a:pt x="69313" y="8608"/>
                    </a:lnTo>
                    <a:lnTo>
                      <a:pt x="68382" y="13958"/>
                    </a:lnTo>
                    <a:cubicBezTo>
                      <a:pt x="53261" y="13958"/>
                      <a:pt x="40466" y="18146"/>
                      <a:pt x="29997" y="26521"/>
                    </a:cubicBezTo>
                    <a:cubicBezTo>
                      <a:pt x="19529" y="34895"/>
                      <a:pt x="13248" y="44666"/>
                      <a:pt x="11386" y="56065"/>
                    </a:cubicBezTo>
                    <a:cubicBezTo>
                      <a:pt x="9991" y="64906"/>
                      <a:pt x="11154" y="72117"/>
                      <a:pt x="14876" y="78166"/>
                    </a:cubicBezTo>
                    <a:cubicBezTo>
                      <a:pt x="18831" y="83982"/>
                      <a:pt x="23716" y="87471"/>
                      <a:pt x="29765" y="88634"/>
                    </a:cubicBezTo>
                    <a:cubicBezTo>
                      <a:pt x="33720" y="89332"/>
                      <a:pt x="37209" y="88867"/>
                      <a:pt x="40466" y="87704"/>
                    </a:cubicBezTo>
                    <a:cubicBezTo>
                      <a:pt x="44886" y="85843"/>
                      <a:pt x="49539" y="82586"/>
                      <a:pt x="54424" y="77701"/>
                    </a:cubicBezTo>
                    <a:cubicBezTo>
                      <a:pt x="57914" y="74211"/>
                      <a:pt x="64428" y="65603"/>
                      <a:pt x="74198" y="52111"/>
                    </a:cubicBezTo>
                    <a:cubicBezTo>
                      <a:pt x="87691" y="33267"/>
                      <a:pt x="99556" y="21170"/>
                      <a:pt x="109559" y="15354"/>
                    </a:cubicBezTo>
                    <a:cubicBezTo>
                      <a:pt x="119795" y="9771"/>
                      <a:pt x="130496" y="7910"/>
                      <a:pt x="141895" y="9771"/>
                    </a:cubicBezTo>
                    <a:cubicBezTo>
                      <a:pt x="156551" y="12097"/>
                      <a:pt x="168183" y="20007"/>
                      <a:pt x="176791" y="33034"/>
                    </a:cubicBezTo>
                    <a:cubicBezTo>
                      <a:pt x="185398" y="46295"/>
                      <a:pt x="188423" y="61649"/>
                      <a:pt x="185398" y="79096"/>
                    </a:cubicBezTo>
                    <a:cubicBezTo>
                      <a:pt x="184468" y="84680"/>
                      <a:pt x="183072" y="89798"/>
                      <a:pt x="181211" y="94450"/>
                    </a:cubicBezTo>
                    <a:cubicBezTo>
                      <a:pt x="179350" y="99103"/>
                      <a:pt x="176093" y="104919"/>
                      <a:pt x="171906" y="111898"/>
                    </a:cubicBezTo>
                    <a:cubicBezTo>
                      <a:pt x="169579" y="115853"/>
                      <a:pt x="167951" y="119110"/>
                      <a:pt x="167718" y="121669"/>
                    </a:cubicBezTo>
                    <a:cubicBezTo>
                      <a:pt x="167253" y="123995"/>
                      <a:pt x="167718" y="126322"/>
                      <a:pt x="169114" y="129113"/>
                    </a:cubicBezTo>
                    <a:cubicBezTo>
                      <a:pt x="170510" y="131905"/>
                      <a:pt x="172603" y="134464"/>
                      <a:pt x="175860" y="136558"/>
                    </a:cubicBezTo>
                    <a:lnTo>
                      <a:pt x="175162" y="141443"/>
                    </a:lnTo>
                    <a:lnTo>
                      <a:pt x="109094" y="130509"/>
                    </a:lnTo>
                    <a:lnTo>
                      <a:pt x="109792" y="125624"/>
                    </a:lnTo>
                    <a:cubicBezTo>
                      <a:pt x="129100" y="124926"/>
                      <a:pt x="144454" y="120040"/>
                      <a:pt x="155854" y="110735"/>
                    </a:cubicBezTo>
                    <a:cubicBezTo>
                      <a:pt x="167485" y="101662"/>
                      <a:pt x="174232" y="90728"/>
                      <a:pt x="176326" y="78166"/>
                    </a:cubicBezTo>
                    <a:cubicBezTo>
                      <a:pt x="177954" y="68628"/>
                      <a:pt x="176558" y="60485"/>
                      <a:pt x="172371" y="53739"/>
                    </a:cubicBezTo>
                    <a:cubicBezTo>
                      <a:pt x="167951" y="47225"/>
                      <a:pt x="162367" y="43270"/>
                      <a:pt x="155388" y="42107"/>
                    </a:cubicBezTo>
                    <a:cubicBezTo>
                      <a:pt x="151201" y="41409"/>
                      <a:pt x="147013" y="41875"/>
                      <a:pt x="142826" y="43503"/>
                    </a:cubicBezTo>
                    <a:cubicBezTo>
                      <a:pt x="138639" y="45131"/>
                      <a:pt x="134451" y="47690"/>
                      <a:pt x="130264" y="51645"/>
                    </a:cubicBezTo>
                    <a:cubicBezTo>
                      <a:pt x="126076" y="55600"/>
                      <a:pt x="120260" y="62579"/>
                      <a:pt x="112583" y="73048"/>
                    </a:cubicBezTo>
                    <a:cubicBezTo>
                      <a:pt x="102115" y="87704"/>
                      <a:pt x="93507" y="97940"/>
                      <a:pt x="86761" y="103988"/>
                    </a:cubicBezTo>
                    <a:cubicBezTo>
                      <a:pt x="80014" y="110037"/>
                      <a:pt x="73035" y="114457"/>
                      <a:pt x="65591" y="117016"/>
                    </a:cubicBezTo>
                    <a:cubicBezTo>
                      <a:pt x="58146" y="119575"/>
                      <a:pt x="50469" y="120273"/>
                      <a:pt x="42327" y="118877"/>
                    </a:cubicBezTo>
                    <a:cubicBezTo>
                      <a:pt x="28369" y="116551"/>
                      <a:pt x="17435" y="109572"/>
                      <a:pt x="9293" y="97475"/>
                    </a:cubicBezTo>
                    <a:cubicBezTo>
                      <a:pt x="1150" y="85610"/>
                      <a:pt x="-1641" y="71885"/>
                      <a:pt x="918" y="56298"/>
                    </a:cubicBezTo>
                    <a:cubicBezTo>
                      <a:pt x="1848" y="50715"/>
                      <a:pt x="3477" y="45131"/>
                      <a:pt x="5803" y="40013"/>
                    </a:cubicBezTo>
                    <a:cubicBezTo>
                      <a:pt x="7432" y="36059"/>
                      <a:pt x="10223" y="31639"/>
                      <a:pt x="13946" y="26288"/>
                    </a:cubicBezTo>
                    <a:cubicBezTo>
                      <a:pt x="17668" y="20937"/>
                      <a:pt x="19761" y="17215"/>
                      <a:pt x="20227" y="14889"/>
                    </a:cubicBezTo>
                    <a:cubicBezTo>
                      <a:pt x="20692" y="12562"/>
                      <a:pt x="20227" y="10701"/>
                      <a:pt x="19064" y="9305"/>
                    </a:cubicBezTo>
                    <a:cubicBezTo>
                      <a:pt x="17900" y="7677"/>
                      <a:pt x="14876" y="6049"/>
                      <a:pt x="9758" y="3955"/>
                    </a:cubicBezTo>
                    <a:lnTo>
                      <a:pt x="10456" y="0"/>
                    </a:lnTo>
                    <a:close/>
                  </a:path>
                </a:pathLst>
              </a:custGeom>
              <a:grpFill/>
              <a:ln w="23259"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55743A20-D6B1-DA2F-E30D-0F5C354FB17E}"/>
                  </a:ext>
                </a:extLst>
              </p:cNvPr>
              <p:cNvSpPr/>
              <p:nvPr/>
            </p:nvSpPr>
            <p:spPr>
              <a:xfrm>
                <a:off x="8736768" y="5320784"/>
                <a:ext cx="179130" cy="95380"/>
              </a:xfrm>
              <a:custGeom>
                <a:avLst/>
                <a:gdLst>
                  <a:gd name="connsiteX0" fmla="*/ 174245 w 179130"/>
                  <a:gd name="connsiteY0" fmla="*/ 2559 h 95380"/>
                  <a:gd name="connsiteX1" fmla="*/ 179130 w 179130"/>
                  <a:gd name="connsiteY1" fmla="*/ 2559 h 95380"/>
                  <a:gd name="connsiteX2" fmla="*/ 177734 w 179130"/>
                  <a:gd name="connsiteY2" fmla="*/ 95381 h 95380"/>
                  <a:gd name="connsiteX3" fmla="*/ 172849 w 179130"/>
                  <a:gd name="connsiteY3" fmla="*/ 95381 h 95380"/>
                  <a:gd name="connsiteX4" fmla="*/ 172849 w 179130"/>
                  <a:gd name="connsiteY4" fmla="*/ 89332 h 95380"/>
                  <a:gd name="connsiteX5" fmla="*/ 170290 w 179130"/>
                  <a:gd name="connsiteY5" fmla="*/ 76770 h 95380"/>
                  <a:gd name="connsiteX6" fmla="*/ 164009 w 179130"/>
                  <a:gd name="connsiteY6" fmla="*/ 71419 h 95380"/>
                  <a:gd name="connsiteX7" fmla="*/ 147491 w 179130"/>
                  <a:gd name="connsiteY7" fmla="*/ 69791 h 95380"/>
                  <a:gd name="connsiteX8" fmla="*/ 30708 w 179130"/>
                  <a:gd name="connsiteY8" fmla="*/ 68162 h 95380"/>
                  <a:gd name="connsiteX9" fmla="*/ 13726 w 179130"/>
                  <a:gd name="connsiteY9" fmla="*/ 69326 h 95380"/>
                  <a:gd name="connsiteX10" fmla="*/ 7677 w 179130"/>
                  <a:gd name="connsiteY10" fmla="*/ 75142 h 95380"/>
                  <a:gd name="connsiteX11" fmla="*/ 4885 w 179130"/>
                  <a:gd name="connsiteY11" fmla="*/ 87006 h 95380"/>
                  <a:gd name="connsiteX12" fmla="*/ 4885 w 179130"/>
                  <a:gd name="connsiteY12" fmla="*/ 92822 h 95380"/>
                  <a:gd name="connsiteX13" fmla="*/ 0 w 179130"/>
                  <a:gd name="connsiteY13" fmla="*/ 92822 h 95380"/>
                  <a:gd name="connsiteX14" fmla="*/ 1396 w 179130"/>
                  <a:gd name="connsiteY14" fmla="*/ 0 h 95380"/>
                  <a:gd name="connsiteX15" fmla="*/ 6281 w 179130"/>
                  <a:gd name="connsiteY15" fmla="*/ 0 h 95380"/>
                  <a:gd name="connsiteX16" fmla="*/ 6281 w 179130"/>
                  <a:gd name="connsiteY16" fmla="*/ 6049 h 95380"/>
                  <a:gd name="connsiteX17" fmla="*/ 8840 w 179130"/>
                  <a:gd name="connsiteY17" fmla="*/ 18611 h 95380"/>
                  <a:gd name="connsiteX18" fmla="*/ 15121 w 179130"/>
                  <a:gd name="connsiteY18" fmla="*/ 23962 h 95380"/>
                  <a:gd name="connsiteX19" fmla="*/ 31639 w 179130"/>
                  <a:gd name="connsiteY19" fmla="*/ 25590 h 95380"/>
                  <a:gd name="connsiteX20" fmla="*/ 148422 w 179130"/>
                  <a:gd name="connsiteY20" fmla="*/ 27218 h 95380"/>
                  <a:gd name="connsiteX21" fmla="*/ 165404 w 179130"/>
                  <a:gd name="connsiteY21" fmla="*/ 26055 h 95380"/>
                  <a:gd name="connsiteX22" fmla="*/ 171453 w 179130"/>
                  <a:gd name="connsiteY22" fmla="*/ 20239 h 95380"/>
                  <a:gd name="connsiteX23" fmla="*/ 174245 w 179130"/>
                  <a:gd name="connsiteY23" fmla="*/ 8375 h 95380"/>
                  <a:gd name="connsiteX24" fmla="*/ 174245 w 179130"/>
                  <a:gd name="connsiteY24" fmla="*/ 2559 h 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9130" h="95380">
                    <a:moveTo>
                      <a:pt x="174245" y="2559"/>
                    </a:moveTo>
                    <a:lnTo>
                      <a:pt x="179130" y="2559"/>
                    </a:lnTo>
                    <a:cubicBezTo>
                      <a:pt x="179130" y="2559"/>
                      <a:pt x="177734" y="95381"/>
                      <a:pt x="177734" y="95381"/>
                    </a:cubicBezTo>
                    <a:lnTo>
                      <a:pt x="172849" y="95381"/>
                    </a:lnTo>
                    <a:cubicBezTo>
                      <a:pt x="172849" y="95381"/>
                      <a:pt x="172849" y="89332"/>
                      <a:pt x="172849" y="89332"/>
                    </a:cubicBezTo>
                    <a:cubicBezTo>
                      <a:pt x="172849" y="84214"/>
                      <a:pt x="172151" y="80027"/>
                      <a:pt x="170290" y="76770"/>
                    </a:cubicBezTo>
                    <a:cubicBezTo>
                      <a:pt x="169127" y="74444"/>
                      <a:pt x="167033" y="72815"/>
                      <a:pt x="164009" y="71419"/>
                    </a:cubicBezTo>
                    <a:cubicBezTo>
                      <a:pt x="161915" y="70489"/>
                      <a:pt x="156332" y="69791"/>
                      <a:pt x="147491" y="69791"/>
                    </a:cubicBezTo>
                    <a:lnTo>
                      <a:pt x="30708" y="68162"/>
                    </a:lnTo>
                    <a:cubicBezTo>
                      <a:pt x="21635" y="68162"/>
                      <a:pt x="16052" y="68395"/>
                      <a:pt x="13726" y="69326"/>
                    </a:cubicBezTo>
                    <a:cubicBezTo>
                      <a:pt x="11399" y="70256"/>
                      <a:pt x="9538" y="72117"/>
                      <a:pt x="7677" y="75142"/>
                    </a:cubicBezTo>
                    <a:cubicBezTo>
                      <a:pt x="5816" y="77933"/>
                      <a:pt x="5118" y="81888"/>
                      <a:pt x="4885" y="87006"/>
                    </a:cubicBezTo>
                    <a:lnTo>
                      <a:pt x="4885" y="92822"/>
                    </a:lnTo>
                    <a:cubicBezTo>
                      <a:pt x="4885" y="92822"/>
                      <a:pt x="0" y="92822"/>
                      <a:pt x="0" y="92822"/>
                    </a:cubicBezTo>
                    <a:lnTo>
                      <a:pt x="1396" y="0"/>
                    </a:lnTo>
                    <a:lnTo>
                      <a:pt x="6281" y="0"/>
                    </a:lnTo>
                    <a:cubicBezTo>
                      <a:pt x="6281" y="0"/>
                      <a:pt x="6281" y="6049"/>
                      <a:pt x="6281" y="6049"/>
                    </a:cubicBezTo>
                    <a:cubicBezTo>
                      <a:pt x="6281" y="11167"/>
                      <a:pt x="6979" y="15354"/>
                      <a:pt x="8840" y="18611"/>
                    </a:cubicBezTo>
                    <a:cubicBezTo>
                      <a:pt x="10003" y="20937"/>
                      <a:pt x="12097" y="22798"/>
                      <a:pt x="15121" y="23962"/>
                    </a:cubicBezTo>
                    <a:cubicBezTo>
                      <a:pt x="17215" y="24892"/>
                      <a:pt x="22566" y="25590"/>
                      <a:pt x="31639" y="25590"/>
                    </a:cubicBezTo>
                    <a:lnTo>
                      <a:pt x="148422" y="27218"/>
                    </a:lnTo>
                    <a:cubicBezTo>
                      <a:pt x="157495" y="27218"/>
                      <a:pt x="163078" y="26986"/>
                      <a:pt x="165404" y="26055"/>
                    </a:cubicBezTo>
                    <a:cubicBezTo>
                      <a:pt x="167731" y="25125"/>
                      <a:pt x="169825" y="23264"/>
                      <a:pt x="171453" y="20239"/>
                    </a:cubicBezTo>
                    <a:cubicBezTo>
                      <a:pt x="173314" y="17448"/>
                      <a:pt x="174012" y="13493"/>
                      <a:pt x="174245" y="8375"/>
                    </a:cubicBezTo>
                    <a:lnTo>
                      <a:pt x="174245" y="2559"/>
                    </a:lnTo>
                    <a:close/>
                  </a:path>
                </a:pathLst>
              </a:custGeom>
              <a:grpFill/>
              <a:ln w="23259"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2113A1ED-6244-C645-EAA4-CE99495D23AF}"/>
                  </a:ext>
                </a:extLst>
              </p:cNvPr>
              <p:cNvSpPr/>
              <p:nvPr/>
            </p:nvSpPr>
            <p:spPr>
              <a:xfrm>
                <a:off x="8729091" y="5151425"/>
                <a:ext cx="192390" cy="164473"/>
              </a:xfrm>
              <a:custGeom>
                <a:avLst/>
                <a:gdLst>
                  <a:gd name="connsiteX0" fmla="*/ 0 w 192390"/>
                  <a:gd name="connsiteY0" fmla="*/ 6281 h 164473"/>
                  <a:gd name="connsiteX1" fmla="*/ 47691 w 192390"/>
                  <a:gd name="connsiteY1" fmla="*/ 0 h 164473"/>
                  <a:gd name="connsiteX2" fmla="*/ 48388 w 192390"/>
                  <a:gd name="connsiteY2" fmla="*/ 4653 h 164473"/>
                  <a:gd name="connsiteX3" fmla="*/ 25823 w 192390"/>
                  <a:gd name="connsiteY3" fmla="*/ 16982 h 164473"/>
                  <a:gd name="connsiteX4" fmla="*/ 16052 w 192390"/>
                  <a:gd name="connsiteY4" fmla="*/ 32336 h 164473"/>
                  <a:gd name="connsiteX5" fmla="*/ 16052 w 192390"/>
                  <a:gd name="connsiteY5" fmla="*/ 49784 h 164473"/>
                  <a:gd name="connsiteX6" fmla="*/ 17680 w 192390"/>
                  <a:gd name="connsiteY6" fmla="*/ 62812 h 164473"/>
                  <a:gd name="connsiteX7" fmla="*/ 153307 w 192390"/>
                  <a:gd name="connsiteY7" fmla="*/ 45131 h 164473"/>
                  <a:gd name="connsiteX8" fmla="*/ 170057 w 192390"/>
                  <a:gd name="connsiteY8" fmla="*/ 41409 h 164473"/>
                  <a:gd name="connsiteX9" fmla="*/ 175175 w 192390"/>
                  <a:gd name="connsiteY9" fmla="*/ 34895 h 164473"/>
                  <a:gd name="connsiteX10" fmla="*/ 176106 w 192390"/>
                  <a:gd name="connsiteY10" fmla="*/ 22798 h 164473"/>
                  <a:gd name="connsiteX11" fmla="*/ 175408 w 192390"/>
                  <a:gd name="connsiteY11" fmla="*/ 16982 h 164473"/>
                  <a:gd name="connsiteX12" fmla="*/ 180293 w 192390"/>
                  <a:gd name="connsiteY12" fmla="*/ 16285 h 164473"/>
                  <a:gd name="connsiteX13" fmla="*/ 192390 w 192390"/>
                  <a:gd name="connsiteY13" fmla="*/ 108408 h 164473"/>
                  <a:gd name="connsiteX14" fmla="*/ 187505 w 192390"/>
                  <a:gd name="connsiteY14" fmla="*/ 109106 h 164473"/>
                  <a:gd name="connsiteX15" fmla="*/ 186807 w 192390"/>
                  <a:gd name="connsiteY15" fmla="*/ 103291 h 164473"/>
                  <a:gd name="connsiteX16" fmla="*/ 182387 w 192390"/>
                  <a:gd name="connsiteY16" fmla="*/ 91426 h 164473"/>
                  <a:gd name="connsiteX17" fmla="*/ 175408 w 192390"/>
                  <a:gd name="connsiteY17" fmla="*/ 87006 h 164473"/>
                  <a:gd name="connsiteX18" fmla="*/ 158891 w 192390"/>
                  <a:gd name="connsiteY18" fmla="*/ 87704 h 164473"/>
                  <a:gd name="connsiteX19" fmla="*/ 23264 w 192390"/>
                  <a:gd name="connsiteY19" fmla="*/ 105384 h 164473"/>
                  <a:gd name="connsiteX20" fmla="*/ 24892 w 192390"/>
                  <a:gd name="connsiteY20" fmla="*/ 118179 h 164473"/>
                  <a:gd name="connsiteX21" fmla="*/ 35826 w 192390"/>
                  <a:gd name="connsiteY21" fmla="*/ 143071 h 164473"/>
                  <a:gd name="connsiteX22" fmla="*/ 67697 w 192390"/>
                  <a:gd name="connsiteY22" fmla="*/ 153307 h 164473"/>
                  <a:gd name="connsiteX23" fmla="*/ 68395 w 192390"/>
                  <a:gd name="connsiteY23" fmla="*/ 158193 h 164473"/>
                  <a:gd name="connsiteX24" fmla="*/ 20937 w 192390"/>
                  <a:gd name="connsiteY24" fmla="*/ 164474 h 164473"/>
                  <a:gd name="connsiteX25" fmla="*/ 233 w 192390"/>
                  <a:gd name="connsiteY25" fmla="*/ 6514 h 16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2390" h="164473">
                    <a:moveTo>
                      <a:pt x="0" y="6281"/>
                    </a:moveTo>
                    <a:lnTo>
                      <a:pt x="47691" y="0"/>
                    </a:lnTo>
                    <a:lnTo>
                      <a:pt x="48388" y="4653"/>
                    </a:lnTo>
                    <a:cubicBezTo>
                      <a:pt x="37687" y="8840"/>
                      <a:pt x="30243" y="13028"/>
                      <a:pt x="25823" y="16982"/>
                    </a:cubicBezTo>
                    <a:cubicBezTo>
                      <a:pt x="21403" y="20937"/>
                      <a:pt x="18146" y="26055"/>
                      <a:pt x="16052" y="32336"/>
                    </a:cubicBezTo>
                    <a:cubicBezTo>
                      <a:pt x="14889" y="35826"/>
                      <a:pt x="14889" y="41642"/>
                      <a:pt x="16052" y="49784"/>
                    </a:cubicBezTo>
                    <a:lnTo>
                      <a:pt x="17680" y="62812"/>
                    </a:lnTo>
                    <a:lnTo>
                      <a:pt x="153307" y="45131"/>
                    </a:lnTo>
                    <a:cubicBezTo>
                      <a:pt x="162380" y="43968"/>
                      <a:pt x="167731" y="42805"/>
                      <a:pt x="170057" y="41409"/>
                    </a:cubicBezTo>
                    <a:cubicBezTo>
                      <a:pt x="172151" y="40246"/>
                      <a:pt x="174012" y="37920"/>
                      <a:pt x="175175" y="34895"/>
                    </a:cubicBezTo>
                    <a:cubicBezTo>
                      <a:pt x="176571" y="31871"/>
                      <a:pt x="176804" y="27684"/>
                      <a:pt x="176106" y="22798"/>
                    </a:cubicBezTo>
                    <a:lnTo>
                      <a:pt x="175408" y="16982"/>
                    </a:lnTo>
                    <a:lnTo>
                      <a:pt x="180293" y="16285"/>
                    </a:lnTo>
                    <a:lnTo>
                      <a:pt x="192390" y="108408"/>
                    </a:lnTo>
                    <a:lnTo>
                      <a:pt x="187505" y="109106"/>
                    </a:lnTo>
                    <a:lnTo>
                      <a:pt x="186807" y="103291"/>
                    </a:lnTo>
                    <a:cubicBezTo>
                      <a:pt x="186109" y="98173"/>
                      <a:pt x="184713" y="94218"/>
                      <a:pt x="182387" y="91426"/>
                    </a:cubicBezTo>
                    <a:cubicBezTo>
                      <a:pt x="180991" y="89332"/>
                      <a:pt x="178665" y="87936"/>
                      <a:pt x="175408" y="87006"/>
                    </a:cubicBezTo>
                    <a:cubicBezTo>
                      <a:pt x="173314" y="86308"/>
                      <a:pt x="167731" y="86541"/>
                      <a:pt x="158891" y="87704"/>
                    </a:cubicBezTo>
                    <a:lnTo>
                      <a:pt x="23264" y="105384"/>
                    </a:lnTo>
                    <a:lnTo>
                      <a:pt x="24892" y="118179"/>
                    </a:lnTo>
                    <a:cubicBezTo>
                      <a:pt x="26521" y="130044"/>
                      <a:pt x="30010" y="138419"/>
                      <a:pt x="35826" y="143071"/>
                    </a:cubicBezTo>
                    <a:cubicBezTo>
                      <a:pt x="43736" y="149585"/>
                      <a:pt x="54437" y="153075"/>
                      <a:pt x="67697" y="153307"/>
                    </a:cubicBezTo>
                    <a:lnTo>
                      <a:pt x="68395" y="158193"/>
                    </a:lnTo>
                    <a:lnTo>
                      <a:pt x="20937" y="164474"/>
                    </a:lnTo>
                    <a:lnTo>
                      <a:pt x="233" y="6514"/>
                    </a:lnTo>
                    <a:close/>
                  </a:path>
                </a:pathLst>
              </a:custGeom>
              <a:grpFill/>
              <a:ln w="23259"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59ACC153-D433-D300-ED8D-F164217A881C}"/>
                  </a:ext>
                </a:extLst>
              </p:cNvPr>
              <p:cNvSpPr/>
              <p:nvPr/>
            </p:nvSpPr>
            <p:spPr>
              <a:xfrm>
                <a:off x="8675817" y="4964386"/>
                <a:ext cx="210303" cy="187970"/>
              </a:xfrm>
              <a:custGeom>
                <a:avLst/>
                <a:gdLst>
                  <a:gd name="connsiteX0" fmla="*/ 0 w 210303"/>
                  <a:gd name="connsiteY0" fmla="*/ 7677 h 187970"/>
                  <a:gd name="connsiteX1" fmla="*/ 4653 w 210303"/>
                  <a:gd name="connsiteY1" fmla="*/ 6281 h 187970"/>
                  <a:gd name="connsiteX2" fmla="*/ 13260 w 210303"/>
                  <a:gd name="connsiteY2" fmla="*/ 17680 h 187970"/>
                  <a:gd name="connsiteX3" fmla="*/ 47690 w 210303"/>
                  <a:gd name="connsiteY3" fmla="*/ 29080 h 187970"/>
                  <a:gd name="connsiteX4" fmla="*/ 120040 w 210303"/>
                  <a:gd name="connsiteY4" fmla="*/ 47923 h 187970"/>
                  <a:gd name="connsiteX5" fmla="*/ 161217 w 210303"/>
                  <a:gd name="connsiteY5" fmla="*/ 35826 h 187970"/>
                  <a:gd name="connsiteX6" fmla="*/ 177269 w 210303"/>
                  <a:gd name="connsiteY6" fmla="*/ 29778 h 187970"/>
                  <a:gd name="connsiteX7" fmla="*/ 181223 w 210303"/>
                  <a:gd name="connsiteY7" fmla="*/ 22566 h 187970"/>
                  <a:gd name="connsiteX8" fmla="*/ 180526 w 210303"/>
                  <a:gd name="connsiteY8" fmla="*/ 10934 h 187970"/>
                  <a:gd name="connsiteX9" fmla="*/ 177734 w 210303"/>
                  <a:gd name="connsiteY9" fmla="*/ 1396 h 187970"/>
                  <a:gd name="connsiteX10" fmla="*/ 182387 w 210303"/>
                  <a:gd name="connsiteY10" fmla="*/ 0 h 187970"/>
                  <a:gd name="connsiteX11" fmla="*/ 210303 w 210303"/>
                  <a:gd name="connsiteY11" fmla="*/ 95614 h 187970"/>
                  <a:gd name="connsiteX12" fmla="*/ 205650 w 210303"/>
                  <a:gd name="connsiteY12" fmla="*/ 97009 h 187970"/>
                  <a:gd name="connsiteX13" fmla="*/ 203091 w 210303"/>
                  <a:gd name="connsiteY13" fmla="*/ 88169 h 187970"/>
                  <a:gd name="connsiteX14" fmla="*/ 197043 w 210303"/>
                  <a:gd name="connsiteY14" fmla="*/ 77003 h 187970"/>
                  <a:gd name="connsiteX15" fmla="*/ 189598 w 210303"/>
                  <a:gd name="connsiteY15" fmla="*/ 73513 h 187970"/>
                  <a:gd name="connsiteX16" fmla="*/ 173314 w 210303"/>
                  <a:gd name="connsiteY16" fmla="*/ 76770 h 187970"/>
                  <a:gd name="connsiteX17" fmla="*/ 139116 w 210303"/>
                  <a:gd name="connsiteY17" fmla="*/ 86773 h 187970"/>
                  <a:gd name="connsiteX18" fmla="*/ 77933 w 210303"/>
                  <a:gd name="connsiteY18" fmla="*/ 148189 h 187970"/>
                  <a:gd name="connsiteX19" fmla="*/ 57461 w 210303"/>
                  <a:gd name="connsiteY19" fmla="*/ 172383 h 187970"/>
                  <a:gd name="connsiteX20" fmla="*/ 57461 w 210303"/>
                  <a:gd name="connsiteY20" fmla="*/ 186574 h 187970"/>
                  <a:gd name="connsiteX21" fmla="*/ 52808 w 210303"/>
                  <a:gd name="connsiteY21" fmla="*/ 187970 h 187970"/>
                  <a:gd name="connsiteX22" fmla="*/ 28847 w 210303"/>
                  <a:gd name="connsiteY22" fmla="*/ 106315 h 187970"/>
                  <a:gd name="connsiteX23" fmla="*/ 33500 w 210303"/>
                  <a:gd name="connsiteY23" fmla="*/ 104919 h 187970"/>
                  <a:gd name="connsiteX24" fmla="*/ 34663 w 210303"/>
                  <a:gd name="connsiteY24" fmla="*/ 108641 h 187970"/>
                  <a:gd name="connsiteX25" fmla="*/ 39781 w 210303"/>
                  <a:gd name="connsiteY25" fmla="*/ 118412 h 187970"/>
                  <a:gd name="connsiteX26" fmla="*/ 45131 w 210303"/>
                  <a:gd name="connsiteY26" fmla="*/ 120040 h 187970"/>
                  <a:gd name="connsiteX27" fmla="*/ 64905 w 210303"/>
                  <a:gd name="connsiteY27" fmla="*/ 103291 h 187970"/>
                  <a:gd name="connsiteX28" fmla="*/ 112363 w 210303"/>
                  <a:gd name="connsiteY28" fmla="*/ 56065 h 187970"/>
                  <a:gd name="connsiteX29" fmla="*/ 52110 w 210303"/>
                  <a:gd name="connsiteY29" fmla="*/ 40479 h 187970"/>
                  <a:gd name="connsiteX30" fmla="*/ 23729 w 210303"/>
                  <a:gd name="connsiteY30" fmla="*/ 36291 h 187970"/>
                  <a:gd name="connsiteX31" fmla="*/ 19076 w 210303"/>
                  <a:gd name="connsiteY31" fmla="*/ 41177 h 187970"/>
                  <a:gd name="connsiteX32" fmla="*/ 20007 w 210303"/>
                  <a:gd name="connsiteY32" fmla="*/ 57926 h 187970"/>
                  <a:gd name="connsiteX33" fmla="*/ 15354 w 210303"/>
                  <a:gd name="connsiteY33" fmla="*/ 59322 h 187970"/>
                  <a:gd name="connsiteX34" fmla="*/ 233 w 210303"/>
                  <a:gd name="connsiteY34" fmla="*/ 7444 h 18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303" h="187970">
                    <a:moveTo>
                      <a:pt x="0" y="7677"/>
                    </a:moveTo>
                    <a:lnTo>
                      <a:pt x="4653" y="6281"/>
                    </a:lnTo>
                    <a:cubicBezTo>
                      <a:pt x="6979" y="11632"/>
                      <a:pt x="10003" y="15587"/>
                      <a:pt x="13260" y="17680"/>
                    </a:cubicBezTo>
                    <a:cubicBezTo>
                      <a:pt x="17913" y="20937"/>
                      <a:pt x="29545" y="24659"/>
                      <a:pt x="47690" y="29080"/>
                    </a:cubicBezTo>
                    <a:lnTo>
                      <a:pt x="120040" y="47923"/>
                    </a:lnTo>
                    <a:lnTo>
                      <a:pt x="161217" y="35826"/>
                    </a:lnTo>
                    <a:cubicBezTo>
                      <a:pt x="170057" y="33267"/>
                      <a:pt x="175408" y="31173"/>
                      <a:pt x="177269" y="29778"/>
                    </a:cubicBezTo>
                    <a:cubicBezTo>
                      <a:pt x="179130" y="28149"/>
                      <a:pt x="180526" y="25823"/>
                      <a:pt x="181223" y="22566"/>
                    </a:cubicBezTo>
                    <a:cubicBezTo>
                      <a:pt x="182154" y="19309"/>
                      <a:pt x="181922" y="15587"/>
                      <a:pt x="180526" y="10934"/>
                    </a:cubicBezTo>
                    <a:lnTo>
                      <a:pt x="177734" y="1396"/>
                    </a:lnTo>
                    <a:lnTo>
                      <a:pt x="182387" y="0"/>
                    </a:lnTo>
                    <a:lnTo>
                      <a:pt x="210303" y="95614"/>
                    </a:lnTo>
                    <a:lnTo>
                      <a:pt x="205650" y="97009"/>
                    </a:lnTo>
                    <a:lnTo>
                      <a:pt x="203091" y="88169"/>
                    </a:lnTo>
                    <a:cubicBezTo>
                      <a:pt x="201696" y="83051"/>
                      <a:pt x="199602" y="79329"/>
                      <a:pt x="197043" y="77003"/>
                    </a:cubicBezTo>
                    <a:cubicBezTo>
                      <a:pt x="195182" y="75142"/>
                      <a:pt x="192623" y="73978"/>
                      <a:pt x="189598" y="73513"/>
                    </a:cubicBezTo>
                    <a:cubicBezTo>
                      <a:pt x="187272" y="73280"/>
                      <a:pt x="181922" y="74211"/>
                      <a:pt x="173314" y="76770"/>
                    </a:cubicBezTo>
                    <a:lnTo>
                      <a:pt x="139116" y="86773"/>
                    </a:lnTo>
                    <a:lnTo>
                      <a:pt x="77933" y="148189"/>
                    </a:lnTo>
                    <a:cubicBezTo>
                      <a:pt x="65836" y="160286"/>
                      <a:pt x="59089" y="168429"/>
                      <a:pt x="57461" y="172383"/>
                    </a:cubicBezTo>
                    <a:cubicBezTo>
                      <a:pt x="55833" y="176338"/>
                      <a:pt x="55833" y="181224"/>
                      <a:pt x="57461" y="186574"/>
                    </a:cubicBezTo>
                    <a:lnTo>
                      <a:pt x="52808" y="187970"/>
                    </a:lnTo>
                    <a:lnTo>
                      <a:pt x="28847" y="106315"/>
                    </a:lnTo>
                    <a:lnTo>
                      <a:pt x="33500" y="104919"/>
                    </a:lnTo>
                    <a:lnTo>
                      <a:pt x="34663" y="108641"/>
                    </a:lnTo>
                    <a:cubicBezTo>
                      <a:pt x="36059" y="113527"/>
                      <a:pt x="37920" y="116783"/>
                      <a:pt x="39781" y="118412"/>
                    </a:cubicBezTo>
                    <a:cubicBezTo>
                      <a:pt x="41874" y="120040"/>
                      <a:pt x="43503" y="120506"/>
                      <a:pt x="45131" y="120040"/>
                    </a:cubicBezTo>
                    <a:cubicBezTo>
                      <a:pt x="48156" y="119110"/>
                      <a:pt x="54669" y="113527"/>
                      <a:pt x="64905" y="103291"/>
                    </a:cubicBezTo>
                    <a:lnTo>
                      <a:pt x="112363" y="56065"/>
                    </a:lnTo>
                    <a:lnTo>
                      <a:pt x="52110" y="40479"/>
                    </a:lnTo>
                    <a:cubicBezTo>
                      <a:pt x="37222" y="36524"/>
                      <a:pt x="27916" y="35128"/>
                      <a:pt x="23729" y="36291"/>
                    </a:cubicBezTo>
                    <a:cubicBezTo>
                      <a:pt x="21402" y="36989"/>
                      <a:pt x="20007" y="38618"/>
                      <a:pt x="19076" y="41177"/>
                    </a:cubicBezTo>
                    <a:cubicBezTo>
                      <a:pt x="17913" y="44666"/>
                      <a:pt x="18146" y="50249"/>
                      <a:pt x="20007" y="57926"/>
                    </a:cubicBezTo>
                    <a:lnTo>
                      <a:pt x="15354" y="59322"/>
                    </a:lnTo>
                    <a:lnTo>
                      <a:pt x="233" y="7444"/>
                    </a:lnTo>
                    <a:close/>
                  </a:path>
                </a:pathLst>
              </a:custGeom>
              <a:grpFill/>
              <a:ln w="23259" cap="flat">
                <a:noFill/>
                <a:prstDash val="solid"/>
                <a:miter/>
              </a:ln>
            </p:spPr>
            <p:txBody>
              <a:bodyPr rtlCol="0" anchor="ctr"/>
              <a:lstStyle/>
              <a:p>
                <a:endParaRPr lang="zh-CN" altLang="en-US"/>
              </a:p>
            </p:txBody>
          </p:sp>
        </p:grpSp>
        <p:sp>
          <p:nvSpPr>
            <p:cNvPr id="25" name="任意多边形: 形状 24">
              <a:extLst>
                <a:ext uri="{FF2B5EF4-FFF2-40B4-BE49-F238E27FC236}">
                  <a16:creationId xmlns:a16="http://schemas.microsoft.com/office/drawing/2014/main" id="{F7C15308-CFC6-8B0E-8A11-E59717ED15C2}"/>
                </a:ext>
              </a:extLst>
            </p:cNvPr>
            <p:cNvSpPr/>
            <p:nvPr/>
          </p:nvSpPr>
          <p:spPr>
            <a:xfrm>
              <a:off x="7408415" y="4794329"/>
              <a:ext cx="1165042" cy="1071987"/>
            </a:xfrm>
            <a:custGeom>
              <a:avLst/>
              <a:gdLst>
                <a:gd name="connsiteX0" fmla="*/ 582521 w 1165042"/>
                <a:gd name="connsiteY0" fmla="*/ 472019 h 1071987"/>
                <a:gd name="connsiteX1" fmla="*/ 574612 w 1165042"/>
                <a:gd name="connsiteY1" fmla="*/ 479929 h 1071987"/>
                <a:gd name="connsiteX2" fmla="*/ 574612 w 1165042"/>
                <a:gd name="connsiteY2" fmla="*/ 543206 h 1071987"/>
                <a:gd name="connsiteX3" fmla="*/ 582521 w 1165042"/>
                <a:gd name="connsiteY3" fmla="*/ 551115 h 1071987"/>
                <a:gd name="connsiteX4" fmla="*/ 590431 w 1165042"/>
                <a:gd name="connsiteY4" fmla="*/ 543206 h 1071987"/>
                <a:gd name="connsiteX5" fmla="*/ 590431 w 1165042"/>
                <a:gd name="connsiteY5" fmla="*/ 479929 h 1071987"/>
                <a:gd name="connsiteX6" fmla="*/ 582521 w 1165042"/>
                <a:gd name="connsiteY6" fmla="*/ 472019 h 1071987"/>
                <a:gd name="connsiteX7" fmla="*/ 839119 w 1165042"/>
                <a:gd name="connsiteY7" fmla="*/ 190529 h 1071987"/>
                <a:gd name="connsiteX8" fmla="*/ 582521 w 1165042"/>
                <a:gd name="connsiteY8" fmla="*/ 0 h 1071987"/>
                <a:gd name="connsiteX9" fmla="*/ 325923 w 1165042"/>
                <a:gd name="connsiteY9" fmla="*/ 190529 h 1071987"/>
                <a:gd name="connsiteX10" fmla="*/ 0 w 1165042"/>
                <a:gd name="connsiteY10" fmla="*/ 535994 h 1071987"/>
                <a:gd name="connsiteX11" fmla="*/ 325923 w 1165042"/>
                <a:gd name="connsiteY11" fmla="*/ 881459 h 1071987"/>
                <a:gd name="connsiteX12" fmla="*/ 582521 w 1165042"/>
                <a:gd name="connsiteY12" fmla="*/ 1071988 h 1071987"/>
                <a:gd name="connsiteX13" fmla="*/ 839119 w 1165042"/>
                <a:gd name="connsiteY13" fmla="*/ 881459 h 1071987"/>
                <a:gd name="connsiteX14" fmla="*/ 1165042 w 1165042"/>
                <a:gd name="connsiteY14" fmla="*/ 535994 h 1071987"/>
                <a:gd name="connsiteX15" fmla="*/ 839119 w 1165042"/>
                <a:gd name="connsiteY15" fmla="*/ 190529 h 1071987"/>
                <a:gd name="connsiteX16" fmla="*/ 1116654 w 1165042"/>
                <a:gd name="connsiteY16" fmla="*/ 554837 h 1071987"/>
                <a:gd name="connsiteX17" fmla="*/ 1115956 w 1165042"/>
                <a:gd name="connsiteY17" fmla="*/ 565771 h 1071987"/>
                <a:gd name="connsiteX18" fmla="*/ 1115258 w 1165042"/>
                <a:gd name="connsiteY18" fmla="*/ 570889 h 1071987"/>
                <a:gd name="connsiteX19" fmla="*/ 1114095 w 1165042"/>
                <a:gd name="connsiteY19" fmla="*/ 580195 h 1071987"/>
                <a:gd name="connsiteX20" fmla="*/ 1113164 w 1165042"/>
                <a:gd name="connsiteY20" fmla="*/ 585778 h 1071987"/>
                <a:gd name="connsiteX21" fmla="*/ 1111536 w 1165042"/>
                <a:gd name="connsiteY21" fmla="*/ 594386 h 1071987"/>
                <a:gd name="connsiteX22" fmla="*/ 1110373 w 1165042"/>
                <a:gd name="connsiteY22" fmla="*/ 600202 h 1071987"/>
                <a:gd name="connsiteX23" fmla="*/ 1108512 w 1165042"/>
                <a:gd name="connsiteY23" fmla="*/ 608576 h 1071987"/>
                <a:gd name="connsiteX24" fmla="*/ 1106883 w 1165042"/>
                <a:gd name="connsiteY24" fmla="*/ 614392 h 1071987"/>
                <a:gd name="connsiteX25" fmla="*/ 1104557 w 1165042"/>
                <a:gd name="connsiteY25" fmla="*/ 622302 h 1071987"/>
                <a:gd name="connsiteX26" fmla="*/ 1102696 w 1165042"/>
                <a:gd name="connsiteY26" fmla="*/ 628118 h 1071987"/>
                <a:gd name="connsiteX27" fmla="*/ 1100137 w 1165042"/>
                <a:gd name="connsiteY27" fmla="*/ 635795 h 1071987"/>
                <a:gd name="connsiteX28" fmla="*/ 1098043 w 1165042"/>
                <a:gd name="connsiteY28" fmla="*/ 641611 h 1071987"/>
                <a:gd name="connsiteX29" fmla="*/ 1095019 w 1165042"/>
                <a:gd name="connsiteY29" fmla="*/ 649055 h 1071987"/>
                <a:gd name="connsiteX30" fmla="*/ 1092693 w 1165042"/>
                <a:gd name="connsiteY30" fmla="*/ 654638 h 1071987"/>
                <a:gd name="connsiteX31" fmla="*/ 1089436 w 1165042"/>
                <a:gd name="connsiteY31" fmla="*/ 661850 h 1071987"/>
                <a:gd name="connsiteX32" fmla="*/ 1086877 w 1165042"/>
                <a:gd name="connsiteY32" fmla="*/ 667433 h 1071987"/>
                <a:gd name="connsiteX33" fmla="*/ 1083387 w 1165042"/>
                <a:gd name="connsiteY33" fmla="*/ 674413 h 1071987"/>
                <a:gd name="connsiteX34" fmla="*/ 1080595 w 1165042"/>
                <a:gd name="connsiteY34" fmla="*/ 679763 h 1071987"/>
                <a:gd name="connsiteX35" fmla="*/ 1076641 w 1165042"/>
                <a:gd name="connsiteY35" fmla="*/ 686742 h 1071987"/>
                <a:gd name="connsiteX36" fmla="*/ 1073616 w 1165042"/>
                <a:gd name="connsiteY36" fmla="*/ 691860 h 1071987"/>
                <a:gd name="connsiteX37" fmla="*/ 1069196 w 1165042"/>
                <a:gd name="connsiteY37" fmla="*/ 698607 h 1071987"/>
                <a:gd name="connsiteX38" fmla="*/ 1065939 w 1165042"/>
                <a:gd name="connsiteY38" fmla="*/ 703492 h 1071987"/>
                <a:gd name="connsiteX39" fmla="*/ 1061054 w 1165042"/>
                <a:gd name="connsiteY39" fmla="*/ 710239 h 1071987"/>
                <a:gd name="connsiteX40" fmla="*/ 1057797 w 1165042"/>
                <a:gd name="connsiteY40" fmla="*/ 714891 h 1071987"/>
                <a:gd name="connsiteX41" fmla="*/ 1052446 w 1165042"/>
                <a:gd name="connsiteY41" fmla="*/ 721638 h 1071987"/>
                <a:gd name="connsiteX42" fmla="*/ 1049190 w 1165042"/>
                <a:gd name="connsiteY42" fmla="*/ 725825 h 1071987"/>
                <a:gd name="connsiteX43" fmla="*/ 1042443 w 1165042"/>
                <a:gd name="connsiteY43" fmla="*/ 733502 h 1071987"/>
                <a:gd name="connsiteX44" fmla="*/ 1040117 w 1165042"/>
                <a:gd name="connsiteY44" fmla="*/ 736294 h 1071987"/>
                <a:gd name="connsiteX45" fmla="*/ 1030579 w 1165042"/>
                <a:gd name="connsiteY45" fmla="*/ 746297 h 1071987"/>
                <a:gd name="connsiteX46" fmla="*/ 1026856 w 1165042"/>
                <a:gd name="connsiteY46" fmla="*/ 750019 h 1071987"/>
                <a:gd name="connsiteX47" fmla="*/ 1020575 w 1165042"/>
                <a:gd name="connsiteY47" fmla="*/ 755835 h 1071987"/>
                <a:gd name="connsiteX48" fmla="*/ 1015922 w 1165042"/>
                <a:gd name="connsiteY48" fmla="*/ 760023 h 1071987"/>
                <a:gd name="connsiteX49" fmla="*/ 1010107 w 1165042"/>
                <a:gd name="connsiteY49" fmla="*/ 764908 h 1071987"/>
                <a:gd name="connsiteX50" fmla="*/ 1004989 w 1165042"/>
                <a:gd name="connsiteY50" fmla="*/ 769095 h 1071987"/>
                <a:gd name="connsiteX51" fmla="*/ 999173 w 1165042"/>
                <a:gd name="connsiteY51" fmla="*/ 773516 h 1071987"/>
                <a:gd name="connsiteX52" fmla="*/ 993589 w 1165042"/>
                <a:gd name="connsiteY52" fmla="*/ 777470 h 1071987"/>
                <a:gd name="connsiteX53" fmla="*/ 987774 w 1165042"/>
                <a:gd name="connsiteY53" fmla="*/ 781658 h 1071987"/>
                <a:gd name="connsiteX54" fmla="*/ 981958 w 1165042"/>
                <a:gd name="connsiteY54" fmla="*/ 785613 h 1071987"/>
                <a:gd name="connsiteX55" fmla="*/ 976142 w 1165042"/>
                <a:gd name="connsiteY55" fmla="*/ 789335 h 1071987"/>
                <a:gd name="connsiteX56" fmla="*/ 970093 w 1165042"/>
                <a:gd name="connsiteY56" fmla="*/ 793057 h 1071987"/>
                <a:gd name="connsiteX57" fmla="*/ 964045 w 1165042"/>
                <a:gd name="connsiteY57" fmla="*/ 796547 h 1071987"/>
                <a:gd name="connsiteX58" fmla="*/ 957763 w 1165042"/>
                <a:gd name="connsiteY58" fmla="*/ 800036 h 1071987"/>
                <a:gd name="connsiteX59" fmla="*/ 951715 w 1165042"/>
                <a:gd name="connsiteY59" fmla="*/ 803060 h 1071987"/>
                <a:gd name="connsiteX60" fmla="*/ 945201 w 1165042"/>
                <a:gd name="connsiteY60" fmla="*/ 806317 h 1071987"/>
                <a:gd name="connsiteX61" fmla="*/ 938920 w 1165042"/>
                <a:gd name="connsiteY61" fmla="*/ 809109 h 1071987"/>
                <a:gd name="connsiteX62" fmla="*/ 932173 w 1165042"/>
                <a:gd name="connsiteY62" fmla="*/ 811901 h 1071987"/>
                <a:gd name="connsiteX63" fmla="*/ 925892 w 1165042"/>
                <a:gd name="connsiteY63" fmla="*/ 814460 h 1071987"/>
                <a:gd name="connsiteX64" fmla="*/ 918913 w 1165042"/>
                <a:gd name="connsiteY64" fmla="*/ 817019 h 1071987"/>
                <a:gd name="connsiteX65" fmla="*/ 912632 w 1165042"/>
                <a:gd name="connsiteY65" fmla="*/ 819112 h 1071987"/>
                <a:gd name="connsiteX66" fmla="*/ 905420 w 1165042"/>
                <a:gd name="connsiteY66" fmla="*/ 821439 h 1071987"/>
                <a:gd name="connsiteX67" fmla="*/ 898906 w 1165042"/>
                <a:gd name="connsiteY67" fmla="*/ 823300 h 1071987"/>
                <a:gd name="connsiteX68" fmla="*/ 891462 w 1165042"/>
                <a:gd name="connsiteY68" fmla="*/ 825393 h 1071987"/>
                <a:gd name="connsiteX69" fmla="*/ 884948 w 1165042"/>
                <a:gd name="connsiteY69" fmla="*/ 826789 h 1071987"/>
                <a:gd name="connsiteX70" fmla="*/ 877271 w 1165042"/>
                <a:gd name="connsiteY70" fmla="*/ 828418 h 1071987"/>
                <a:gd name="connsiteX71" fmla="*/ 870990 w 1165042"/>
                <a:gd name="connsiteY71" fmla="*/ 829581 h 1071987"/>
                <a:gd name="connsiteX72" fmla="*/ 863080 w 1165042"/>
                <a:gd name="connsiteY72" fmla="*/ 830977 h 1071987"/>
                <a:gd name="connsiteX73" fmla="*/ 857032 w 1165042"/>
                <a:gd name="connsiteY73" fmla="*/ 831675 h 1071987"/>
                <a:gd name="connsiteX74" fmla="*/ 818647 w 1165042"/>
                <a:gd name="connsiteY74" fmla="*/ 834234 h 1071987"/>
                <a:gd name="connsiteX75" fmla="*/ 800269 w 1165042"/>
                <a:gd name="connsiteY75" fmla="*/ 833536 h 1071987"/>
                <a:gd name="connsiteX76" fmla="*/ 788637 w 1165042"/>
                <a:gd name="connsiteY76" fmla="*/ 880528 h 1071987"/>
                <a:gd name="connsiteX77" fmla="*/ 788637 w 1165042"/>
                <a:gd name="connsiteY77" fmla="*/ 880528 h 1071987"/>
                <a:gd name="connsiteX78" fmla="*/ 785380 w 1165042"/>
                <a:gd name="connsiteY78" fmla="*/ 888670 h 1071987"/>
                <a:gd name="connsiteX79" fmla="*/ 783519 w 1165042"/>
                <a:gd name="connsiteY79" fmla="*/ 892858 h 1071987"/>
                <a:gd name="connsiteX80" fmla="*/ 781425 w 1165042"/>
                <a:gd name="connsiteY80" fmla="*/ 897278 h 1071987"/>
                <a:gd name="connsiteX81" fmla="*/ 779331 w 1165042"/>
                <a:gd name="connsiteY81" fmla="*/ 901698 h 1071987"/>
                <a:gd name="connsiteX82" fmla="*/ 777005 w 1165042"/>
                <a:gd name="connsiteY82" fmla="*/ 906118 h 1071987"/>
                <a:gd name="connsiteX83" fmla="*/ 774911 w 1165042"/>
                <a:gd name="connsiteY83" fmla="*/ 910306 h 1071987"/>
                <a:gd name="connsiteX84" fmla="*/ 772120 w 1165042"/>
                <a:gd name="connsiteY84" fmla="*/ 915424 h 1071987"/>
                <a:gd name="connsiteX85" fmla="*/ 768630 w 1165042"/>
                <a:gd name="connsiteY85" fmla="*/ 921240 h 1071987"/>
                <a:gd name="connsiteX86" fmla="*/ 765606 w 1165042"/>
                <a:gd name="connsiteY86" fmla="*/ 925892 h 1071987"/>
                <a:gd name="connsiteX87" fmla="*/ 763047 w 1165042"/>
                <a:gd name="connsiteY87" fmla="*/ 929615 h 1071987"/>
                <a:gd name="connsiteX88" fmla="*/ 760255 w 1165042"/>
                <a:gd name="connsiteY88" fmla="*/ 933569 h 1071987"/>
                <a:gd name="connsiteX89" fmla="*/ 757464 w 1165042"/>
                <a:gd name="connsiteY89" fmla="*/ 937292 h 1071987"/>
                <a:gd name="connsiteX90" fmla="*/ 754207 w 1165042"/>
                <a:gd name="connsiteY90" fmla="*/ 941479 h 1071987"/>
                <a:gd name="connsiteX91" fmla="*/ 751648 w 1165042"/>
                <a:gd name="connsiteY91" fmla="*/ 944736 h 1071987"/>
                <a:gd name="connsiteX92" fmla="*/ 745832 w 1165042"/>
                <a:gd name="connsiteY92" fmla="*/ 951250 h 1071987"/>
                <a:gd name="connsiteX93" fmla="*/ 743040 w 1165042"/>
                <a:gd name="connsiteY93" fmla="*/ 954274 h 1071987"/>
                <a:gd name="connsiteX94" fmla="*/ 739318 w 1165042"/>
                <a:gd name="connsiteY94" fmla="*/ 958229 h 1071987"/>
                <a:gd name="connsiteX95" fmla="*/ 736294 w 1165042"/>
                <a:gd name="connsiteY95" fmla="*/ 961253 h 1071987"/>
                <a:gd name="connsiteX96" fmla="*/ 732339 w 1165042"/>
                <a:gd name="connsiteY96" fmla="*/ 964975 h 1071987"/>
                <a:gd name="connsiteX97" fmla="*/ 729315 w 1165042"/>
                <a:gd name="connsiteY97" fmla="*/ 967767 h 1071987"/>
                <a:gd name="connsiteX98" fmla="*/ 723731 w 1165042"/>
                <a:gd name="connsiteY98" fmla="*/ 972652 h 1071987"/>
                <a:gd name="connsiteX99" fmla="*/ 720707 w 1165042"/>
                <a:gd name="connsiteY99" fmla="*/ 975211 h 1071987"/>
                <a:gd name="connsiteX100" fmla="*/ 715124 w 1165042"/>
                <a:gd name="connsiteY100" fmla="*/ 979631 h 1071987"/>
                <a:gd name="connsiteX101" fmla="*/ 712100 w 1165042"/>
                <a:gd name="connsiteY101" fmla="*/ 981958 h 1071987"/>
                <a:gd name="connsiteX102" fmla="*/ 707214 w 1165042"/>
                <a:gd name="connsiteY102" fmla="*/ 985447 h 1071987"/>
                <a:gd name="connsiteX103" fmla="*/ 703957 w 1165042"/>
                <a:gd name="connsiteY103" fmla="*/ 987541 h 1071987"/>
                <a:gd name="connsiteX104" fmla="*/ 698374 w 1165042"/>
                <a:gd name="connsiteY104" fmla="*/ 991030 h 1071987"/>
                <a:gd name="connsiteX105" fmla="*/ 695815 w 1165042"/>
                <a:gd name="connsiteY105" fmla="*/ 992659 h 1071987"/>
                <a:gd name="connsiteX106" fmla="*/ 687673 w 1165042"/>
                <a:gd name="connsiteY106" fmla="*/ 997312 h 1071987"/>
                <a:gd name="connsiteX107" fmla="*/ 685114 w 1165042"/>
                <a:gd name="connsiteY107" fmla="*/ 998708 h 1071987"/>
                <a:gd name="connsiteX108" fmla="*/ 679065 w 1165042"/>
                <a:gd name="connsiteY108" fmla="*/ 1001732 h 1071987"/>
                <a:gd name="connsiteX109" fmla="*/ 675808 w 1165042"/>
                <a:gd name="connsiteY109" fmla="*/ 1003360 h 1071987"/>
                <a:gd name="connsiteX110" fmla="*/ 669760 w 1165042"/>
                <a:gd name="connsiteY110" fmla="*/ 1006152 h 1071987"/>
                <a:gd name="connsiteX111" fmla="*/ 666736 w 1165042"/>
                <a:gd name="connsiteY111" fmla="*/ 1007548 h 1071987"/>
                <a:gd name="connsiteX112" fmla="*/ 657895 w 1165042"/>
                <a:gd name="connsiteY112" fmla="*/ 1011037 h 1071987"/>
                <a:gd name="connsiteX113" fmla="*/ 657197 w 1165042"/>
                <a:gd name="connsiteY113" fmla="*/ 1011270 h 1071987"/>
                <a:gd name="connsiteX114" fmla="*/ 648357 w 1165042"/>
                <a:gd name="connsiteY114" fmla="*/ 1014294 h 1071987"/>
                <a:gd name="connsiteX115" fmla="*/ 645333 w 1165042"/>
                <a:gd name="connsiteY115" fmla="*/ 1015225 h 1071987"/>
                <a:gd name="connsiteX116" fmla="*/ 638587 w 1165042"/>
                <a:gd name="connsiteY116" fmla="*/ 1017086 h 1071987"/>
                <a:gd name="connsiteX117" fmla="*/ 635330 w 1165042"/>
                <a:gd name="connsiteY117" fmla="*/ 1018016 h 1071987"/>
                <a:gd name="connsiteX118" fmla="*/ 627885 w 1165042"/>
                <a:gd name="connsiteY118" fmla="*/ 1019645 h 1071987"/>
                <a:gd name="connsiteX119" fmla="*/ 625559 w 1165042"/>
                <a:gd name="connsiteY119" fmla="*/ 1020110 h 1071987"/>
                <a:gd name="connsiteX120" fmla="*/ 615788 w 1165042"/>
                <a:gd name="connsiteY120" fmla="*/ 1021738 h 1071987"/>
                <a:gd name="connsiteX121" fmla="*/ 613462 w 1165042"/>
                <a:gd name="connsiteY121" fmla="*/ 1021971 h 1071987"/>
                <a:gd name="connsiteX122" fmla="*/ 605785 w 1165042"/>
                <a:gd name="connsiteY122" fmla="*/ 1022902 h 1071987"/>
                <a:gd name="connsiteX123" fmla="*/ 602528 w 1165042"/>
                <a:gd name="connsiteY123" fmla="*/ 1023134 h 1071987"/>
                <a:gd name="connsiteX124" fmla="*/ 595316 w 1165042"/>
                <a:gd name="connsiteY124" fmla="*/ 1023600 h 1071987"/>
                <a:gd name="connsiteX125" fmla="*/ 592292 w 1165042"/>
                <a:gd name="connsiteY125" fmla="*/ 1023600 h 1071987"/>
                <a:gd name="connsiteX126" fmla="*/ 582056 w 1165042"/>
                <a:gd name="connsiteY126" fmla="*/ 1023832 h 1071987"/>
                <a:gd name="connsiteX127" fmla="*/ 582056 w 1165042"/>
                <a:gd name="connsiteY127" fmla="*/ 1023832 h 1071987"/>
                <a:gd name="connsiteX128" fmla="*/ 571820 w 1165042"/>
                <a:gd name="connsiteY128" fmla="*/ 1023600 h 1071987"/>
                <a:gd name="connsiteX129" fmla="*/ 568563 w 1165042"/>
                <a:gd name="connsiteY129" fmla="*/ 1023600 h 1071987"/>
                <a:gd name="connsiteX130" fmla="*/ 561351 w 1165042"/>
                <a:gd name="connsiteY130" fmla="*/ 1023134 h 1071987"/>
                <a:gd name="connsiteX131" fmla="*/ 557862 w 1165042"/>
                <a:gd name="connsiteY131" fmla="*/ 1022902 h 1071987"/>
                <a:gd name="connsiteX132" fmla="*/ 550417 w 1165042"/>
                <a:gd name="connsiteY132" fmla="*/ 1021971 h 1071987"/>
                <a:gd name="connsiteX133" fmla="*/ 547858 w 1165042"/>
                <a:gd name="connsiteY133" fmla="*/ 1021506 h 1071987"/>
                <a:gd name="connsiteX134" fmla="*/ 538088 w 1165042"/>
                <a:gd name="connsiteY134" fmla="*/ 1019877 h 1071987"/>
                <a:gd name="connsiteX135" fmla="*/ 535529 w 1165042"/>
                <a:gd name="connsiteY135" fmla="*/ 1019412 h 1071987"/>
                <a:gd name="connsiteX136" fmla="*/ 528317 w 1165042"/>
                <a:gd name="connsiteY136" fmla="*/ 1017784 h 1071987"/>
                <a:gd name="connsiteX137" fmla="*/ 524827 w 1165042"/>
                <a:gd name="connsiteY137" fmla="*/ 1016853 h 1071987"/>
                <a:gd name="connsiteX138" fmla="*/ 518314 w 1165042"/>
                <a:gd name="connsiteY138" fmla="*/ 1014992 h 1071987"/>
                <a:gd name="connsiteX139" fmla="*/ 515057 w 1165042"/>
                <a:gd name="connsiteY139" fmla="*/ 1014061 h 1071987"/>
                <a:gd name="connsiteX140" fmla="*/ 506914 w 1165042"/>
                <a:gd name="connsiteY140" fmla="*/ 1011270 h 1071987"/>
                <a:gd name="connsiteX141" fmla="*/ 505053 w 1165042"/>
                <a:gd name="connsiteY141" fmla="*/ 1010572 h 1071987"/>
                <a:gd name="connsiteX142" fmla="*/ 496911 w 1165042"/>
                <a:gd name="connsiteY142" fmla="*/ 1007315 h 1071987"/>
                <a:gd name="connsiteX143" fmla="*/ 493654 w 1165042"/>
                <a:gd name="connsiteY143" fmla="*/ 1005919 h 1071987"/>
                <a:gd name="connsiteX144" fmla="*/ 488071 w 1165042"/>
                <a:gd name="connsiteY144" fmla="*/ 1003360 h 1071987"/>
                <a:gd name="connsiteX145" fmla="*/ 484581 w 1165042"/>
                <a:gd name="connsiteY145" fmla="*/ 1001732 h 1071987"/>
                <a:gd name="connsiteX146" fmla="*/ 478998 w 1165042"/>
                <a:gd name="connsiteY146" fmla="*/ 998940 h 1071987"/>
                <a:gd name="connsiteX147" fmla="*/ 475974 w 1165042"/>
                <a:gd name="connsiteY147" fmla="*/ 997312 h 1071987"/>
                <a:gd name="connsiteX148" fmla="*/ 468064 w 1165042"/>
                <a:gd name="connsiteY148" fmla="*/ 992892 h 1071987"/>
                <a:gd name="connsiteX149" fmla="*/ 465040 w 1165042"/>
                <a:gd name="connsiteY149" fmla="*/ 991030 h 1071987"/>
                <a:gd name="connsiteX150" fmla="*/ 460154 w 1165042"/>
                <a:gd name="connsiteY150" fmla="*/ 987774 h 1071987"/>
                <a:gd name="connsiteX151" fmla="*/ 456665 w 1165042"/>
                <a:gd name="connsiteY151" fmla="*/ 985447 h 1071987"/>
                <a:gd name="connsiteX152" fmla="*/ 452245 w 1165042"/>
                <a:gd name="connsiteY152" fmla="*/ 982423 h 1071987"/>
                <a:gd name="connsiteX153" fmla="*/ 448755 w 1165042"/>
                <a:gd name="connsiteY153" fmla="*/ 979864 h 1071987"/>
                <a:gd name="connsiteX154" fmla="*/ 444103 w 1165042"/>
                <a:gd name="connsiteY154" fmla="*/ 976142 h 1071987"/>
                <a:gd name="connsiteX155" fmla="*/ 439217 w 1165042"/>
                <a:gd name="connsiteY155" fmla="*/ 972187 h 1071987"/>
                <a:gd name="connsiteX156" fmla="*/ 434797 w 1165042"/>
                <a:gd name="connsiteY156" fmla="*/ 968232 h 1071987"/>
                <a:gd name="connsiteX157" fmla="*/ 431308 w 1165042"/>
                <a:gd name="connsiteY157" fmla="*/ 964975 h 1071987"/>
                <a:gd name="connsiteX158" fmla="*/ 427818 w 1165042"/>
                <a:gd name="connsiteY158" fmla="*/ 961718 h 1071987"/>
                <a:gd name="connsiteX159" fmla="*/ 424329 w 1165042"/>
                <a:gd name="connsiteY159" fmla="*/ 958229 h 1071987"/>
                <a:gd name="connsiteX160" fmla="*/ 421072 w 1165042"/>
                <a:gd name="connsiteY160" fmla="*/ 954972 h 1071987"/>
                <a:gd name="connsiteX161" fmla="*/ 417815 w 1165042"/>
                <a:gd name="connsiteY161" fmla="*/ 951482 h 1071987"/>
                <a:gd name="connsiteX162" fmla="*/ 412929 w 1165042"/>
                <a:gd name="connsiteY162" fmla="*/ 945899 h 1071987"/>
                <a:gd name="connsiteX163" fmla="*/ 409207 w 1165042"/>
                <a:gd name="connsiteY163" fmla="*/ 941246 h 1071987"/>
                <a:gd name="connsiteX164" fmla="*/ 406648 w 1165042"/>
                <a:gd name="connsiteY164" fmla="*/ 937989 h 1071987"/>
                <a:gd name="connsiteX165" fmla="*/ 403391 w 1165042"/>
                <a:gd name="connsiteY165" fmla="*/ 933802 h 1071987"/>
                <a:gd name="connsiteX166" fmla="*/ 401065 w 1165042"/>
                <a:gd name="connsiteY166" fmla="*/ 930545 h 1071987"/>
                <a:gd name="connsiteX167" fmla="*/ 398041 w 1165042"/>
                <a:gd name="connsiteY167" fmla="*/ 926125 h 1071987"/>
                <a:gd name="connsiteX168" fmla="*/ 395947 w 1165042"/>
                <a:gd name="connsiteY168" fmla="*/ 922868 h 1071987"/>
                <a:gd name="connsiteX169" fmla="*/ 390829 w 1165042"/>
                <a:gd name="connsiteY169" fmla="*/ 914260 h 1071987"/>
                <a:gd name="connsiteX170" fmla="*/ 388968 w 1165042"/>
                <a:gd name="connsiteY170" fmla="*/ 911004 h 1071987"/>
                <a:gd name="connsiteX171" fmla="*/ 386409 w 1165042"/>
                <a:gd name="connsiteY171" fmla="*/ 906118 h 1071987"/>
                <a:gd name="connsiteX172" fmla="*/ 384548 w 1165042"/>
                <a:gd name="connsiteY172" fmla="*/ 902629 h 1071987"/>
                <a:gd name="connsiteX173" fmla="*/ 382221 w 1165042"/>
                <a:gd name="connsiteY173" fmla="*/ 897743 h 1071987"/>
                <a:gd name="connsiteX174" fmla="*/ 380593 w 1165042"/>
                <a:gd name="connsiteY174" fmla="*/ 894254 h 1071987"/>
                <a:gd name="connsiteX175" fmla="*/ 378267 w 1165042"/>
                <a:gd name="connsiteY175" fmla="*/ 889136 h 1071987"/>
                <a:gd name="connsiteX176" fmla="*/ 377569 w 1165042"/>
                <a:gd name="connsiteY176" fmla="*/ 887507 h 1071987"/>
                <a:gd name="connsiteX177" fmla="*/ 363378 w 1165042"/>
                <a:gd name="connsiteY177" fmla="*/ 834234 h 1071987"/>
                <a:gd name="connsiteX178" fmla="*/ 345000 w 1165042"/>
                <a:gd name="connsiteY178" fmla="*/ 834932 h 1071987"/>
                <a:gd name="connsiteX179" fmla="*/ 306149 w 1165042"/>
                <a:gd name="connsiteY179" fmla="*/ 832373 h 1071987"/>
                <a:gd name="connsiteX180" fmla="*/ 300566 w 1165042"/>
                <a:gd name="connsiteY180" fmla="*/ 831675 h 1071987"/>
                <a:gd name="connsiteX181" fmla="*/ 292424 w 1165042"/>
                <a:gd name="connsiteY181" fmla="*/ 830279 h 1071987"/>
                <a:gd name="connsiteX182" fmla="*/ 286375 w 1165042"/>
                <a:gd name="connsiteY182" fmla="*/ 829116 h 1071987"/>
                <a:gd name="connsiteX183" fmla="*/ 278466 w 1165042"/>
                <a:gd name="connsiteY183" fmla="*/ 827255 h 1071987"/>
                <a:gd name="connsiteX184" fmla="*/ 272417 w 1165042"/>
                <a:gd name="connsiteY184" fmla="*/ 825859 h 1071987"/>
                <a:gd name="connsiteX185" fmla="*/ 264740 w 1165042"/>
                <a:gd name="connsiteY185" fmla="*/ 823765 h 1071987"/>
                <a:gd name="connsiteX186" fmla="*/ 258691 w 1165042"/>
                <a:gd name="connsiteY186" fmla="*/ 822137 h 1071987"/>
                <a:gd name="connsiteX187" fmla="*/ 251247 w 1165042"/>
                <a:gd name="connsiteY187" fmla="*/ 819810 h 1071987"/>
                <a:gd name="connsiteX188" fmla="*/ 245199 w 1165042"/>
                <a:gd name="connsiteY188" fmla="*/ 817716 h 1071987"/>
                <a:gd name="connsiteX189" fmla="*/ 237987 w 1165042"/>
                <a:gd name="connsiteY189" fmla="*/ 814925 h 1071987"/>
                <a:gd name="connsiteX190" fmla="*/ 232171 w 1165042"/>
                <a:gd name="connsiteY190" fmla="*/ 812599 h 1071987"/>
                <a:gd name="connsiteX191" fmla="*/ 225192 w 1165042"/>
                <a:gd name="connsiteY191" fmla="*/ 809574 h 1071987"/>
                <a:gd name="connsiteX192" fmla="*/ 219376 w 1165042"/>
                <a:gd name="connsiteY192" fmla="*/ 807015 h 1071987"/>
                <a:gd name="connsiteX193" fmla="*/ 212397 w 1165042"/>
                <a:gd name="connsiteY193" fmla="*/ 803758 h 1071987"/>
                <a:gd name="connsiteX194" fmla="*/ 206814 w 1165042"/>
                <a:gd name="connsiteY194" fmla="*/ 800967 h 1071987"/>
                <a:gd name="connsiteX195" fmla="*/ 200067 w 1165042"/>
                <a:gd name="connsiteY195" fmla="*/ 797477 h 1071987"/>
                <a:gd name="connsiteX196" fmla="*/ 194484 w 1165042"/>
                <a:gd name="connsiteY196" fmla="*/ 794220 h 1071987"/>
                <a:gd name="connsiteX197" fmla="*/ 187970 w 1165042"/>
                <a:gd name="connsiteY197" fmla="*/ 790265 h 1071987"/>
                <a:gd name="connsiteX198" fmla="*/ 182619 w 1165042"/>
                <a:gd name="connsiteY198" fmla="*/ 786776 h 1071987"/>
                <a:gd name="connsiteX199" fmla="*/ 176338 w 1165042"/>
                <a:gd name="connsiteY199" fmla="*/ 782588 h 1071987"/>
                <a:gd name="connsiteX200" fmla="*/ 171220 w 1165042"/>
                <a:gd name="connsiteY200" fmla="*/ 778866 h 1071987"/>
                <a:gd name="connsiteX201" fmla="*/ 165172 w 1165042"/>
                <a:gd name="connsiteY201" fmla="*/ 774446 h 1071987"/>
                <a:gd name="connsiteX202" fmla="*/ 160286 w 1165042"/>
                <a:gd name="connsiteY202" fmla="*/ 770491 h 1071987"/>
                <a:gd name="connsiteX203" fmla="*/ 154470 w 1165042"/>
                <a:gd name="connsiteY203" fmla="*/ 765839 h 1071987"/>
                <a:gd name="connsiteX204" fmla="*/ 149585 w 1165042"/>
                <a:gd name="connsiteY204" fmla="*/ 761651 h 1071987"/>
                <a:gd name="connsiteX205" fmla="*/ 144002 w 1165042"/>
                <a:gd name="connsiteY205" fmla="*/ 756766 h 1071987"/>
                <a:gd name="connsiteX206" fmla="*/ 139582 w 1165042"/>
                <a:gd name="connsiteY206" fmla="*/ 752346 h 1071987"/>
                <a:gd name="connsiteX207" fmla="*/ 134231 w 1165042"/>
                <a:gd name="connsiteY207" fmla="*/ 746995 h 1071987"/>
                <a:gd name="connsiteX208" fmla="*/ 130509 w 1165042"/>
                <a:gd name="connsiteY208" fmla="*/ 743273 h 1071987"/>
                <a:gd name="connsiteX209" fmla="*/ 120273 w 1165042"/>
                <a:gd name="connsiteY209" fmla="*/ 731874 h 1071987"/>
                <a:gd name="connsiteX210" fmla="*/ 115853 w 1165042"/>
                <a:gd name="connsiteY210" fmla="*/ 726756 h 1071987"/>
                <a:gd name="connsiteX211" fmla="*/ 111433 w 1165042"/>
                <a:gd name="connsiteY211" fmla="*/ 721172 h 1071987"/>
                <a:gd name="connsiteX212" fmla="*/ 107245 w 1165042"/>
                <a:gd name="connsiteY212" fmla="*/ 715822 h 1071987"/>
                <a:gd name="connsiteX213" fmla="*/ 103058 w 1165042"/>
                <a:gd name="connsiteY213" fmla="*/ 710239 h 1071987"/>
                <a:gd name="connsiteX214" fmla="*/ 99103 w 1165042"/>
                <a:gd name="connsiteY214" fmla="*/ 704655 h 1071987"/>
                <a:gd name="connsiteX215" fmla="*/ 95381 w 1165042"/>
                <a:gd name="connsiteY215" fmla="*/ 698839 h 1071987"/>
                <a:gd name="connsiteX216" fmla="*/ 91659 w 1165042"/>
                <a:gd name="connsiteY216" fmla="*/ 693023 h 1071987"/>
                <a:gd name="connsiteX217" fmla="*/ 88169 w 1165042"/>
                <a:gd name="connsiteY217" fmla="*/ 686975 h 1071987"/>
                <a:gd name="connsiteX218" fmla="*/ 84680 w 1165042"/>
                <a:gd name="connsiteY218" fmla="*/ 680926 h 1071987"/>
                <a:gd name="connsiteX219" fmla="*/ 81423 w 1165042"/>
                <a:gd name="connsiteY219" fmla="*/ 674878 h 1071987"/>
                <a:gd name="connsiteX220" fmla="*/ 78166 w 1165042"/>
                <a:gd name="connsiteY220" fmla="*/ 668597 h 1071987"/>
                <a:gd name="connsiteX221" fmla="*/ 75142 w 1165042"/>
                <a:gd name="connsiteY221" fmla="*/ 662315 h 1071987"/>
                <a:gd name="connsiteX222" fmla="*/ 72117 w 1165042"/>
                <a:gd name="connsiteY222" fmla="*/ 655802 h 1071987"/>
                <a:gd name="connsiteX223" fmla="*/ 69326 w 1165042"/>
                <a:gd name="connsiteY223" fmla="*/ 649520 h 1071987"/>
                <a:gd name="connsiteX224" fmla="*/ 66767 w 1165042"/>
                <a:gd name="connsiteY224" fmla="*/ 642774 h 1071987"/>
                <a:gd name="connsiteX225" fmla="*/ 64440 w 1165042"/>
                <a:gd name="connsiteY225" fmla="*/ 636260 h 1071987"/>
                <a:gd name="connsiteX226" fmla="*/ 62114 w 1165042"/>
                <a:gd name="connsiteY226" fmla="*/ 629281 h 1071987"/>
                <a:gd name="connsiteX227" fmla="*/ 60020 w 1165042"/>
                <a:gd name="connsiteY227" fmla="*/ 622767 h 1071987"/>
                <a:gd name="connsiteX228" fmla="*/ 57926 w 1165042"/>
                <a:gd name="connsiteY228" fmla="*/ 615556 h 1071987"/>
                <a:gd name="connsiteX229" fmla="*/ 56065 w 1165042"/>
                <a:gd name="connsiteY229" fmla="*/ 608809 h 1071987"/>
                <a:gd name="connsiteX230" fmla="*/ 54437 w 1165042"/>
                <a:gd name="connsiteY230" fmla="*/ 601597 h 1071987"/>
                <a:gd name="connsiteX231" fmla="*/ 53041 w 1165042"/>
                <a:gd name="connsiteY231" fmla="*/ 594851 h 1071987"/>
                <a:gd name="connsiteX232" fmla="*/ 51645 w 1165042"/>
                <a:gd name="connsiteY232" fmla="*/ 587174 h 1071987"/>
                <a:gd name="connsiteX233" fmla="*/ 50482 w 1165042"/>
                <a:gd name="connsiteY233" fmla="*/ 580428 h 1071987"/>
                <a:gd name="connsiteX234" fmla="*/ 49552 w 1165042"/>
                <a:gd name="connsiteY234" fmla="*/ 572518 h 1071987"/>
                <a:gd name="connsiteX235" fmla="*/ 48854 w 1165042"/>
                <a:gd name="connsiteY235" fmla="*/ 566004 h 1071987"/>
                <a:gd name="connsiteX236" fmla="*/ 48156 w 1165042"/>
                <a:gd name="connsiteY236" fmla="*/ 557396 h 1071987"/>
                <a:gd name="connsiteX237" fmla="*/ 47690 w 1165042"/>
                <a:gd name="connsiteY237" fmla="*/ 551348 h 1071987"/>
                <a:gd name="connsiteX238" fmla="*/ 47458 w 1165042"/>
                <a:gd name="connsiteY238" fmla="*/ 539716 h 1071987"/>
                <a:gd name="connsiteX239" fmla="*/ 47458 w 1165042"/>
                <a:gd name="connsiteY239" fmla="*/ 536459 h 1071987"/>
                <a:gd name="connsiteX240" fmla="*/ 47458 w 1165042"/>
                <a:gd name="connsiteY240" fmla="*/ 533202 h 1071987"/>
                <a:gd name="connsiteX241" fmla="*/ 47690 w 1165042"/>
                <a:gd name="connsiteY241" fmla="*/ 521570 h 1071987"/>
                <a:gd name="connsiteX242" fmla="*/ 48156 w 1165042"/>
                <a:gd name="connsiteY242" fmla="*/ 515522 h 1071987"/>
                <a:gd name="connsiteX243" fmla="*/ 48854 w 1165042"/>
                <a:gd name="connsiteY243" fmla="*/ 506914 h 1071987"/>
                <a:gd name="connsiteX244" fmla="*/ 49552 w 1165042"/>
                <a:gd name="connsiteY244" fmla="*/ 500401 h 1071987"/>
                <a:gd name="connsiteX245" fmla="*/ 50482 w 1165042"/>
                <a:gd name="connsiteY245" fmla="*/ 492491 h 1071987"/>
                <a:gd name="connsiteX246" fmla="*/ 51645 w 1165042"/>
                <a:gd name="connsiteY246" fmla="*/ 485744 h 1071987"/>
                <a:gd name="connsiteX247" fmla="*/ 53041 w 1165042"/>
                <a:gd name="connsiteY247" fmla="*/ 478068 h 1071987"/>
                <a:gd name="connsiteX248" fmla="*/ 54437 w 1165042"/>
                <a:gd name="connsiteY248" fmla="*/ 471321 h 1071987"/>
                <a:gd name="connsiteX249" fmla="*/ 56065 w 1165042"/>
                <a:gd name="connsiteY249" fmla="*/ 464109 h 1071987"/>
                <a:gd name="connsiteX250" fmla="*/ 57926 w 1165042"/>
                <a:gd name="connsiteY250" fmla="*/ 457363 h 1071987"/>
                <a:gd name="connsiteX251" fmla="*/ 60020 w 1165042"/>
                <a:gd name="connsiteY251" fmla="*/ 450151 h 1071987"/>
                <a:gd name="connsiteX252" fmla="*/ 62114 w 1165042"/>
                <a:gd name="connsiteY252" fmla="*/ 443637 h 1071987"/>
                <a:gd name="connsiteX253" fmla="*/ 64440 w 1165042"/>
                <a:gd name="connsiteY253" fmla="*/ 436658 h 1071987"/>
                <a:gd name="connsiteX254" fmla="*/ 66767 w 1165042"/>
                <a:gd name="connsiteY254" fmla="*/ 430144 h 1071987"/>
                <a:gd name="connsiteX255" fmla="*/ 69326 w 1165042"/>
                <a:gd name="connsiteY255" fmla="*/ 423398 h 1071987"/>
                <a:gd name="connsiteX256" fmla="*/ 72117 w 1165042"/>
                <a:gd name="connsiteY256" fmla="*/ 417117 h 1071987"/>
                <a:gd name="connsiteX257" fmla="*/ 75142 w 1165042"/>
                <a:gd name="connsiteY257" fmla="*/ 410603 h 1071987"/>
                <a:gd name="connsiteX258" fmla="*/ 78166 w 1165042"/>
                <a:gd name="connsiteY258" fmla="*/ 404322 h 1071987"/>
                <a:gd name="connsiteX259" fmla="*/ 81423 w 1165042"/>
                <a:gd name="connsiteY259" fmla="*/ 398041 h 1071987"/>
                <a:gd name="connsiteX260" fmla="*/ 84680 w 1165042"/>
                <a:gd name="connsiteY260" fmla="*/ 391992 h 1071987"/>
                <a:gd name="connsiteX261" fmla="*/ 88169 w 1165042"/>
                <a:gd name="connsiteY261" fmla="*/ 385944 h 1071987"/>
                <a:gd name="connsiteX262" fmla="*/ 91659 w 1165042"/>
                <a:gd name="connsiteY262" fmla="*/ 379895 h 1071987"/>
                <a:gd name="connsiteX263" fmla="*/ 95381 w 1165042"/>
                <a:gd name="connsiteY263" fmla="*/ 374079 h 1071987"/>
                <a:gd name="connsiteX264" fmla="*/ 99103 w 1165042"/>
                <a:gd name="connsiteY264" fmla="*/ 368263 h 1071987"/>
                <a:gd name="connsiteX265" fmla="*/ 103058 w 1165042"/>
                <a:gd name="connsiteY265" fmla="*/ 362680 h 1071987"/>
                <a:gd name="connsiteX266" fmla="*/ 107245 w 1165042"/>
                <a:gd name="connsiteY266" fmla="*/ 357097 h 1071987"/>
                <a:gd name="connsiteX267" fmla="*/ 111433 w 1165042"/>
                <a:gd name="connsiteY267" fmla="*/ 351746 h 1071987"/>
                <a:gd name="connsiteX268" fmla="*/ 115853 w 1165042"/>
                <a:gd name="connsiteY268" fmla="*/ 346163 h 1071987"/>
                <a:gd name="connsiteX269" fmla="*/ 120273 w 1165042"/>
                <a:gd name="connsiteY269" fmla="*/ 341045 h 1071987"/>
                <a:gd name="connsiteX270" fmla="*/ 130509 w 1165042"/>
                <a:gd name="connsiteY270" fmla="*/ 329646 h 1071987"/>
                <a:gd name="connsiteX271" fmla="*/ 134231 w 1165042"/>
                <a:gd name="connsiteY271" fmla="*/ 325923 h 1071987"/>
                <a:gd name="connsiteX272" fmla="*/ 139582 w 1165042"/>
                <a:gd name="connsiteY272" fmla="*/ 320573 h 1071987"/>
                <a:gd name="connsiteX273" fmla="*/ 144002 w 1165042"/>
                <a:gd name="connsiteY273" fmla="*/ 316153 h 1071987"/>
                <a:gd name="connsiteX274" fmla="*/ 149585 w 1165042"/>
                <a:gd name="connsiteY274" fmla="*/ 311267 h 1071987"/>
                <a:gd name="connsiteX275" fmla="*/ 154470 w 1165042"/>
                <a:gd name="connsiteY275" fmla="*/ 307080 h 1071987"/>
                <a:gd name="connsiteX276" fmla="*/ 160286 w 1165042"/>
                <a:gd name="connsiteY276" fmla="*/ 302427 h 1071987"/>
                <a:gd name="connsiteX277" fmla="*/ 165172 w 1165042"/>
                <a:gd name="connsiteY277" fmla="*/ 298472 h 1071987"/>
                <a:gd name="connsiteX278" fmla="*/ 171220 w 1165042"/>
                <a:gd name="connsiteY278" fmla="*/ 294052 h 1071987"/>
                <a:gd name="connsiteX279" fmla="*/ 176338 w 1165042"/>
                <a:gd name="connsiteY279" fmla="*/ 290330 h 1071987"/>
                <a:gd name="connsiteX280" fmla="*/ 182619 w 1165042"/>
                <a:gd name="connsiteY280" fmla="*/ 286143 h 1071987"/>
                <a:gd name="connsiteX281" fmla="*/ 187970 w 1165042"/>
                <a:gd name="connsiteY281" fmla="*/ 282653 h 1071987"/>
                <a:gd name="connsiteX282" fmla="*/ 194484 w 1165042"/>
                <a:gd name="connsiteY282" fmla="*/ 278698 h 1071987"/>
                <a:gd name="connsiteX283" fmla="*/ 200067 w 1165042"/>
                <a:gd name="connsiteY283" fmla="*/ 275441 h 1071987"/>
                <a:gd name="connsiteX284" fmla="*/ 206814 w 1165042"/>
                <a:gd name="connsiteY284" fmla="*/ 271952 h 1071987"/>
                <a:gd name="connsiteX285" fmla="*/ 212397 w 1165042"/>
                <a:gd name="connsiteY285" fmla="*/ 269160 h 1071987"/>
                <a:gd name="connsiteX286" fmla="*/ 219376 w 1165042"/>
                <a:gd name="connsiteY286" fmla="*/ 265903 h 1071987"/>
                <a:gd name="connsiteX287" fmla="*/ 225192 w 1165042"/>
                <a:gd name="connsiteY287" fmla="*/ 263344 h 1071987"/>
                <a:gd name="connsiteX288" fmla="*/ 232171 w 1165042"/>
                <a:gd name="connsiteY288" fmla="*/ 260320 h 1071987"/>
                <a:gd name="connsiteX289" fmla="*/ 237987 w 1165042"/>
                <a:gd name="connsiteY289" fmla="*/ 257994 h 1071987"/>
                <a:gd name="connsiteX290" fmla="*/ 245199 w 1165042"/>
                <a:gd name="connsiteY290" fmla="*/ 255202 h 1071987"/>
                <a:gd name="connsiteX291" fmla="*/ 251247 w 1165042"/>
                <a:gd name="connsiteY291" fmla="*/ 253108 h 1071987"/>
                <a:gd name="connsiteX292" fmla="*/ 258691 w 1165042"/>
                <a:gd name="connsiteY292" fmla="*/ 250782 h 1071987"/>
                <a:gd name="connsiteX293" fmla="*/ 264740 w 1165042"/>
                <a:gd name="connsiteY293" fmla="*/ 249153 h 1071987"/>
                <a:gd name="connsiteX294" fmla="*/ 272417 w 1165042"/>
                <a:gd name="connsiteY294" fmla="*/ 247060 h 1071987"/>
                <a:gd name="connsiteX295" fmla="*/ 278466 w 1165042"/>
                <a:gd name="connsiteY295" fmla="*/ 245664 h 1071987"/>
                <a:gd name="connsiteX296" fmla="*/ 286375 w 1165042"/>
                <a:gd name="connsiteY296" fmla="*/ 243803 h 1071987"/>
                <a:gd name="connsiteX297" fmla="*/ 292424 w 1165042"/>
                <a:gd name="connsiteY297" fmla="*/ 242640 h 1071987"/>
                <a:gd name="connsiteX298" fmla="*/ 300566 w 1165042"/>
                <a:gd name="connsiteY298" fmla="*/ 241244 h 1071987"/>
                <a:gd name="connsiteX299" fmla="*/ 306149 w 1165042"/>
                <a:gd name="connsiteY299" fmla="*/ 240546 h 1071987"/>
                <a:gd name="connsiteX300" fmla="*/ 345000 w 1165042"/>
                <a:gd name="connsiteY300" fmla="*/ 237987 h 1071987"/>
                <a:gd name="connsiteX301" fmla="*/ 363378 w 1165042"/>
                <a:gd name="connsiteY301" fmla="*/ 238685 h 1071987"/>
                <a:gd name="connsiteX302" fmla="*/ 376871 w 1165042"/>
                <a:gd name="connsiteY302" fmla="*/ 186807 h 1071987"/>
                <a:gd name="connsiteX303" fmla="*/ 378034 w 1165042"/>
                <a:gd name="connsiteY303" fmla="*/ 183550 h 1071987"/>
                <a:gd name="connsiteX304" fmla="*/ 380128 w 1165042"/>
                <a:gd name="connsiteY304" fmla="*/ 178665 h 1071987"/>
                <a:gd name="connsiteX305" fmla="*/ 381756 w 1165042"/>
                <a:gd name="connsiteY305" fmla="*/ 174942 h 1071987"/>
                <a:gd name="connsiteX306" fmla="*/ 384083 w 1165042"/>
                <a:gd name="connsiteY306" fmla="*/ 170057 h 1071987"/>
                <a:gd name="connsiteX307" fmla="*/ 385944 w 1165042"/>
                <a:gd name="connsiteY307" fmla="*/ 166335 h 1071987"/>
                <a:gd name="connsiteX308" fmla="*/ 388503 w 1165042"/>
                <a:gd name="connsiteY308" fmla="*/ 161682 h 1071987"/>
                <a:gd name="connsiteX309" fmla="*/ 390596 w 1165042"/>
                <a:gd name="connsiteY309" fmla="*/ 157960 h 1071987"/>
                <a:gd name="connsiteX310" fmla="*/ 395249 w 1165042"/>
                <a:gd name="connsiteY310" fmla="*/ 150050 h 1071987"/>
                <a:gd name="connsiteX311" fmla="*/ 397575 w 1165042"/>
                <a:gd name="connsiteY311" fmla="*/ 146328 h 1071987"/>
                <a:gd name="connsiteX312" fmla="*/ 400367 w 1165042"/>
                <a:gd name="connsiteY312" fmla="*/ 142141 h 1071987"/>
                <a:gd name="connsiteX313" fmla="*/ 402926 w 1165042"/>
                <a:gd name="connsiteY313" fmla="*/ 138651 h 1071987"/>
                <a:gd name="connsiteX314" fmla="*/ 405950 w 1165042"/>
                <a:gd name="connsiteY314" fmla="*/ 134464 h 1071987"/>
                <a:gd name="connsiteX315" fmla="*/ 408742 w 1165042"/>
                <a:gd name="connsiteY315" fmla="*/ 130742 h 1071987"/>
                <a:gd name="connsiteX316" fmla="*/ 411766 w 1165042"/>
                <a:gd name="connsiteY316" fmla="*/ 127019 h 1071987"/>
                <a:gd name="connsiteX317" fmla="*/ 417349 w 1165042"/>
                <a:gd name="connsiteY317" fmla="*/ 120506 h 1071987"/>
                <a:gd name="connsiteX318" fmla="*/ 420606 w 1165042"/>
                <a:gd name="connsiteY318" fmla="*/ 117249 h 1071987"/>
                <a:gd name="connsiteX319" fmla="*/ 423863 w 1165042"/>
                <a:gd name="connsiteY319" fmla="*/ 113759 h 1071987"/>
                <a:gd name="connsiteX320" fmla="*/ 427120 w 1165042"/>
                <a:gd name="connsiteY320" fmla="*/ 110502 h 1071987"/>
                <a:gd name="connsiteX321" fmla="*/ 430842 w 1165042"/>
                <a:gd name="connsiteY321" fmla="*/ 107013 h 1071987"/>
                <a:gd name="connsiteX322" fmla="*/ 434099 w 1165042"/>
                <a:gd name="connsiteY322" fmla="*/ 103988 h 1071987"/>
                <a:gd name="connsiteX323" fmla="*/ 438985 w 1165042"/>
                <a:gd name="connsiteY323" fmla="*/ 99801 h 1071987"/>
                <a:gd name="connsiteX324" fmla="*/ 443172 w 1165042"/>
                <a:gd name="connsiteY324" fmla="*/ 96311 h 1071987"/>
                <a:gd name="connsiteX325" fmla="*/ 448057 w 1165042"/>
                <a:gd name="connsiteY325" fmla="*/ 92357 h 1071987"/>
                <a:gd name="connsiteX326" fmla="*/ 451314 w 1165042"/>
                <a:gd name="connsiteY326" fmla="*/ 89798 h 1071987"/>
                <a:gd name="connsiteX327" fmla="*/ 455734 w 1165042"/>
                <a:gd name="connsiteY327" fmla="*/ 86541 h 1071987"/>
                <a:gd name="connsiteX328" fmla="*/ 459224 w 1165042"/>
                <a:gd name="connsiteY328" fmla="*/ 84214 h 1071987"/>
                <a:gd name="connsiteX329" fmla="*/ 464342 w 1165042"/>
                <a:gd name="connsiteY329" fmla="*/ 80957 h 1071987"/>
                <a:gd name="connsiteX330" fmla="*/ 467366 w 1165042"/>
                <a:gd name="connsiteY330" fmla="*/ 79096 h 1071987"/>
                <a:gd name="connsiteX331" fmla="*/ 475276 w 1165042"/>
                <a:gd name="connsiteY331" fmla="*/ 74444 h 1071987"/>
                <a:gd name="connsiteX332" fmla="*/ 478067 w 1165042"/>
                <a:gd name="connsiteY332" fmla="*/ 72815 h 1071987"/>
                <a:gd name="connsiteX333" fmla="*/ 483651 w 1165042"/>
                <a:gd name="connsiteY333" fmla="*/ 69791 h 1071987"/>
                <a:gd name="connsiteX334" fmla="*/ 487140 w 1165042"/>
                <a:gd name="connsiteY334" fmla="*/ 68162 h 1071987"/>
                <a:gd name="connsiteX335" fmla="*/ 492956 w 1165042"/>
                <a:gd name="connsiteY335" fmla="*/ 65603 h 1071987"/>
                <a:gd name="connsiteX336" fmla="*/ 496213 w 1165042"/>
                <a:gd name="connsiteY336" fmla="*/ 64208 h 1071987"/>
                <a:gd name="connsiteX337" fmla="*/ 504588 w 1165042"/>
                <a:gd name="connsiteY337" fmla="*/ 60951 h 1071987"/>
                <a:gd name="connsiteX338" fmla="*/ 506217 w 1165042"/>
                <a:gd name="connsiteY338" fmla="*/ 60485 h 1071987"/>
                <a:gd name="connsiteX339" fmla="*/ 514591 w 1165042"/>
                <a:gd name="connsiteY339" fmla="*/ 57694 h 1071987"/>
                <a:gd name="connsiteX340" fmla="*/ 517848 w 1165042"/>
                <a:gd name="connsiteY340" fmla="*/ 56763 h 1071987"/>
                <a:gd name="connsiteX341" fmla="*/ 524362 w 1165042"/>
                <a:gd name="connsiteY341" fmla="*/ 54902 h 1071987"/>
                <a:gd name="connsiteX342" fmla="*/ 527852 w 1165042"/>
                <a:gd name="connsiteY342" fmla="*/ 53972 h 1071987"/>
                <a:gd name="connsiteX343" fmla="*/ 535063 w 1165042"/>
                <a:gd name="connsiteY343" fmla="*/ 52343 h 1071987"/>
                <a:gd name="connsiteX344" fmla="*/ 537622 w 1165042"/>
                <a:gd name="connsiteY344" fmla="*/ 51878 h 1071987"/>
                <a:gd name="connsiteX345" fmla="*/ 547393 w 1165042"/>
                <a:gd name="connsiteY345" fmla="*/ 50249 h 1071987"/>
                <a:gd name="connsiteX346" fmla="*/ 549952 w 1165042"/>
                <a:gd name="connsiteY346" fmla="*/ 49784 h 1071987"/>
                <a:gd name="connsiteX347" fmla="*/ 557629 w 1165042"/>
                <a:gd name="connsiteY347" fmla="*/ 48854 h 1071987"/>
                <a:gd name="connsiteX348" fmla="*/ 560886 w 1165042"/>
                <a:gd name="connsiteY348" fmla="*/ 48388 h 1071987"/>
                <a:gd name="connsiteX349" fmla="*/ 568098 w 1165042"/>
                <a:gd name="connsiteY349" fmla="*/ 47923 h 1071987"/>
                <a:gd name="connsiteX350" fmla="*/ 571355 w 1165042"/>
                <a:gd name="connsiteY350" fmla="*/ 47923 h 1071987"/>
                <a:gd name="connsiteX351" fmla="*/ 581591 w 1165042"/>
                <a:gd name="connsiteY351" fmla="*/ 47690 h 1071987"/>
                <a:gd name="connsiteX352" fmla="*/ 581591 w 1165042"/>
                <a:gd name="connsiteY352" fmla="*/ 47690 h 1071987"/>
                <a:gd name="connsiteX353" fmla="*/ 591827 w 1165042"/>
                <a:gd name="connsiteY353" fmla="*/ 47923 h 1071987"/>
                <a:gd name="connsiteX354" fmla="*/ 594851 w 1165042"/>
                <a:gd name="connsiteY354" fmla="*/ 47923 h 1071987"/>
                <a:gd name="connsiteX355" fmla="*/ 602063 w 1165042"/>
                <a:gd name="connsiteY355" fmla="*/ 48388 h 1071987"/>
                <a:gd name="connsiteX356" fmla="*/ 605320 w 1165042"/>
                <a:gd name="connsiteY356" fmla="*/ 48621 h 1071987"/>
                <a:gd name="connsiteX357" fmla="*/ 612997 w 1165042"/>
                <a:gd name="connsiteY357" fmla="*/ 49552 h 1071987"/>
                <a:gd name="connsiteX358" fmla="*/ 615323 w 1165042"/>
                <a:gd name="connsiteY358" fmla="*/ 49784 h 1071987"/>
                <a:gd name="connsiteX359" fmla="*/ 625094 w 1165042"/>
                <a:gd name="connsiteY359" fmla="*/ 51645 h 1071987"/>
                <a:gd name="connsiteX360" fmla="*/ 627420 w 1165042"/>
                <a:gd name="connsiteY360" fmla="*/ 52111 h 1071987"/>
                <a:gd name="connsiteX361" fmla="*/ 634864 w 1165042"/>
                <a:gd name="connsiteY361" fmla="*/ 53739 h 1071987"/>
                <a:gd name="connsiteX362" fmla="*/ 638121 w 1165042"/>
                <a:gd name="connsiteY362" fmla="*/ 54669 h 1071987"/>
                <a:gd name="connsiteX363" fmla="*/ 644868 w 1165042"/>
                <a:gd name="connsiteY363" fmla="*/ 56531 h 1071987"/>
                <a:gd name="connsiteX364" fmla="*/ 647892 w 1165042"/>
                <a:gd name="connsiteY364" fmla="*/ 57461 h 1071987"/>
                <a:gd name="connsiteX365" fmla="*/ 656732 w 1165042"/>
                <a:gd name="connsiteY365" fmla="*/ 60485 h 1071987"/>
                <a:gd name="connsiteX366" fmla="*/ 657197 w 1165042"/>
                <a:gd name="connsiteY366" fmla="*/ 60485 h 1071987"/>
                <a:gd name="connsiteX367" fmla="*/ 666270 w 1165042"/>
                <a:gd name="connsiteY367" fmla="*/ 63975 h 1071987"/>
                <a:gd name="connsiteX368" fmla="*/ 669062 w 1165042"/>
                <a:gd name="connsiteY368" fmla="*/ 65138 h 1071987"/>
                <a:gd name="connsiteX369" fmla="*/ 675110 w 1165042"/>
                <a:gd name="connsiteY369" fmla="*/ 67930 h 1071987"/>
                <a:gd name="connsiteX370" fmla="*/ 678135 w 1165042"/>
                <a:gd name="connsiteY370" fmla="*/ 69326 h 1071987"/>
                <a:gd name="connsiteX371" fmla="*/ 684416 w 1165042"/>
                <a:gd name="connsiteY371" fmla="*/ 72582 h 1071987"/>
                <a:gd name="connsiteX372" fmla="*/ 686975 w 1165042"/>
                <a:gd name="connsiteY372" fmla="*/ 73978 h 1071987"/>
                <a:gd name="connsiteX373" fmla="*/ 695117 w 1165042"/>
                <a:gd name="connsiteY373" fmla="*/ 78631 h 1071987"/>
                <a:gd name="connsiteX374" fmla="*/ 697443 w 1165042"/>
                <a:gd name="connsiteY374" fmla="*/ 80027 h 1071987"/>
                <a:gd name="connsiteX375" fmla="*/ 703259 w 1165042"/>
                <a:gd name="connsiteY375" fmla="*/ 83749 h 1071987"/>
                <a:gd name="connsiteX376" fmla="*/ 706284 w 1165042"/>
                <a:gd name="connsiteY376" fmla="*/ 85843 h 1071987"/>
                <a:gd name="connsiteX377" fmla="*/ 711169 w 1165042"/>
                <a:gd name="connsiteY377" fmla="*/ 89332 h 1071987"/>
                <a:gd name="connsiteX378" fmla="*/ 714193 w 1165042"/>
                <a:gd name="connsiteY378" fmla="*/ 91426 h 1071987"/>
                <a:gd name="connsiteX379" fmla="*/ 720242 w 1165042"/>
                <a:gd name="connsiteY379" fmla="*/ 96079 h 1071987"/>
                <a:gd name="connsiteX380" fmla="*/ 722568 w 1165042"/>
                <a:gd name="connsiteY380" fmla="*/ 97940 h 1071987"/>
                <a:gd name="connsiteX381" fmla="*/ 728617 w 1165042"/>
                <a:gd name="connsiteY381" fmla="*/ 103290 h 1071987"/>
                <a:gd name="connsiteX382" fmla="*/ 731408 w 1165042"/>
                <a:gd name="connsiteY382" fmla="*/ 105849 h 1071987"/>
                <a:gd name="connsiteX383" fmla="*/ 735596 w 1165042"/>
                <a:gd name="connsiteY383" fmla="*/ 109804 h 1071987"/>
                <a:gd name="connsiteX384" fmla="*/ 738388 w 1165042"/>
                <a:gd name="connsiteY384" fmla="*/ 112596 h 1071987"/>
                <a:gd name="connsiteX385" fmla="*/ 742342 w 1165042"/>
                <a:gd name="connsiteY385" fmla="*/ 116783 h 1071987"/>
                <a:gd name="connsiteX386" fmla="*/ 744901 w 1165042"/>
                <a:gd name="connsiteY386" fmla="*/ 119575 h 1071987"/>
                <a:gd name="connsiteX387" fmla="*/ 750717 w 1165042"/>
                <a:gd name="connsiteY387" fmla="*/ 126322 h 1071987"/>
                <a:gd name="connsiteX388" fmla="*/ 753044 w 1165042"/>
                <a:gd name="connsiteY388" fmla="*/ 129346 h 1071987"/>
                <a:gd name="connsiteX389" fmla="*/ 756533 w 1165042"/>
                <a:gd name="connsiteY389" fmla="*/ 133766 h 1071987"/>
                <a:gd name="connsiteX390" fmla="*/ 759092 w 1165042"/>
                <a:gd name="connsiteY390" fmla="*/ 137255 h 1071987"/>
                <a:gd name="connsiteX391" fmla="*/ 762116 w 1165042"/>
                <a:gd name="connsiteY391" fmla="*/ 141443 h 1071987"/>
                <a:gd name="connsiteX392" fmla="*/ 764675 w 1165042"/>
                <a:gd name="connsiteY392" fmla="*/ 145165 h 1071987"/>
                <a:gd name="connsiteX393" fmla="*/ 767932 w 1165042"/>
                <a:gd name="connsiteY393" fmla="*/ 150050 h 1071987"/>
                <a:gd name="connsiteX394" fmla="*/ 770957 w 1165042"/>
                <a:gd name="connsiteY394" fmla="*/ 155168 h 1071987"/>
                <a:gd name="connsiteX395" fmla="*/ 774213 w 1165042"/>
                <a:gd name="connsiteY395" fmla="*/ 160752 h 1071987"/>
                <a:gd name="connsiteX396" fmla="*/ 776307 w 1165042"/>
                <a:gd name="connsiteY396" fmla="*/ 164706 h 1071987"/>
                <a:gd name="connsiteX397" fmla="*/ 778634 w 1165042"/>
                <a:gd name="connsiteY397" fmla="*/ 169127 h 1071987"/>
                <a:gd name="connsiteX398" fmla="*/ 780727 w 1165042"/>
                <a:gd name="connsiteY398" fmla="*/ 173314 h 1071987"/>
                <a:gd name="connsiteX399" fmla="*/ 782821 w 1165042"/>
                <a:gd name="connsiteY399" fmla="*/ 177967 h 1071987"/>
                <a:gd name="connsiteX400" fmla="*/ 784682 w 1165042"/>
                <a:gd name="connsiteY400" fmla="*/ 182154 h 1071987"/>
                <a:gd name="connsiteX401" fmla="*/ 787939 w 1165042"/>
                <a:gd name="connsiteY401" fmla="*/ 190296 h 1071987"/>
                <a:gd name="connsiteX402" fmla="*/ 787939 w 1165042"/>
                <a:gd name="connsiteY402" fmla="*/ 190296 h 1071987"/>
                <a:gd name="connsiteX403" fmla="*/ 799571 w 1165042"/>
                <a:gd name="connsiteY403" fmla="*/ 237289 h 1071987"/>
                <a:gd name="connsiteX404" fmla="*/ 817949 w 1165042"/>
                <a:gd name="connsiteY404" fmla="*/ 236591 h 1071987"/>
                <a:gd name="connsiteX405" fmla="*/ 856334 w 1165042"/>
                <a:gd name="connsiteY405" fmla="*/ 239150 h 1071987"/>
                <a:gd name="connsiteX406" fmla="*/ 862383 w 1165042"/>
                <a:gd name="connsiteY406" fmla="*/ 239848 h 1071987"/>
                <a:gd name="connsiteX407" fmla="*/ 870292 w 1165042"/>
                <a:gd name="connsiteY407" fmla="*/ 241244 h 1071987"/>
                <a:gd name="connsiteX408" fmla="*/ 876573 w 1165042"/>
                <a:gd name="connsiteY408" fmla="*/ 242407 h 1071987"/>
                <a:gd name="connsiteX409" fmla="*/ 884250 w 1165042"/>
                <a:gd name="connsiteY409" fmla="*/ 244035 h 1071987"/>
                <a:gd name="connsiteX410" fmla="*/ 890764 w 1165042"/>
                <a:gd name="connsiteY410" fmla="*/ 245431 h 1071987"/>
                <a:gd name="connsiteX411" fmla="*/ 898209 w 1165042"/>
                <a:gd name="connsiteY411" fmla="*/ 247525 h 1071987"/>
                <a:gd name="connsiteX412" fmla="*/ 904722 w 1165042"/>
                <a:gd name="connsiteY412" fmla="*/ 249386 h 1071987"/>
                <a:gd name="connsiteX413" fmla="*/ 911934 w 1165042"/>
                <a:gd name="connsiteY413" fmla="*/ 251712 h 1071987"/>
                <a:gd name="connsiteX414" fmla="*/ 918215 w 1165042"/>
                <a:gd name="connsiteY414" fmla="*/ 253806 h 1071987"/>
                <a:gd name="connsiteX415" fmla="*/ 925194 w 1165042"/>
                <a:gd name="connsiteY415" fmla="*/ 256365 h 1071987"/>
                <a:gd name="connsiteX416" fmla="*/ 931476 w 1165042"/>
                <a:gd name="connsiteY416" fmla="*/ 258924 h 1071987"/>
                <a:gd name="connsiteX417" fmla="*/ 938222 w 1165042"/>
                <a:gd name="connsiteY417" fmla="*/ 261716 h 1071987"/>
                <a:gd name="connsiteX418" fmla="*/ 944503 w 1165042"/>
                <a:gd name="connsiteY418" fmla="*/ 264507 h 1071987"/>
                <a:gd name="connsiteX419" fmla="*/ 951017 w 1165042"/>
                <a:gd name="connsiteY419" fmla="*/ 267764 h 1071987"/>
                <a:gd name="connsiteX420" fmla="*/ 957066 w 1165042"/>
                <a:gd name="connsiteY420" fmla="*/ 270789 h 1071987"/>
                <a:gd name="connsiteX421" fmla="*/ 963347 w 1165042"/>
                <a:gd name="connsiteY421" fmla="*/ 274278 h 1071987"/>
                <a:gd name="connsiteX422" fmla="*/ 969395 w 1165042"/>
                <a:gd name="connsiteY422" fmla="*/ 277768 h 1071987"/>
                <a:gd name="connsiteX423" fmla="*/ 975444 w 1165042"/>
                <a:gd name="connsiteY423" fmla="*/ 281490 h 1071987"/>
                <a:gd name="connsiteX424" fmla="*/ 981260 w 1165042"/>
                <a:gd name="connsiteY424" fmla="*/ 285212 h 1071987"/>
                <a:gd name="connsiteX425" fmla="*/ 987076 w 1165042"/>
                <a:gd name="connsiteY425" fmla="*/ 289167 h 1071987"/>
                <a:gd name="connsiteX426" fmla="*/ 992892 w 1165042"/>
                <a:gd name="connsiteY426" fmla="*/ 293354 h 1071987"/>
                <a:gd name="connsiteX427" fmla="*/ 998475 w 1165042"/>
                <a:gd name="connsiteY427" fmla="*/ 297309 h 1071987"/>
                <a:gd name="connsiteX428" fmla="*/ 1004291 w 1165042"/>
                <a:gd name="connsiteY428" fmla="*/ 301729 h 1071987"/>
                <a:gd name="connsiteX429" fmla="*/ 1009409 w 1165042"/>
                <a:gd name="connsiteY429" fmla="*/ 305917 h 1071987"/>
                <a:gd name="connsiteX430" fmla="*/ 1015225 w 1165042"/>
                <a:gd name="connsiteY430" fmla="*/ 311035 h 1071987"/>
                <a:gd name="connsiteX431" fmla="*/ 1019877 w 1165042"/>
                <a:gd name="connsiteY431" fmla="*/ 315222 h 1071987"/>
                <a:gd name="connsiteX432" fmla="*/ 1026159 w 1165042"/>
                <a:gd name="connsiteY432" fmla="*/ 321038 h 1071987"/>
                <a:gd name="connsiteX433" fmla="*/ 1029881 w 1165042"/>
                <a:gd name="connsiteY433" fmla="*/ 324760 h 1071987"/>
                <a:gd name="connsiteX434" fmla="*/ 1039419 w 1165042"/>
                <a:gd name="connsiteY434" fmla="*/ 334764 h 1071987"/>
                <a:gd name="connsiteX435" fmla="*/ 1041745 w 1165042"/>
                <a:gd name="connsiteY435" fmla="*/ 337555 h 1071987"/>
                <a:gd name="connsiteX436" fmla="*/ 1048492 w 1165042"/>
                <a:gd name="connsiteY436" fmla="*/ 345232 h 1071987"/>
                <a:gd name="connsiteX437" fmla="*/ 1051749 w 1165042"/>
                <a:gd name="connsiteY437" fmla="*/ 349420 h 1071987"/>
                <a:gd name="connsiteX438" fmla="*/ 1057099 w 1165042"/>
                <a:gd name="connsiteY438" fmla="*/ 356166 h 1071987"/>
                <a:gd name="connsiteX439" fmla="*/ 1060356 w 1165042"/>
                <a:gd name="connsiteY439" fmla="*/ 360819 h 1071987"/>
                <a:gd name="connsiteX440" fmla="*/ 1065241 w 1165042"/>
                <a:gd name="connsiteY440" fmla="*/ 367565 h 1071987"/>
                <a:gd name="connsiteX441" fmla="*/ 1068498 w 1165042"/>
                <a:gd name="connsiteY441" fmla="*/ 372451 h 1071987"/>
                <a:gd name="connsiteX442" fmla="*/ 1072919 w 1165042"/>
                <a:gd name="connsiteY442" fmla="*/ 379197 h 1071987"/>
                <a:gd name="connsiteX443" fmla="*/ 1075943 w 1165042"/>
                <a:gd name="connsiteY443" fmla="*/ 384315 h 1071987"/>
                <a:gd name="connsiteX444" fmla="*/ 1079897 w 1165042"/>
                <a:gd name="connsiteY444" fmla="*/ 391294 h 1071987"/>
                <a:gd name="connsiteX445" fmla="*/ 1082689 w 1165042"/>
                <a:gd name="connsiteY445" fmla="*/ 396645 h 1071987"/>
                <a:gd name="connsiteX446" fmla="*/ 1086179 w 1165042"/>
                <a:gd name="connsiteY446" fmla="*/ 403624 h 1071987"/>
                <a:gd name="connsiteX447" fmla="*/ 1088738 w 1165042"/>
                <a:gd name="connsiteY447" fmla="*/ 409207 h 1071987"/>
                <a:gd name="connsiteX448" fmla="*/ 1091995 w 1165042"/>
                <a:gd name="connsiteY448" fmla="*/ 416419 h 1071987"/>
                <a:gd name="connsiteX449" fmla="*/ 1094321 w 1165042"/>
                <a:gd name="connsiteY449" fmla="*/ 422002 h 1071987"/>
                <a:gd name="connsiteX450" fmla="*/ 1097345 w 1165042"/>
                <a:gd name="connsiteY450" fmla="*/ 429447 h 1071987"/>
                <a:gd name="connsiteX451" fmla="*/ 1099439 w 1165042"/>
                <a:gd name="connsiteY451" fmla="*/ 435262 h 1071987"/>
                <a:gd name="connsiteX452" fmla="*/ 1101998 w 1165042"/>
                <a:gd name="connsiteY452" fmla="*/ 442939 h 1071987"/>
                <a:gd name="connsiteX453" fmla="*/ 1103859 w 1165042"/>
                <a:gd name="connsiteY453" fmla="*/ 448755 h 1071987"/>
                <a:gd name="connsiteX454" fmla="*/ 1106186 w 1165042"/>
                <a:gd name="connsiteY454" fmla="*/ 456665 h 1071987"/>
                <a:gd name="connsiteX455" fmla="*/ 1107814 w 1165042"/>
                <a:gd name="connsiteY455" fmla="*/ 462481 h 1071987"/>
                <a:gd name="connsiteX456" fmla="*/ 1109675 w 1165042"/>
                <a:gd name="connsiteY456" fmla="*/ 470856 h 1071987"/>
                <a:gd name="connsiteX457" fmla="*/ 1110838 w 1165042"/>
                <a:gd name="connsiteY457" fmla="*/ 476672 h 1071987"/>
                <a:gd name="connsiteX458" fmla="*/ 1112467 w 1165042"/>
                <a:gd name="connsiteY458" fmla="*/ 485279 h 1071987"/>
                <a:gd name="connsiteX459" fmla="*/ 1113397 w 1165042"/>
                <a:gd name="connsiteY459" fmla="*/ 490862 h 1071987"/>
                <a:gd name="connsiteX460" fmla="*/ 1114560 w 1165042"/>
                <a:gd name="connsiteY460" fmla="*/ 500401 h 1071987"/>
                <a:gd name="connsiteX461" fmla="*/ 1115258 w 1165042"/>
                <a:gd name="connsiteY461" fmla="*/ 505519 h 1071987"/>
                <a:gd name="connsiteX462" fmla="*/ 1115956 w 1165042"/>
                <a:gd name="connsiteY462" fmla="*/ 516453 h 1071987"/>
                <a:gd name="connsiteX463" fmla="*/ 1116189 w 1165042"/>
                <a:gd name="connsiteY463" fmla="*/ 520175 h 1071987"/>
                <a:gd name="connsiteX464" fmla="*/ 1116654 w 1165042"/>
                <a:gd name="connsiteY464" fmla="*/ 535063 h 1071987"/>
                <a:gd name="connsiteX465" fmla="*/ 1116189 w 1165042"/>
                <a:gd name="connsiteY465" fmla="*/ 549952 h 1071987"/>
                <a:gd name="connsiteX466" fmla="*/ 1115956 w 1165042"/>
                <a:gd name="connsiteY466" fmla="*/ 553674 h 1071987"/>
                <a:gd name="connsiteX467" fmla="*/ 582521 w 1165042"/>
                <a:gd name="connsiteY467" fmla="*/ 391759 h 1071987"/>
                <a:gd name="connsiteX468" fmla="*/ 599969 w 1165042"/>
                <a:gd name="connsiteY468" fmla="*/ 374312 h 1071987"/>
                <a:gd name="connsiteX469" fmla="*/ 582521 w 1165042"/>
                <a:gd name="connsiteY469" fmla="*/ 356864 h 1071987"/>
                <a:gd name="connsiteX470" fmla="*/ 565074 w 1165042"/>
                <a:gd name="connsiteY470" fmla="*/ 374312 h 1071987"/>
                <a:gd name="connsiteX471" fmla="*/ 582521 w 1165042"/>
                <a:gd name="connsiteY471" fmla="*/ 391759 h 1071987"/>
                <a:gd name="connsiteX472" fmla="*/ 653475 w 1165042"/>
                <a:gd name="connsiteY472" fmla="*/ 331274 h 1071987"/>
                <a:gd name="connsiteX473" fmla="*/ 611135 w 1165042"/>
                <a:gd name="connsiteY473" fmla="*/ 331274 h 1071987"/>
                <a:gd name="connsiteX474" fmla="*/ 611135 w 1165042"/>
                <a:gd name="connsiteY474" fmla="*/ 427585 h 1071987"/>
                <a:gd name="connsiteX475" fmla="*/ 596712 w 1165042"/>
                <a:gd name="connsiteY475" fmla="*/ 427585 h 1071987"/>
                <a:gd name="connsiteX476" fmla="*/ 582056 w 1165042"/>
                <a:gd name="connsiteY476" fmla="*/ 422700 h 1071987"/>
                <a:gd name="connsiteX477" fmla="*/ 567400 w 1165042"/>
                <a:gd name="connsiteY477" fmla="*/ 427585 h 1071987"/>
                <a:gd name="connsiteX478" fmla="*/ 553674 w 1165042"/>
                <a:gd name="connsiteY478" fmla="*/ 427585 h 1071987"/>
                <a:gd name="connsiteX479" fmla="*/ 553674 w 1165042"/>
                <a:gd name="connsiteY479" fmla="*/ 331274 h 1071987"/>
                <a:gd name="connsiteX480" fmla="*/ 511567 w 1165042"/>
                <a:gd name="connsiteY480" fmla="*/ 331274 h 1071987"/>
                <a:gd name="connsiteX481" fmla="*/ 511567 w 1165042"/>
                <a:gd name="connsiteY481" fmla="*/ 625094 h 1071987"/>
                <a:gd name="connsiteX482" fmla="*/ 494352 w 1165042"/>
                <a:gd name="connsiteY482" fmla="*/ 625094 h 1071987"/>
                <a:gd name="connsiteX483" fmla="*/ 494352 w 1165042"/>
                <a:gd name="connsiteY483" fmla="*/ 668131 h 1071987"/>
                <a:gd name="connsiteX484" fmla="*/ 670690 w 1165042"/>
                <a:gd name="connsiteY484" fmla="*/ 668131 h 1071987"/>
                <a:gd name="connsiteX485" fmla="*/ 670690 w 1165042"/>
                <a:gd name="connsiteY485" fmla="*/ 625094 h 1071987"/>
                <a:gd name="connsiteX486" fmla="*/ 653475 w 1165042"/>
                <a:gd name="connsiteY486" fmla="*/ 625094 h 1071987"/>
                <a:gd name="connsiteX487" fmla="*/ 653475 w 1165042"/>
                <a:gd name="connsiteY487" fmla="*/ 331274 h 1071987"/>
                <a:gd name="connsiteX488" fmla="*/ 611135 w 1165042"/>
                <a:gd name="connsiteY488" fmla="*/ 625094 h 1071987"/>
                <a:gd name="connsiteX489" fmla="*/ 553674 w 1165042"/>
                <a:gd name="connsiteY489" fmla="*/ 625094 h 1071987"/>
                <a:gd name="connsiteX490" fmla="*/ 553674 w 1165042"/>
                <a:gd name="connsiteY490" fmla="*/ 597643 h 1071987"/>
                <a:gd name="connsiteX491" fmla="*/ 611135 w 1165042"/>
                <a:gd name="connsiteY491" fmla="*/ 597643 h 1071987"/>
                <a:gd name="connsiteX492" fmla="*/ 611135 w 1165042"/>
                <a:gd name="connsiteY492" fmla="*/ 625094 h 1071987"/>
                <a:gd name="connsiteX493" fmla="*/ 611135 w 1165042"/>
                <a:gd name="connsiteY493" fmla="*/ 578799 h 1071987"/>
                <a:gd name="connsiteX494" fmla="*/ 553674 w 1165042"/>
                <a:gd name="connsiteY494" fmla="*/ 578799 h 1071987"/>
                <a:gd name="connsiteX495" fmla="*/ 553674 w 1165042"/>
                <a:gd name="connsiteY495" fmla="*/ 445266 h 1071987"/>
                <a:gd name="connsiteX496" fmla="*/ 569959 w 1165042"/>
                <a:gd name="connsiteY496" fmla="*/ 445266 h 1071987"/>
                <a:gd name="connsiteX497" fmla="*/ 582289 w 1165042"/>
                <a:gd name="connsiteY497" fmla="*/ 434332 h 1071987"/>
                <a:gd name="connsiteX498" fmla="*/ 594386 w 1165042"/>
                <a:gd name="connsiteY498" fmla="*/ 445266 h 1071987"/>
                <a:gd name="connsiteX499" fmla="*/ 611135 w 1165042"/>
                <a:gd name="connsiteY499" fmla="*/ 445266 h 1071987"/>
                <a:gd name="connsiteX500" fmla="*/ 611135 w 1165042"/>
                <a:gd name="connsiteY500" fmla="*/ 578799 h 1071987"/>
                <a:gd name="connsiteX501" fmla="*/ 653010 w 1165042"/>
                <a:gd name="connsiteY501" fmla="*/ 269858 h 1071987"/>
                <a:gd name="connsiteX502" fmla="*/ 617882 w 1165042"/>
                <a:gd name="connsiteY502" fmla="*/ 269858 h 1071987"/>
                <a:gd name="connsiteX503" fmla="*/ 617882 w 1165042"/>
                <a:gd name="connsiteY503" fmla="*/ 241942 h 1071987"/>
                <a:gd name="connsiteX504" fmla="*/ 608111 w 1165042"/>
                <a:gd name="connsiteY504" fmla="*/ 241942 h 1071987"/>
                <a:gd name="connsiteX505" fmla="*/ 608111 w 1165042"/>
                <a:gd name="connsiteY505" fmla="*/ 224261 h 1071987"/>
                <a:gd name="connsiteX506" fmla="*/ 617417 w 1165042"/>
                <a:gd name="connsiteY506" fmla="*/ 224261 h 1071987"/>
                <a:gd name="connsiteX507" fmla="*/ 617417 w 1165042"/>
                <a:gd name="connsiteY507" fmla="*/ 208209 h 1071987"/>
                <a:gd name="connsiteX508" fmla="*/ 608111 w 1165042"/>
                <a:gd name="connsiteY508" fmla="*/ 208209 h 1071987"/>
                <a:gd name="connsiteX509" fmla="*/ 608111 w 1165042"/>
                <a:gd name="connsiteY509" fmla="*/ 205650 h 1071987"/>
                <a:gd name="connsiteX510" fmla="*/ 586243 w 1165042"/>
                <a:gd name="connsiteY510" fmla="*/ 180293 h 1071987"/>
                <a:gd name="connsiteX511" fmla="*/ 586243 w 1165042"/>
                <a:gd name="connsiteY511" fmla="*/ 135627 h 1071987"/>
                <a:gd name="connsiteX512" fmla="*/ 578566 w 1165042"/>
                <a:gd name="connsiteY512" fmla="*/ 135627 h 1071987"/>
                <a:gd name="connsiteX513" fmla="*/ 578566 w 1165042"/>
                <a:gd name="connsiteY513" fmla="*/ 180293 h 1071987"/>
                <a:gd name="connsiteX514" fmla="*/ 556699 w 1165042"/>
                <a:gd name="connsiteY514" fmla="*/ 205650 h 1071987"/>
                <a:gd name="connsiteX515" fmla="*/ 556699 w 1165042"/>
                <a:gd name="connsiteY515" fmla="*/ 208209 h 1071987"/>
                <a:gd name="connsiteX516" fmla="*/ 547393 w 1165042"/>
                <a:gd name="connsiteY516" fmla="*/ 208209 h 1071987"/>
                <a:gd name="connsiteX517" fmla="*/ 547393 w 1165042"/>
                <a:gd name="connsiteY517" fmla="*/ 224261 h 1071987"/>
                <a:gd name="connsiteX518" fmla="*/ 556699 w 1165042"/>
                <a:gd name="connsiteY518" fmla="*/ 224261 h 1071987"/>
                <a:gd name="connsiteX519" fmla="*/ 556699 w 1165042"/>
                <a:gd name="connsiteY519" fmla="*/ 241942 h 1071987"/>
                <a:gd name="connsiteX520" fmla="*/ 546928 w 1165042"/>
                <a:gd name="connsiteY520" fmla="*/ 241942 h 1071987"/>
                <a:gd name="connsiteX521" fmla="*/ 546928 w 1165042"/>
                <a:gd name="connsiteY521" fmla="*/ 269858 h 1071987"/>
                <a:gd name="connsiteX522" fmla="*/ 511800 w 1165042"/>
                <a:gd name="connsiteY522" fmla="*/ 269858 h 1071987"/>
                <a:gd name="connsiteX523" fmla="*/ 511800 w 1165042"/>
                <a:gd name="connsiteY523" fmla="*/ 295913 h 1071987"/>
                <a:gd name="connsiteX524" fmla="*/ 494585 w 1165042"/>
                <a:gd name="connsiteY524" fmla="*/ 295913 h 1071987"/>
                <a:gd name="connsiteX525" fmla="*/ 494585 w 1165042"/>
                <a:gd name="connsiteY525" fmla="*/ 312896 h 1071987"/>
                <a:gd name="connsiteX526" fmla="*/ 670225 w 1165042"/>
                <a:gd name="connsiteY526" fmla="*/ 312896 h 1071987"/>
                <a:gd name="connsiteX527" fmla="*/ 670225 w 1165042"/>
                <a:gd name="connsiteY527" fmla="*/ 295913 h 1071987"/>
                <a:gd name="connsiteX528" fmla="*/ 653010 w 1165042"/>
                <a:gd name="connsiteY528" fmla="*/ 295913 h 1071987"/>
                <a:gd name="connsiteX529" fmla="*/ 653010 w 1165042"/>
                <a:gd name="connsiteY529" fmla="*/ 269858 h 1071987"/>
                <a:gd name="connsiteX530" fmla="*/ 574379 w 1165042"/>
                <a:gd name="connsiteY530" fmla="*/ 269858 h 1071987"/>
                <a:gd name="connsiteX531" fmla="*/ 564376 w 1165042"/>
                <a:gd name="connsiteY531" fmla="*/ 269858 h 1071987"/>
                <a:gd name="connsiteX532" fmla="*/ 564376 w 1165042"/>
                <a:gd name="connsiteY532" fmla="*/ 241942 h 1071987"/>
                <a:gd name="connsiteX533" fmla="*/ 574379 w 1165042"/>
                <a:gd name="connsiteY533" fmla="*/ 241942 h 1071987"/>
                <a:gd name="connsiteX534" fmla="*/ 574379 w 1165042"/>
                <a:gd name="connsiteY534" fmla="*/ 269858 h 1071987"/>
                <a:gd name="connsiteX535" fmla="*/ 600434 w 1165042"/>
                <a:gd name="connsiteY535" fmla="*/ 269858 h 1071987"/>
                <a:gd name="connsiteX536" fmla="*/ 590431 w 1165042"/>
                <a:gd name="connsiteY536" fmla="*/ 269858 h 1071987"/>
                <a:gd name="connsiteX537" fmla="*/ 590431 w 1165042"/>
                <a:gd name="connsiteY537" fmla="*/ 241942 h 1071987"/>
                <a:gd name="connsiteX538" fmla="*/ 600434 w 1165042"/>
                <a:gd name="connsiteY538" fmla="*/ 241942 h 1071987"/>
                <a:gd name="connsiteX539" fmla="*/ 600434 w 1165042"/>
                <a:gd name="connsiteY539" fmla="*/ 269858 h 1071987"/>
                <a:gd name="connsiteX540" fmla="*/ 819112 w 1165042"/>
                <a:gd name="connsiteY540" fmla="*/ 263344 h 1071987"/>
                <a:gd name="connsiteX541" fmla="*/ 780029 w 1165042"/>
                <a:gd name="connsiteY541" fmla="*/ 263344 h 1071987"/>
                <a:gd name="connsiteX542" fmla="*/ 582521 w 1165042"/>
                <a:gd name="connsiteY542" fmla="*/ 70721 h 1071987"/>
                <a:gd name="connsiteX543" fmla="*/ 385013 w 1165042"/>
                <a:gd name="connsiteY543" fmla="*/ 263344 h 1071987"/>
                <a:gd name="connsiteX544" fmla="*/ 345930 w 1165042"/>
                <a:gd name="connsiteY544" fmla="*/ 263344 h 1071987"/>
                <a:gd name="connsiteX545" fmla="*/ 72815 w 1165042"/>
                <a:gd name="connsiteY545" fmla="*/ 536459 h 1071987"/>
                <a:gd name="connsiteX546" fmla="*/ 345930 w 1165042"/>
                <a:gd name="connsiteY546" fmla="*/ 809574 h 1071987"/>
                <a:gd name="connsiteX547" fmla="*/ 385013 w 1165042"/>
                <a:gd name="connsiteY547" fmla="*/ 809574 h 1071987"/>
                <a:gd name="connsiteX548" fmla="*/ 582521 w 1165042"/>
                <a:gd name="connsiteY548" fmla="*/ 1002197 h 1071987"/>
                <a:gd name="connsiteX549" fmla="*/ 780029 w 1165042"/>
                <a:gd name="connsiteY549" fmla="*/ 809574 h 1071987"/>
                <a:gd name="connsiteX550" fmla="*/ 819112 w 1165042"/>
                <a:gd name="connsiteY550" fmla="*/ 809574 h 1071987"/>
                <a:gd name="connsiteX551" fmla="*/ 1092227 w 1165042"/>
                <a:gd name="connsiteY551" fmla="*/ 536459 h 1071987"/>
                <a:gd name="connsiteX552" fmla="*/ 819112 w 1165042"/>
                <a:gd name="connsiteY552" fmla="*/ 263344 h 1071987"/>
                <a:gd name="connsiteX553" fmla="*/ 348024 w 1165042"/>
                <a:gd name="connsiteY553" fmla="*/ 624396 h 1071987"/>
                <a:gd name="connsiteX554" fmla="*/ 291028 w 1165042"/>
                <a:gd name="connsiteY554" fmla="*/ 597177 h 1071987"/>
                <a:gd name="connsiteX555" fmla="*/ 400832 w 1165042"/>
                <a:gd name="connsiteY555" fmla="*/ 597177 h 1071987"/>
                <a:gd name="connsiteX556" fmla="*/ 348024 w 1165042"/>
                <a:gd name="connsiteY556" fmla="*/ 624396 h 1071987"/>
                <a:gd name="connsiteX557" fmla="*/ 361284 w 1165042"/>
                <a:gd name="connsiteY557" fmla="*/ 637889 h 1071987"/>
                <a:gd name="connsiteX558" fmla="*/ 401065 w 1165042"/>
                <a:gd name="connsiteY558" fmla="*/ 615788 h 1071987"/>
                <a:gd name="connsiteX559" fmla="*/ 448057 w 1165042"/>
                <a:gd name="connsiteY559" fmla="*/ 662781 h 1071987"/>
                <a:gd name="connsiteX560" fmla="*/ 448057 w 1165042"/>
                <a:gd name="connsiteY560" fmla="*/ 662781 h 1071987"/>
                <a:gd name="connsiteX561" fmla="*/ 448057 w 1165042"/>
                <a:gd name="connsiteY561" fmla="*/ 716054 h 1071987"/>
                <a:gd name="connsiteX562" fmla="*/ 388735 w 1165042"/>
                <a:gd name="connsiteY562" fmla="*/ 716054 h 1071987"/>
                <a:gd name="connsiteX563" fmla="*/ 388735 w 1165042"/>
                <a:gd name="connsiteY563" fmla="*/ 713495 h 1071987"/>
                <a:gd name="connsiteX564" fmla="*/ 361284 w 1165042"/>
                <a:gd name="connsiteY564" fmla="*/ 637889 h 1071987"/>
                <a:gd name="connsiteX565" fmla="*/ 448057 w 1165042"/>
                <a:gd name="connsiteY565" fmla="*/ 734433 h 1071987"/>
                <a:gd name="connsiteX566" fmla="*/ 448057 w 1165042"/>
                <a:gd name="connsiteY566" fmla="*/ 847261 h 1071987"/>
                <a:gd name="connsiteX567" fmla="*/ 422700 w 1165042"/>
                <a:gd name="connsiteY567" fmla="*/ 847261 h 1071987"/>
                <a:gd name="connsiteX568" fmla="*/ 422700 w 1165042"/>
                <a:gd name="connsiteY568" fmla="*/ 774446 h 1071987"/>
                <a:gd name="connsiteX569" fmla="*/ 422700 w 1165042"/>
                <a:gd name="connsiteY569" fmla="*/ 774446 h 1071987"/>
                <a:gd name="connsiteX570" fmla="*/ 407811 w 1165042"/>
                <a:gd name="connsiteY570" fmla="*/ 734433 h 1071987"/>
                <a:gd name="connsiteX571" fmla="*/ 447825 w 1165042"/>
                <a:gd name="connsiteY571" fmla="*/ 734433 h 1071987"/>
                <a:gd name="connsiteX572" fmla="*/ 582754 w 1165042"/>
                <a:gd name="connsiteY572" fmla="*/ 984284 h 1071987"/>
                <a:gd name="connsiteX573" fmla="*/ 413627 w 1165042"/>
                <a:gd name="connsiteY573" fmla="*/ 865640 h 1071987"/>
                <a:gd name="connsiteX574" fmla="*/ 751880 w 1165042"/>
                <a:gd name="connsiteY574" fmla="*/ 865640 h 1071987"/>
                <a:gd name="connsiteX575" fmla="*/ 582754 w 1165042"/>
                <a:gd name="connsiteY575" fmla="*/ 984284 h 1071987"/>
                <a:gd name="connsiteX576" fmla="*/ 535761 w 1165042"/>
                <a:gd name="connsiteY576" fmla="*/ 847261 h 1071987"/>
                <a:gd name="connsiteX577" fmla="*/ 535761 w 1165042"/>
                <a:gd name="connsiteY577" fmla="*/ 754207 h 1071987"/>
                <a:gd name="connsiteX578" fmla="*/ 584150 w 1165042"/>
                <a:gd name="connsiteY578" fmla="*/ 712565 h 1071987"/>
                <a:gd name="connsiteX579" fmla="*/ 630910 w 1165042"/>
                <a:gd name="connsiteY579" fmla="*/ 748856 h 1071987"/>
                <a:gd name="connsiteX580" fmla="*/ 630910 w 1165042"/>
                <a:gd name="connsiteY580" fmla="*/ 847261 h 1071987"/>
                <a:gd name="connsiteX581" fmla="*/ 535761 w 1165042"/>
                <a:gd name="connsiteY581" fmla="*/ 847261 h 1071987"/>
                <a:gd name="connsiteX582" fmla="*/ 742575 w 1165042"/>
                <a:gd name="connsiteY582" fmla="*/ 774446 h 1071987"/>
                <a:gd name="connsiteX583" fmla="*/ 742575 w 1165042"/>
                <a:gd name="connsiteY583" fmla="*/ 774446 h 1071987"/>
                <a:gd name="connsiteX584" fmla="*/ 742575 w 1165042"/>
                <a:gd name="connsiteY584" fmla="*/ 847261 h 1071987"/>
                <a:gd name="connsiteX585" fmla="*/ 716520 w 1165042"/>
                <a:gd name="connsiteY585" fmla="*/ 847261 h 1071987"/>
                <a:gd name="connsiteX586" fmla="*/ 716520 w 1165042"/>
                <a:gd name="connsiteY586" fmla="*/ 734433 h 1071987"/>
                <a:gd name="connsiteX587" fmla="*/ 757231 w 1165042"/>
                <a:gd name="connsiteY587" fmla="*/ 734433 h 1071987"/>
                <a:gd name="connsiteX588" fmla="*/ 742575 w 1165042"/>
                <a:gd name="connsiteY588" fmla="*/ 774446 h 1071987"/>
                <a:gd name="connsiteX589" fmla="*/ 776540 w 1165042"/>
                <a:gd name="connsiteY589" fmla="*/ 713495 h 1071987"/>
                <a:gd name="connsiteX590" fmla="*/ 776540 w 1165042"/>
                <a:gd name="connsiteY590" fmla="*/ 716054 h 1071987"/>
                <a:gd name="connsiteX591" fmla="*/ 716520 w 1165042"/>
                <a:gd name="connsiteY591" fmla="*/ 716054 h 1071987"/>
                <a:gd name="connsiteX592" fmla="*/ 716520 w 1165042"/>
                <a:gd name="connsiteY592" fmla="*/ 662781 h 1071987"/>
                <a:gd name="connsiteX593" fmla="*/ 716520 w 1165042"/>
                <a:gd name="connsiteY593" fmla="*/ 662781 h 1071987"/>
                <a:gd name="connsiteX594" fmla="*/ 763512 w 1165042"/>
                <a:gd name="connsiteY594" fmla="*/ 615788 h 1071987"/>
                <a:gd name="connsiteX595" fmla="*/ 803526 w 1165042"/>
                <a:gd name="connsiteY595" fmla="*/ 638354 h 1071987"/>
                <a:gd name="connsiteX596" fmla="*/ 776540 w 1165042"/>
                <a:gd name="connsiteY596" fmla="*/ 713495 h 1071987"/>
                <a:gd name="connsiteX597" fmla="*/ 816786 w 1165042"/>
                <a:gd name="connsiteY597" fmla="*/ 624861 h 1071987"/>
                <a:gd name="connsiteX598" fmla="*/ 763745 w 1165042"/>
                <a:gd name="connsiteY598" fmla="*/ 597410 h 1071987"/>
                <a:gd name="connsiteX599" fmla="*/ 874247 w 1165042"/>
                <a:gd name="connsiteY599" fmla="*/ 597410 h 1071987"/>
                <a:gd name="connsiteX600" fmla="*/ 816786 w 1165042"/>
                <a:gd name="connsiteY600" fmla="*/ 624861 h 1071987"/>
                <a:gd name="connsiteX601" fmla="*/ 1027554 w 1165042"/>
                <a:gd name="connsiteY601" fmla="*/ 442009 h 1071987"/>
                <a:gd name="connsiteX602" fmla="*/ 895650 w 1165042"/>
                <a:gd name="connsiteY602" fmla="*/ 543438 h 1071987"/>
                <a:gd name="connsiteX603" fmla="*/ 659989 w 1165042"/>
                <a:gd name="connsiteY603" fmla="*/ 543438 h 1071987"/>
                <a:gd name="connsiteX604" fmla="*/ 659989 w 1165042"/>
                <a:gd name="connsiteY604" fmla="*/ 561817 h 1071987"/>
                <a:gd name="connsiteX605" fmla="*/ 892160 w 1165042"/>
                <a:gd name="connsiteY605" fmla="*/ 561817 h 1071987"/>
                <a:gd name="connsiteX606" fmla="*/ 891230 w 1165042"/>
                <a:gd name="connsiteY606" fmla="*/ 578334 h 1071987"/>
                <a:gd name="connsiteX607" fmla="*/ 891230 w 1165042"/>
                <a:gd name="connsiteY607" fmla="*/ 578566 h 1071987"/>
                <a:gd name="connsiteX608" fmla="*/ 659989 w 1165042"/>
                <a:gd name="connsiteY608" fmla="*/ 578566 h 1071987"/>
                <a:gd name="connsiteX609" fmla="*/ 659989 w 1165042"/>
                <a:gd name="connsiteY609" fmla="*/ 596945 h 1071987"/>
                <a:gd name="connsiteX610" fmla="*/ 763512 w 1165042"/>
                <a:gd name="connsiteY610" fmla="*/ 596945 h 1071987"/>
                <a:gd name="connsiteX611" fmla="*/ 698141 w 1165042"/>
                <a:gd name="connsiteY611" fmla="*/ 662315 h 1071987"/>
                <a:gd name="connsiteX612" fmla="*/ 698141 w 1165042"/>
                <a:gd name="connsiteY612" fmla="*/ 662315 h 1071987"/>
                <a:gd name="connsiteX613" fmla="*/ 698141 w 1165042"/>
                <a:gd name="connsiteY613" fmla="*/ 846796 h 1071987"/>
                <a:gd name="connsiteX614" fmla="*/ 672551 w 1165042"/>
                <a:gd name="connsiteY614" fmla="*/ 846796 h 1071987"/>
                <a:gd name="connsiteX615" fmla="*/ 672551 w 1165042"/>
                <a:gd name="connsiteY615" fmla="*/ 687440 h 1071987"/>
                <a:gd name="connsiteX616" fmla="*/ 688371 w 1165042"/>
                <a:gd name="connsiteY616" fmla="*/ 687440 h 1071987"/>
                <a:gd name="connsiteX617" fmla="*/ 688371 w 1165042"/>
                <a:gd name="connsiteY617" fmla="*/ 675110 h 1071987"/>
                <a:gd name="connsiteX618" fmla="*/ 630910 w 1165042"/>
                <a:gd name="connsiteY618" fmla="*/ 675110 h 1071987"/>
                <a:gd name="connsiteX619" fmla="*/ 630910 w 1165042"/>
                <a:gd name="connsiteY619" fmla="*/ 719079 h 1071987"/>
                <a:gd name="connsiteX620" fmla="*/ 600667 w 1165042"/>
                <a:gd name="connsiteY620" fmla="*/ 699770 h 1071987"/>
                <a:gd name="connsiteX621" fmla="*/ 600667 w 1165042"/>
                <a:gd name="connsiteY621" fmla="*/ 685812 h 1071987"/>
                <a:gd name="connsiteX622" fmla="*/ 607413 w 1165042"/>
                <a:gd name="connsiteY622" fmla="*/ 685812 h 1071987"/>
                <a:gd name="connsiteX623" fmla="*/ 607413 w 1165042"/>
                <a:gd name="connsiteY623" fmla="*/ 674878 h 1071987"/>
                <a:gd name="connsiteX624" fmla="*/ 558327 w 1165042"/>
                <a:gd name="connsiteY624" fmla="*/ 674878 h 1071987"/>
                <a:gd name="connsiteX625" fmla="*/ 558327 w 1165042"/>
                <a:gd name="connsiteY625" fmla="*/ 685812 h 1071987"/>
                <a:gd name="connsiteX626" fmla="*/ 565074 w 1165042"/>
                <a:gd name="connsiteY626" fmla="*/ 685812 h 1071987"/>
                <a:gd name="connsiteX627" fmla="*/ 565074 w 1165042"/>
                <a:gd name="connsiteY627" fmla="*/ 700468 h 1071987"/>
                <a:gd name="connsiteX628" fmla="*/ 535994 w 1165042"/>
                <a:gd name="connsiteY628" fmla="*/ 720474 h 1071987"/>
                <a:gd name="connsiteX629" fmla="*/ 535994 w 1165042"/>
                <a:gd name="connsiteY629" fmla="*/ 675343 h 1071987"/>
                <a:gd name="connsiteX630" fmla="*/ 477370 w 1165042"/>
                <a:gd name="connsiteY630" fmla="*/ 675343 h 1071987"/>
                <a:gd name="connsiteX631" fmla="*/ 477370 w 1165042"/>
                <a:gd name="connsiteY631" fmla="*/ 687440 h 1071987"/>
                <a:gd name="connsiteX632" fmla="*/ 493189 w 1165042"/>
                <a:gd name="connsiteY632" fmla="*/ 687440 h 1071987"/>
                <a:gd name="connsiteX633" fmla="*/ 493189 w 1165042"/>
                <a:gd name="connsiteY633" fmla="*/ 846796 h 1071987"/>
                <a:gd name="connsiteX634" fmla="*/ 466668 w 1165042"/>
                <a:gd name="connsiteY634" fmla="*/ 846796 h 1071987"/>
                <a:gd name="connsiteX635" fmla="*/ 466668 w 1165042"/>
                <a:gd name="connsiteY635" fmla="*/ 662315 h 1071987"/>
                <a:gd name="connsiteX636" fmla="*/ 466668 w 1165042"/>
                <a:gd name="connsiteY636" fmla="*/ 662315 h 1071987"/>
                <a:gd name="connsiteX637" fmla="*/ 401298 w 1165042"/>
                <a:gd name="connsiteY637" fmla="*/ 596945 h 1071987"/>
                <a:gd name="connsiteX638" fmla="*/ 505519 w 1165042"/>
                <a:gd name="connsiteY638" fmla="*/ 596945 h 1071987"/>
                <a:gd name="connsiteX639" fmla="*/ 505519 w 1165042"/>
                <a:gd name="connsiteY639" fmla="*/ 578566 h 1071987"/>
                <a:gd name="connsiteX640" fmla="*/ 274511 w 1165042"/>
                <a:gd name="connsiteY640" fmla="*/ 578566 h 1071987"/>
                <a:gd name="connsiteX641" fmla="*/ 273580 w 1165042"/>
                <a:gd name="connsiteY641" fmla="*/ 561584 h 1071987"/>
                <a:gd name="connsiteX642" fmla="*/ 505751 w 1165042"/>
                <a:gd name="connsiteY642" fmla="*/ 561584 h 1071987"/>
                <a:gd name="connsiteX643" fmla="*/ 505751 w 1165042"/>
                <a:gd name="connsiteY643" fmla="*/ 543206 h 1071987"/>
                <a:gd name="connsiteX644" fmla="*/ 270091 w 1165042"/>
                <a:gd name="connsiteY644" fmla="*/ 543206 h 1071987"/>
                <a:gd name="connsiteX645" fmla="*/ 138186 w 1165042"/>
                <a:gd name="connsiteY645" fmla="*/ 441776 h 1071987"/>
                <a:gd name="connsiteX646" fmla="*/ 110735 w 1165042"/>
                <a:gd name="connsiteY646" fmla="*/ 444568 h 1071987"/>
                <a:gd name="connsiteX647" fmla="*/ 346395 w 1165042"/>
                <a:gd name="connsiteY647" fmla="*/ 283351 h 1071987"/>
                <a:gd name="connsiteX648" fmla="*/ 403159 w 1165042"/>
                <a:gd name="connsiteY648" fmla="*/ 283351 h 1071987"/>
                <a:gd name="connsiteX649" fmla="*/ 403159 w 1165042"/>
                <a:gd name="connsiteY649" fmla="*/ 268230 h 1071987"/>
                <a:gd name="connsiteX650" fmla="*/ 403159 w 1165042"/>
                <a:gd name="connsiteY650" fmla="*/ 268230 h 1071987"/>
                <a:gd name="connsiteX651" fmla="*/ 583219 w 1165042"/>
                <a:gd name="connsiteY651" fmla="*/ 88402 h 1071987"/>
                <a:gd name="connsiteX652" fmla="*/ 763280 w 1165042"/>
                <a:gd name="connsiteY652" fmla="*/ 268230 h 1071987"/>
                <a:gd name="connsiteX653" fmla="*/ 763280 w 1165042"/>
                <a:gd name="connsiteY653" fmla="*/ 283351 h 1071987"/>
                <a:gd name="connsiteX654" fmla="*/ 820043 w 1165042"/>
                <a:gd name="connsiteY654" fmla="*/ 283351 h 1071987"/>
                <a:gd name="connsiteX655" fmla="*/ 1055703 w 1165042"/>
                <a:gd name="connsiteY655" fmla="*/ 444568 h 1071987"/>
                <a:gd name="connsiteX656" fmla="*/ 1028252 w 1165042"/>
                <a:gd name="connsiteY656" fmla="*/ 441776 h 1071987"/>
                <a:gd name="connsiteX657" fmla="*/ 566702 w 1165042"/>
                <a:gd name="connsiteY657" fmla="*/ 890532 h 1071987"/>
                <a:gd name="connsiteX658" fmla="*/ 534366 w 1165042"/>
                <a:gd name="connsiteY658" fmla="*/ 890532 h 1071987"/>
                <a:gd name="connsiteX659" fmla="*/ 526688 w 1165042"/>
                <a:gd name="connsiteY659" fmla="*/ 914028 h 1071987"/>
                <a:gd name="connsiteX660" fmla="*/ 552744 w 1165042"/>
                <a:gd name="connsiteY660" fmla="*/ 914028 h 1071987"/>
                <a:gd name="connsiteX661" fmla="*/ 551581 w 1165042"/>
                <a:gd name="connsiteY661" fmla="*/ 923333 h 1071987"/>
                <a:gd name="connsiteX662" fmla="*/ 523199 w 1165042"/>
                <a:gd name="connsiteY662" fmla="*/ 923333 h 1071987"/>
                <a:gd name="connsiteX663" fmla="*/ 519709 w 1165042"/>
                <a:gd name="connsiteY663" fmla="*/ 934035 h 1071987"/>
                <a:gd name="connsiteX664" fmla="*/ 563212 w 1165042"/>
                <a:gd name="connsiteY664" fmla="*/ 934035 h 1071987"/>
                <a:gd name="connsiteX665" fmla="*/ 566469 w 1165042"/>
                <a:gd name="connsiteY665" fmla="*/ 890532 h 1071987"/>
                <a:gd name="connsiteX666" fmla="*/ 554140 w 1165042"/>
                <a:gd name="connsiteY666" fmla="*/ 905886 h 1071987"/>
                <a:gd name="connsiteX667" fmla="*/ 539483 w 1165042"/>
                <a:gd name="connsiteY667" fmla="*/ 905886 h 1071987"/>
                <a:gd name="connsiteX668" fmla="*/ 541577 w 1165042"/>
                <a:gd name="connsiteY668" fmla="*/ 897976 h 1071987"/>
                <a:gd name="connsiteX669" fmla="*/ 555768 w 1165042"/>
                <a:gd name="connsiteY669" fmla="*/ 897976 h 1071987"/>
                <a:gd name="connsiteX670" fmla="*/ 554372 w 1165042"/>
                <a:gd name="connsiteY670" fmla="*/ 905886 h 1071987"/>
                <a:gd name="connsiteX671" fmla="*/ 660222 w 1165042"/>
                <a:gd name="connsiteY671" fmla="*/ 922403 h 1071987"/>
                <a:gd name="connsiteX672" fmla="*/ 665572 w 1165042"/>
                <a:gd name="connsiteY672" fmla="*/ 934035 h 1071987"/>
                <a:gd name="connsiteX673" fmla="*/ 681624 w 1165042"/>
                <a:gd name="connsiteY673" fmla="*/ 933337 h 1071987"/>
                <a:gd name="connsiteX674" fmla="*/ 675343 w 1165042"/>
                <a:gd name="connsiteY674" fmla="*/ 923333 h 1071987"/>
                <a:gd name="connsiteX675" fmla="*/ 682787 w 1165042"/>
                <a:gd name="connsiteY675" fmla="*/ 922868 h 1071987"/>
                <a:gd name="connsiteX676" fmla="*/ 676506 w 1165042"/>
                <a:gd name="connsiteY676" fmla="*/ 912167 h 1071987"/>
                <a:gd name="connsiteX677" fmla="*/ 667433 w 1165042"/>
                <a:gd name="connsiteY677" fmla="*/ 912167 h 1071987"/>
                <a:gd name="connsiteX678" fmla="*/ 656500 w 1165042"/>
                <a:gd name="connsiteY678" fmla="*/ 890532 h 1071987"/>
                <a:gd name="connsiteX679" fmla="*/ 645333 w 1165042"/>
                <a:gd name="connsiteY679" fmla="*/ 890532 h 1071987"/>
                <a:gd name="connsiteX680" fmla="*/ 633934 w 1165042"/>
                <a:gd name="connsiteY680" fmla="*/ 911004 h 1071987"/>
                <a:gd name="connsiteX681" fmla="*/ 638121 w 1165042"/>
                <a:gd name="connsiteY681" fmla="*/ 922635 h 1071987"/>
                <a:gd name="connsiteX682" fmla="*/ 659989 w 1165042"/>
                <a:gd name="connsiteY682" fmla="*/ 922635 h 1071987"/>
                <a:gd name="connsiteX683" fmla="*/ 650916 w 1165042"/>
                <a:gd name="connsiteY683" fmla="*/ 901931 h 1071987"/>
                <a:gd name="connsiteX684" fmla="*/ 655336 w 1165042"/>
                <a:gd name="connsiteY684" fmla="*/ 911702 h 1071987"/>
                <a:gd name="connsiteX685" fmla="*/ 646031 w 1165042"/>
                <a:gd name="connsiteY685" fmla="*/ 911702 h 1071987"/>
                <a:gd name="connsiteX686" fmla="*/ 650916 w 1165042"/>
                <a:gd name="connsiteY686" fmla="*/ 901931 h 1071987"/>
                <a:gd name="connsiteX687" fmla="*/ 516685 w 1165042"/>
                <a:gd name="connsiteY687" fmla="*/ 890299 h 1071987"/>
                <a:gd name="connsiteX688" fmla="*/ 504123 w 1165042"/>
                <a:gd name="connsiteY688" fmla="*/ 890299 h 1071987"/>
                <a:gd name="connsiteX689" fmla="*/ 484349 w 1165042"/>
                <a:gd name="connsiteY689" fmla="*/ 933802 h 1071987"/>
                <a:gd name="connsiteX690" fmla="*/ 501796 w 1165042"/>
                <a:gd name="connsiteY690" fmla="*/ 933802 h 1071987"/>
                <a:gd name="connsiteX691" fmla="*/ 516685 w 1165042"/>
                <a:gd name="connsiteY691" fmla="*/ 890299 h 1071987"/>
                <a:gd name="connsiteX692" fmla="*/ 580427 w 1165042"/>
                <a:gd name="connsiteY692" fmla="*/ 933802 h 1071987"/>
                <a:gd name="connsiteX693" fmla="*/ 624628 w 1165042"/>
                <a:gd name="connsiteY693" fmla="*/ 933802 h 1071987"/>
                <a:gd name="connsiteX694" fmla="*/ 621837 w 1165042"/>
                <a:gd name="connsiteY694" fmla="*/ 922635 h 1071987"/>
                <a:gd name="connsiteX695" fmla="*/ 604389 w 1165042"/>
                <a:gd name="connsiteY695" fmla="*/ 922635 h 1071987"/>
                <a:gd name="connsiteX696" fmla="*/ 618115 w 1165042"/>
                <a:gd name="connsiteY696" fmla="*/ 910306 h 1071987"/>
                <a:gd name="connsiteX697" fmla="*/ 613462 w 1165042"/>
                <a:gd name="connsiteY697" fmla="*/ 890299 h 1071987"/>
                <a:gd name="connsiteX698" fmla="*/ 580660 w 1165042"/>
                <a:gd name="connsiteY698" fmla="*/ 890299 h 1071987"/>
                <a:gd name="connsiteX699" fmla="*/ 580660 w 1165042"/>
                <a:gd name="connsiteY699" fmla="*/ 907049 h 1071987"/>
                <a:gd name="connsiteX700" fmla="*/ 592990 w 1165042"/>
                <a:gd name="connsiteY700" fmla="*/ 907049 h 1071987"/>
                <a:gd name="connsiteX701" fmla="*/ 591827 w 1165042"/>
                <a:gd name="connsiteY701" fmla="*/ 900302 h 1071987"/>
                <a:gd name="connsiteX702" fmla="*/ 603691 w 1165042"/>
                <a:gd name="connsiteY702" fmla="*/ 900302 h 1071987"/>
                <a:gd name="connsiteX703" fmla="*/ 604389 w 1165042"/>
                <a:gd name="connsiteY703" fmla="*/ 907747 h 1071987"/>
                <a:gd name="connsiteX704" fmla="*/ 580660 w 1165042"/>
                <a:gd name="connsiteY704" fmla="*/ 922170 h 1071987"/>
                <a:gd name="connsiteX705" fmla="*/ 580195 w 1165042"/>
                <a:gd name="connsiteY705" fmla="*/ 933802 h 10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1165042" h="1071987">
                  <a:moveTo>
                    <a:pt x="582521" y="472019"/>
                  </a:moveTo>
                  <a:cubicBezTo>
                    <a:pt x="578101" y="472019"/>
                    <a:pt x="574612" y="475509"/>
                    <a:pt x="574612" y="479929"/>
                  </a:cubicBezTo>
                  <a:lnTo>
                    <a:pt x="574612" y="543206"/>
                  </a:lnTo>
                  <a:cubicBezTo>
                    <a:pt x="574612" y="547626"/>
                    <a:pt x="578101" y="551115"/>
                    <a:pt x="582521" y="551115"/>
                  </a:cubicBezTo>
                  <a:cubicBezTo>
                    <a:pt x="586941" y="551115"/>
                    <a:pt x="590431" y="547626"/>
                    <a:pt x="590431" y="543206"/>
                  </a:cubicBezTo>
                  <a:lnTo>
                    <a:pt x="590431" y="479929"/>
                  </a:lnTo>
                  <a:cubicBezTo>
                    <a:pt x="590431" y="475509"/>
                    <a:pt x="586941" y="472019"/>
                    <a:pt x="582521" y="472019"/>
                  </a:cubicBezTo>
                  <a:close/>
                  <a:moveTo>
                    <a:pt x="839119" y="190529"/>
                  </a:moveTo>
                  <a:cubicBezTo>
                    <a:pt x="805852" y="80259"/>
                    <a:pt x="703492" y="0"/>
                    <a:pt x="582521" y="0"/>
                  </a:cubicBezTo>
                  <a:cubicBezTo>
                    <a:pt x="461550" y="0"/>
                    <a:pt x="359190" y="80259"/>
                    <a:pt x="325923" y="190529"/>
                  </a:cubicBezTo>
                  <a:cubicBezTo>
                    <a:pt x="144235" y="200998"/>
                    <a:pt x="0" y="351513"/>
                    <a:pt x="0" y="535994"/>
                  </a:cubicBezTo>
                  <a:cubicBezTo>
                    <a:pt x="0" y="720474"/>
                    <a:pt x="144235" y="870990"/>
                    <a:pt x="325923" y="881459"/>
                  </a:cubicBezTo>
                  <a:cubicBezTo>
                    <a:pt x="359190" y="991728"/>
                    <a:pt x="461550" y="1071988"/>
                    <a:pt x="582521" y="1071988"/>
                  </a:cubicBezTo>
                  <a:cubicBezTo>
                    <a:pt x="703492" y="1071988"/>
                    <a:pt x="805852" y="991728"/>
                    <a:pt x="839119" y="881459"/>
                  </a:cubicBezTo>
                  <a:cubicBezTo>
                    <a:pt x="1020808" y="870990"/>
                    <a:pt x="1165042" y="720474"/>
                    <a:pt x="1165042" y="535994"/>
                  </a:cubicBezTo>
                  <a:cubicBezTo>
                    <a:pt x="1165042" y="351513"/>
                    <a:pt x="1020808" y="200998"/>
                    <a:pt x="839119" y="190529"/>
                  </a:cubicBezTo>
                  <a:close/>
                  <a:moveTo>
                    <a:pt x="1116654" y="554837"/>
                  </a:moveTo>
                  <a:cubicBezTo>
                    <a:pt x="1116654" y="558560"/>
                    <a:pt x="1116189" y="562049"/>
                    <a:pt x="1115956" y="565771"/>
                  </a:cubicBezTo>
                  <a:cubicBezTo>
                    <a:pt x="1115956" y="567400"/>
                    <a:pt x="1115491" y="569261"/>
                    <a:pt x="1115258" y="570889"/>
                  </a:cubicBezTo>
                  <a:cubicBezTo>
                    <a:pt x="1114793" y="574146"/>
                    <a:pt x="1114560" y="577171"/>
                    <a:pt x="1114095" y="580195"/>
                  </a:cubicBezTo>
                  <a:cubicBezTo>
                    <a:pt x="1113862" y="582056"/>
                    <a:pt x="1113397" y="583917"/>
                    <a:pt x="1113164" y="585778"/>
                  </a:cubicBezTo>
                  <a:cubicBezTo>
                    <a:pt x="1112699" y="588802"/>
                    <a:pt x="1112234" y="591594"/>
                    <a:pt x="1111536" y="594386"/>
                  </a:cubicBezTo>
                  <a:cubicBezTo>
                    <a:pt x="1111071" y="596247"/>
                    <a:pt x="1110605" y="598340"/>
                    <a:pt x="1110373" y="600202"/>
                  </a:cubicBezTo>
                  <a:cubicBezTo>
                    <a:pt x="1109675" y="602993"/>
                    <a:pt x="1109210" y="605785"/>
                    <a:pt x="1108512" y="608576"/>
                  </a:cubicBezTo>
                  <a:cubicBezTo>
                    <a:pt x="1108046" y="610438"/>
                    <a:pt x="1107581" y="612531"/>
                    <a:pt x="1106883" y="614392"/>
                  </a:cubicBezTo>
                  <a:cubicBezTo>
                    <a:pt x="1106186" y="616951"/>
                    <a:pt x="1105487" y="619743"/>
                    <a:pt x="1104557" y="622302"/>
                  </a:cubicBezTo>
                  <a:cubicBezTo>
                    <a:pt x="1103859" y="624163"/>
                    <a:pt x="1103394" y="626257"/>
                    <a:pt x="1102696" y="628118"/>
                  </a:cubicBezTo>
                  <a:cubicBezTo>
                    <a:pt x="1101765" y="630677"/>
                    <a:pt x="1101067" y="633236"/>
                    <a:pt x="1100137" y="635795"/>
                  </a:cubicBezTo>
                  <a:cubicBezTo>
                    <a:pt x="1099439" y="637656"/>
                    <a:pt x="1098741" y="639750"/>
                    <a:pt x="1098043" y="641611"/>
                  </a:cubicBezTo>
                  <a:cubicBezTo>
                    <a:pt x="1097113" y="644170"/>
                    <a:pt x="1096182" y="646496"/>
                    <a:pt x="1095019" y="649055"/>
                  </a:cubicBezTo>
                  <a:cubicBezTo>
                    <a:pt x="1094321" y="650916"/>
                    <a:pt x="1093390" y="652777"/>
                    <a:pt x="1092693" y="654638"/>
                  </a:cubicBezTo>
                  <a:cubicBezTo>
                    <a:pt x="1091529" y="656965"/>
                    <a:pt x="1090599" y="659524"/>
                    <a:pt x="1089436" y="661850"/>
                  </a:cubicBezTo>
                  <a:cubicBezTo>
                    <a:pt x="1088505" y="663711"/>
                    <a:pt x="1087807" y="665572"/>
                    <a:pt x="1086877" y="667433"/>
                  </a:cubicBezTo>
                  <a:cubicBezTo>
                    <a:pt x="1085713" y="669760"/>
                    <a:pt x="1084550" y="672086"/>
                    <a:pt x="1083387" y="674413"/>
                  </a:cubicBezTo>
                  <a:cubicBezTo>
                    <a:pt x="1082457" y="676274"/>
                    <a:pt x="1081526" y="678135"/>
                    <a:pt x="1080595" y="679763"/>
                  </a:cubicBezTo>
                  <a:cubicBezTo>
                    <a:pt x="1079432" y="682090"/>
                    <a:pt x="1078037" y="684416"/>
                    <a:pt x="1076641" y="686742"/>
                  </a:cubicBezTo>
                  <a:cubicBezTo>
                    <a:pt x="1075710" y="688603"/>
                    <a:pt x="1074547" y="690232"/>
                    <a:pt x="1073616" y="691860"/>
                  </a:cubicBezTo>
                  <a:cubicBezTo>
                    <a:pt x="1072221" y="694187"/>
                    <a:pt x="1070825" y="696280"/>
                    <a:pt x="1069196" y="698607"/>
                  </a:cubicBezTo>
                  <a:cubicBezTo>
                    <a:pt x="1068033" y="700235"/>
                    <a:pt x="1067103" y="701864"/>
                    <a:pt x="1065939" y="703492"/>
                  </a:cubicBezTo>
                  <a:cubicBezTo>
                    <a:pt x="1064311" y="705818"/>
                    <a:pt x="1062915" y="707912"/>
                    <a:pt x="1061054" y="710239"/>
                  </a:cubicBezTo>
                  <a:cubicBezTo>
                    <a:pt x="1059891" y="711867"/>
                    <a:pt x="1058960" y="713263"/>
                    <a:pt x="1057797" y="714891"/>
                  </a:cubicBezTo>
                  <a:cubicBezTo>
                    <a:pt x="1056169" y="717218"/>
                    <a:pt x="1054308" y="719311"/>
                    <a:pt x="1052446" y="721638"/>
                  </a:cubicBezTo>
                  <a:cubicBezTo>
                    <a:pt x="1051283" y="723033"/>
                    <a:pt x="1050353" y="724429"/>
                    <a:pt x="1049190" y="725825"/>
                  </a:cubicBezTo>
                  <a:cubicBezTo>
                    <a:pt x="1047096" y="728384"/>
                    <a:pt x="1044770" y="730943"/>
                    <a:pt x="1042443" y="733502"/>
                  </a:cubicBezTo>
                  <a:cubicBezTo>
                    <a:pt x="1041512" y="734433"/>
                    <a:pt x="1040815" y="735363"/>
                    <a:pt x="1040117" y="736294"/>
                  </a:cubicBezTo>
                  <a:cubicBezTo>
                    <a:pt x="1037092" y="739783"/>
                    <a:pt x="1033836" y="743040"/>
                    <a:pt x="1030579" y="746297"/>
                  </a:cubicBezTo>
                  <a:cubicBezTo>
                    <a:pt x="1029415" y="747460"/>
                    <a:pt x="1028020" y="748624"/>
                    <a:pt x="1026856" y="750019"/>
                  </a:cubicBezTo>
                  <a:cubicBezTo>
                    <a:pt x="1024763" y="752113"/>
                    <a:pt x="1022669" y="753974"/>
                    <a:pt x="1020575" y="755835"/>
                  </a:cubicBezTo>
                  <a:cubicBezTo>
                    <a:pt x="1018947" y="757231"/>
                    <a:pt x="1017551" y="758627"/>
                    <a:pt x="1015922" y="760023"/>
                  </a:cubicBezTo>
                  <a:cubicBezTo>
                    <a:pt x="1014062" y="761651"/>
                    <a:pt x="1012200" y="763280"/>
                    <a:pt x="1010107" y="764908"/>
                  </a:cubicBezTo>
                  <a:cubicBezTo>
                    <a:pt x="1008478" y="766304"/>
                    <a:pt x="1006617" y="767700"/>
                    <a:pt x="1004989" y="769095"/>
                  </a:cubicBezTo>
                  <a:cubicBezTo>
                    <a:pt x="1003128" y="770491"/>
                    <a:pt x="1001266" y="772120"/>
                    <a:pt x="999173" y="773516"/>
                  </a:cubicBezTo>
                  <a:cubicBezTo>
                    <a:pt x="997312" y="774911"/>
                    <a:pt x="995451" y="776307"/>
                    <a:pt x="993589" y="777470"/>
                  </a:cubicBezTo>
                  <a:cubicBezTo>
                    <a:pt x="991728" y="778866"/>
                    <a:pt x="989867" y="780262"/>
                    <a:pt x="987774" y="781658"/>
                  </a:cubicBezTo>
                  <a:cubicBezTo>
                    <a:pt x="985912" y="783054"/>
                    <a:pt x="983819" y="784217"/>
                    <a:pt x="981958" y="785613"/>
                  </a:cubicBezTo>
                  <a:cubicBezTo>
                    <a:pt x="980096" y="786776"/>
                    <a:pt x="978003" y="788172"/>
                    <a:pt x="976142" y="789335"/>
                  </a:cubicBezTo>
                  <a:cubicBezTo>
                    <a:pt x="974048" y="790498"/>
                    <a:pt x="972187" y="791661"/>
                    <a:pt x="970093" y="793057"/>
                  </a:cubicBezTo>
                  <a:cubicBezTo>
                    <a:pt x="968232" y="794220"/>
                    <a:pt x="966138" y="795383"/>
                    <a:pt x="964045" y="796547"/>
                  </a:cubicBezTo>
                  <a:cubicBezTo>
                    <a:pt x="961951" y="797710"/>
                    <a:pt x="959857" y="798873"/>
                    <a:pt x="957763" y="800036"/>
                  </a:cubicBezTo>
                  <a:cubicBezTo>
                    <a:pt x="955670" y="800967"/>
                    <a:pt x="953809" y="802130"/>
                    <a:pt x="951715" y="803060"/>
                  </a:cubicBezTo>
                  <a:cubicBezTo>
                    <a:pt x="949621" y="804224"/>
                    <a:pt x="947295" y="805154"/>
                    <a:pt x="945201" y="806317"/>
                  </a:cubicBezTo>
                  <a:cubicBezTo>
                    <a:pt x="943107" y="807248"/>
                    <a:pt x="941014" y="808178"/>
                    <a:pt x="938920" y="809109"/>
                  </a:cubicBezTo>
                  <a:cubicBezTo>
                    <a:pt x="936594" y="810039"/>
                    <a:pt x="934500" y="810970"/>
                    <a:pt x="932173" y="811901"/>
                  </a:cubicBezTo>
                  <a:cubicBezTo>
                    <a:pt x="930080" y="812831"/>
                    <a:pt x="927986" y="813529"/>
                    <a:pt x="925892" y="814460"/>
                  </a:cubicBezTo>
                  <a:cubicBezTo>
                    <a:pt x="923566" y="815390"/>
                    <a:pt x="921240" y="816321"/>
                    <a:pt x="918913" y="817019"/>
                  </a:cubicBezTo>
                  <a:cubicBezTo>
                    <a:pt x="916819" y="817716"/>
                    <a:pt x="914726" y="818414"/>
                    <a:pt x="912632" y="819112"/>
                  </a:cubicBezTo>
                  <a:cubicBezTo>
                    <a:pt x="910306" y="819810"/>
                    <a:pt x="907979" y="820741"/>
                    <a:pt x="905420" y="821439"/>
                  </a:cubicBezTo>
                  <a:cubicBezTo>
                    <a:pt x="903327" y="822137"/>
                    <a:pt x="901233" y="822602"/>
                    <a:pt x="898906" y="823300"/>
                  </a:cubicBezTo>
                  <a:cubicBezTo>
                    <a:pt x="896580" y="823998"/>
                    <a:pt x="894021" y="824696"/>
                    <a:pt x="891462" y="825393"/>
                  </a:cubicBezTo>
                  <a:cubicBezTo>
                    <a:pt x="889368" y="825859"/>
                    <a:pt x="887275" y="826324"/>
                    <a:pt x="884948" y="826789"/>
                  </a:cubicBezTo>
                  <a:cubicBezTo>
                    <a:pt x="882389" y="827255"/>
                    <a:pt x="879830" y="827952"/>
                    <a:pt x="877271" y="828418"/>
                  </a:cubicBezTo>
                  <a:cubicBezTo>
                    <a:pt x="875178" y="828883"/>
                    <a:pt x="873084" y="829116"/>
                    <a:pt x="870990" y="829581"/>
                  </a:cubicBezTo>
                  <a:cubicBezTo>
                    <a:pt x="868431" y="830046"/>
                    <a:pt x="865639" y="830512"/>
                    <a:pt x="863080" y="830977"/>
                  </a:cubicBezTo>
                  <a:cubicBezTo>
                    <a:pt x="860987" y="831209"/>
                    <a:pt x="859126" y="831442"/>
                    <a:pt x="857032" y="831675"/>
                  </a:cubicBezTo>
                  <a:cubicBezTo>
                    <a:pt x="844470" y="833303"/>
                    <a:pt x="831675" y="834234"/>
                    <a:pt x="818647" y="834234"/>
                  </a:cubicBezTo>
                  <a:cubicBezTo>
                    <a:pt x="812366" y="834234"/>
                    <a:pt x="806317" y="834001"/>
                    <a:pt x="800269" y="833536"/>
                  </a:cubicBezTo>
                  <a:cubicBezTo>
                    <a:pt x="798175" y="849820"/>
                    <a:pt x="794220" y="865640"/>
                    <a:pt x="788637" y="880528"/>
                  </a:cubicBezTo>
                  <a:lnTo>
                    <a:pt x="788637" y="880528"/>
                  </a:lnTo>
                  <a:cubicBezTo>
                    <a:pt x="787706" y="883320"/>
                    <a:pt x="786543" y="885879"/>
                    <a:pt x="785380" y="888670"/>
                  </a:cubicBezTo>
                  <a:cubicBezTo>
                    <a:pt x="784682" y="890066"/>
                    <a:pt x="784217" y="891462"/>
                    <a:pt x="783519" y="892858"/>
                  </a:cubicBezTo>
                  <a:cubicBezTo>
                    <a:pt x="782821" y="894254"/>
                    <a:pt x="782123" y="895882"/>
                    <a:pt x="781425" y="897278"/>
                  </a:cubicBezTo>
                  <a:cubicBezTo>
                    <a:pt x="780727" y="898674"/>
                    <a:pt x="780029" y="900070"/>
                    <a:pt x="779331" y="901698"/>
                  </a:cubicBezTo>
                  <a:cubicBezTo>
                    <a:pt x="778634" y="903094"/>
                    <a:pt x="777936" y="904490"/>
                    <a:pt x="777005" y="906118"/>
                  </a:cubicBezTo>
                  <a:cubicBezTo>
                    <a:pt x="776307" y="907514"/>
                    <a:pt x="775609" y="908910"/>
                    <a:pt x="774911" y="910306"/>
                  </a:cubicBezTo>
                  <a:cubicBezTo>
                    <a:pt x="773981" y="911934"/>
                    <a:pt x="773050" y="913795"/>
                    <a:pt x="772120" y="915424"/>
                  </a:cubicBezTo>
                  <a:cubicBezTo>
                    <a:pt x="770957" y="917285"/>
                    <a:pt x="769793" y="919378"/>
                    <a:pt x="768630" y="921240"/>
                  </a:cubicBezTo>
                  <a:cubicBezTo>
                    <a:pt x="767700" y="922868"/>
                    <a:pt x="766769" y="924264"/>
                    <a:pt x="765606" y="925892"/>
                  </a:cubicBezTo>
                  <a:cubicBezTo>
                    <a:pt x="764675" y="927056"/>
                    <a:pt x="763977" y="928451"/>
                    <a:pt x="763047" y="929615"/>
                  </a:cubicBezTo>
                  <a:cubicBezTo>
                    <a:pt x="762116" y="931010"/>
                    <a:pt x="761186" y="932406"/>
                    <a:pt x="760255" y="933569"/>
                  </a:cubicBezTo>
                  <a:cubicBezTo>
                    <a:pt x="759325" y="934733"/>
                    <a:pt x="758394" y="936128"/>
                    <a:pt x="757464" y="937292"/>
                  </a:cubicBezTo>
                  <a:cubicBezTo>
                    <a:pt x="756301" y="938687"/>
                    <a:pt x="755370" y="940083"/>
                    <a:pt x="754207" y="941479"/>
                  </a:cubicBezTo>
                  <a:cubicBezTo>
                    <a:pt x="753276" y="942642"/>
                    <a:pt x="752578" y="943573"/>
                    <a:pt x="751648" y="944736"/>
                  </a:cubicBezTo>
                  <a:cubicBezTo>
                    <a:pt x="749787" y="947062"/>
                    <a:pt x="747926" y="949156"/>
                    <a:pt x="745832" y="951250"/>
                  </a:cubicBezTo>
                  <a:cubicBezTo>
                    <a:pt x="744901" y="952180"/>
                    <a:pt x="743971" y="953111"/>
                    <a:pt x="743040" y="954274"/>
                  </a:cubicBezTo>
                  <a:cubicBezTo>
                    <a:pt x="741877" y="955670"/>
                    <a:pt x="740481" y="957066"/>
                    <a:pt x="739318" y="958229"/>
                  </a:cubicBezTo>
                  <a:cubicBezTo>
                    <a:pt x="738388" y="959159"/>
                    <a:pt x="737224" y="960322"/>
                    <a:pt x="736294" y="961253"/>
                  </a:cubicBezTo>
                  <a:cubicBezTo>
                    <a:pt x="734898" y="962416"/>
                    <a:pt x="733735" y="963812"/>
                    <a:pt x="732339" y="964975"/>
                  </a:cubicBezTo>
                  <a:cubicBezTo>
                    <a:pt x="731408" y="965906"/>
                    <a:pt x="730478" y="966836"/>
                    <a:pt x="729315" y="967767"/>
                  </a:cubicBezTo>
                  <a:cubicBezTo>
                    <a:pt x="727454" y="969395"/>
                    <a:pt x="725592" y="971024"/>
                    <a:pt x="723731" y="972652"/>
                  </a:cubicBezTo>
                  <a:cubicBezTo>
                    <a:pt x="722801" y="973583"/>
                    <a:pt x="721870" y="974281"/>
                    <a:pt x="720707" y="975211"/>
                  </a:cubicBezTo>
                  <a:cubicBezTo>
                    <a:pt x="718846" y="976607"/>
                    <a:pt x="716985" y="978235"/>
                    <a:pt x="715124" y="979631"/>
                  </a:cubicBezTo>
                  <a:cubicBezTo>
                    <a:pt x="714193" y="980329"/>
                    <a:pt x="713030" y="981027"/>
                    <a:pt x="712100" y="981958"/>
                  </a:cubicBezTo>
                  <a:cubicBezTo>
                    <a:pt x="710471" y="983121"/>
                    <a:pt x="708843" y="984284"/>
                    <a:pt x="707214" y="985447"/>
                  </a:cubicBezTo>
                  <a:cubicBezTo>
                    <a:pt x="706284" y="986145"/>
                    <a:pt x="705121" y="986843"/>
                    <a:pt x="703957" y="987541"/>
                  </a:cubicBezTo>
                  <a:cubicBezTo>
                    <a:pt x="702096" y="988704"/>
                    <a:pt x="700235" y="989867"/>
                    <a:pt x="698374" y="991030"/>
                  </a:cubicBezTo>
                  <a:cubicBezTo>
                    <a:pt x="697443" y="991496"/>
                    <a:pt x="696746" y="992194"/>
                    <a:pt x="695815" y="992659"/>
                  </a:cubicBezTo>
                  <a:cubicBezTo>
                    <a:pt x="693256" y="994287"/>
                    <a:pt x="690464" y="995916"/>
                    <a:pt x="687673" y="997312"/>
                  </a:cubicBezTo>
                  <a:cubicBezTo>
                    <a:pt x="686742" y="997777"/>
                    <a:pt x="686044" y="998242"/>
                    <a:pt x="685114" y="998708"/>
                  </a:cubicBezTo>
                  <a:cubicBezTo>
                    <a:pt x="683020" y="999871"/>
                    <a:pt x="681159" y="1000801"/>
                    <a:pt x="679065" y="1001732"/>
                  </a:cubicBezTo>
                  <a:cubicBezTo>
                    <a:pt x="677902" y="1002197"/>
                    <a:pt x="676971" y="1002662"/>
                    <a:pt x="675808" y="1003360"/>
                  </a:cubicBezTo>
                  <a:cubicBezTo>
                    <a:pt x="673715" y="1004291"/>
                    <a:pt x="671854" y="1005221"/>
                    <a:pt x="669760" y="1006152"/>
                  </a:cubicBezTo>
                  <a:cubicBezTo>
                    <a:pt x="668829" y="1006617"/>
                    <a:pt x="667666" y="1007082"/>
                    <a:pt x="666736" y="1007548"/>
                  </a:cubicBezTo>
                  <a:cubicBezTo>
                    <a:pt x="663711" y="1008711"/>
                    <a:pt x="660920" y="1009874"/>
                    <a:pt x="657895" y="1011037"/>
                  </a:cubicBezTo>
                  <a:cubicBezTo>
                    <a:pt x="657895" y="1011037"/>
                    <a:pt x="657430" y="1011037"/>
                    <a:pt x="657197" y="1011270"/>
                  </a:cubicBezTo>
                  <a:cubicBezTo>
                    <a:pt x="654406" y="1012200"/>
                    <a:pt x="651382" y="1013364"/>
                    <a:pt x="648357" y="1014294"/>
                  </a:cubicBezTo>
                  <a:cubicBezTo>
                    <a:pt x="647427" y="1014527"/>
                    <a:pt x="646264" y="1014992"/>
                    <a:pt x="645333" y="1015225"/>
                  </a:cubicBezTo>
                  <a:cubicBezTo>
                    <a:pt x="643007" y="1015923"/>
                    <a:pt x="640913" y="1016620"/>
                    <a:pt x="638587" y="1017086"/>
                  </a:cubicBezTo>
                  <a:cubicBezTo>
                    <a:pt x="637423" y="1017318"/>
                    <a:pt x="636493" y="1017551"/>
                    <a:pt x="635330" y="1018016"/>
                  </a:cubicBezTo>
                  <a:cubicBezTo>
                    <a:pt x="632771" y="1018714"/>
                    <a:pt x="630444" y="1019179"/>
                    <a:pt x="627885" y="1019645"/>
                  </a:cubicBezTo>
                  <a:cubicBezTo>
                    <a:pt x="627187" y="1019645"/>
                    <a:pt x="626489" y="1020110"/>
                    <a:pt x="625559" y="1020110"/>
                  </a:cubicBezTo>
                  <a:cubicBezTo>
                    <a:pt x="622302" y="1020808"/>
                    <a:pt x="619045" y="1021273"/>
                    <a:pt x="615788" y="1021738"/>
                  </a:cubicBezTo>
                  <a:cubicBezTo>
                    <a:pt x="615090" y="1021738"/>
                    <a:pt x="614160" y="1021738"/>
                    <a:pt x="613462" y="1021971"/>
                  </a:cubicBezTo>
                  <a:cubicBezTo>
                    <a:pt x="610903" y="1022436"/>
                    <a:pt x="608344" y="1022669"/>
                    <a:pt x="605785" y="1022902"/>
                  </a:cubicBezTo>
                  <a:cubicBezTo>
                    <a:pt x="604622" y="1022902"/>
                    <a:pt x="603458" y="1022902"/>
                    <a:pt x="602528" y="1023134"/>
                  </a:cubicBezTo>
                  <a:cubicBezTo>
                    <a:pt x="600202" y="1023134"/>
                    <a:pt x="597643" y="1023600"/>
                    <a:pt x="595316" y="1023600"/>
                  </a:cubicBezTo>
                  <a:cubicBezTo>
                    <a:pt x="594386" y="1023600"/>
                    <a:pt x="593222" y="1023600"/>
                    <a:pt x="592292" y="1023600"/>
                  </a:cubicBezTo>
                  <a:cubicBezTo>
                    <a:pt x="588802" y="1023600"/>
                    <a:pt x="585546" y="1023832"/>
                    <a:pt x="582056" y="1023832"/>
                  </a:cubicBezTo>
                  <a:lnTo>
                    <a:pt x="582056" y="1023832"/>
                  </a:lnTo>
                  <a:cubicBezTo>
                    <a:pt x="578566" y="1023832"/>
                    <a:pt x="575077" y="1023832"/>
                    <a:pt x="571820" y="1023600"/>
                  </a:cubicBezTo>
                  <a:cubicBezTo>
                    <a:pt x="570657" y="1023600"/>
                    <a:pt x="569726" y="1023600"/>
                    <a:pt x="568563" y="1023600"/>
                  </a:cubicBezTo>
                  <a:cubicBezTo>
                    <a:pt x="566237" y="1023600"/>
                    <a:pt x="563678" y="1023367"/>
                    <a:pt x="561351" y="1023134"/>
                  </a:cubicBezTo>
                  <a:cubicBezTo>
                    <a:pt x="560188" y="1023134"/>
                    <a:pt x="559025" y="1023134"/>
                    <a:pt x="557862" y="1022902"/>
                  </a:cubicBezTo>
                  <a:cubicBezTo>
                    <a:pt x="555303" y="1022669"/>
                    <a:pt x="552744" y="1022204"/>
                    <a:pt x="550417" y="1021971"/>
                  </a:cubicBezTo>
                  <a:cubicBezTo>
                    <a:pt x="549487" y="1021971"/>
                    <a:pt x="548789" y="1021971"/>
                    <a:pt x="547858" y="1021506"/>
                  </a:cubicBezTo>
                  <a:cubicBezTo>
                    <a:pt x="544601" y="1021041"/>
                    <a:pt x="541345" y="1020343"/>
                    <a:pt x="538088" y="1019877"/>
                  </a:cubicBezTo>
                  <a:cubicBezTo>
                    <a:pt x="537157" y="1019877"/>
                    <a:pt x="536459" y="1019412"/>
                    <a:pt x="535529" y="1019412"/>
                  </a:cubicBezTo>
                  <a:cubicBezTo>
                    <a:pt x="533202" y="1018947"/>
                    <a:pt x="530643" y="1018482"/>
                    <a:pt x="528317" y="1017784"/>
                  </a:cubicBezTo>
                  <a:cubicBezTo>
                    <a:pt x="527154" y="1017551"/>
                    <a:pt x="525991" y="1017318"/>
                    <a:pt x="524827" y="1016853"/>
                  </a:cubicBezTo>
                  <a:cubicBezTo>
                    <a:pt x="522734" y="1016388"/>
                    <a:pt x="520640" y="1015690"/>
                    <a:pt x="518314" y="1014992"/>
                  </a:cubicBezTo>
                  <a:cubicBezTo>
                    <a:pt x="517150" y="1014759"/>
                    <a:pt x="516220" y="1014294"/>
                    <a:pt x="515057" y="1014061"/>
                  </a:cubicBezTo>
                  <a:cubicBezTo>
                    <a:pt x="512265" y="1013131"/>
                    <a:pt x="509706" y="1012200"/>
                    <a:pt x="506914" y="1011270"/>
                  </a:cubicBezTo>
                  <a:cubicBezTo>
                    <a:pt x="506217" y="1011270"/>
                    <a:pt x="505751" y="1010805"/>
                    <a:pt x="505053" y="1010572"/>
                  </a:cubicBezTo>
                  <a:cubicBezTo>
                    <a:pt x="502262" y="1009641"/>
                    <a:pt x="499703" y="1008478"/>
                    <a:pt x="496911" y="1007315"/>
                  </a:cubicBezTo>
                  <a:cubicBezTo>
                    <a:pt x="495748" y="1006850"/>
                    <a:pt x="494817" y="1006385"/>
                    <a:pt x="493654" y="1005919"/>
                  </a:cubicBezTo>
                  <a:cubicBezTo>
                    <a:pt x="491793" y="1004989"/>
                    <a:pt x="489932" y="1004291"/>
                    <a:pt x="488071" y="1003360"/>
                  </a:cubicBezTo>
                  <a:cubicBezTo>
                    <a:pt x="486908" y="1002895"/>
                    <a:pt x="485745" y="1002197"/>
                    <a:pt x="484581" y="1001732"/>
                  </a:cubicBezTo>
                  <a:cubicBezTo>
                    <a:pt x="482720" y="1000801"/>
                    <a:pt x="480859" y="999871"/>
                    <a:pt x="478998" y="998940"/>
                  </a:cubicBezTo>
                  <a:cubicBezTo>
                    <a:pt x="478067" y="998475"/>
                    <a:pt x="476904" y="997777"/>
                    <a:pt x="475974" y="997312"/>
                  </a:cubicBezTo>
                  <a:cubicBezTo>
                    <a:pt x="473415" y="995916"/>
                    <a:pt x="470623" y="994287"/>
                    <a:pt x="468064" y="992892"/>
                  </a:cubicBezTo>
                  <a:cubicBezTo>
                    <a:pt x="467134" y="992194"/>
                    <a:pt x="465970" y="991496"/>
                    <a:pt x="465040" y="991030"/>
                  </a:cubicBezTo>
                  <a:cubicBezTo>
                    <a:pt x="463411" y="990100"/>
                    <a:pt x="461783" y="988937"/>
                    <a:pt x="460154" y="987774"/>
                  </a:cubicBezTo>
                  <a:cubicBezTo>
                    <a:pt x="458991" y="987076"/>
                    <a:pt x="457828" y="986145"/>
                    <a:pt x="456665" y="985447"/>
                  </a:cubicBezTo>
                  <a:cubicBezTo>
                    <a:pt x="455269" y="984517"/>
                    <a:pt x="453873" y="983353"/>
                    <a:pt x="452245" y="982423"/>
                  </a:cubicBezTo>
                  <a:cubicBezTo>
                    <a:pt x="451082" y="981492"/>
                    <a:pt x="449919" y="980794"/>
                    <a:pt x="448755" y="979864"/>
                  </a:cubicBezTo>
                  <a:cubicBezTo>
                    <a:pt x="447127" y="978701"/>
                    <a:pt x="445731" y="977305"/>
                    <a:pt x="444103" y="976142"/>
                  </a:cubicBezTo>
                  <a:cubicBezTo>
                    <a:pt x="442474" y="974746"/>
                    <a:pt x="440846" y="973583"/>
                    <a:pt x="439217" y="972187"/>
                  </a:cubicBezTo>
                  <a:cubicBezTo>
                    <a:pt x="437821" y="970791"/>
                    <a:pt x="436193" y="969628"/>
                    <a:pt x="434797" y="968232"/>
                  </a:cubicBezTo>
                  <a:cubicBezTo>
                    <a:pt x="433634" y="967302"/>
                    <a:pt x="432471" y="966138"/>
                    <a:pt x="431308" y="964975"/>
                  </a:cubicBezTo>
                  <a:cubicBezTo>
                    <a:pt x="430144" y="963812"/>
                    <a:pt x="428981" y="962882"/>
                    <a:pt x="427818" y="961718"/>
                  </a:cubicBezTo>
                  <a:cubicBezTo>
                    <a:pt x="426655" y="960555"/>
                    <a:pt x="425492" y="959392"/>
                    <a:pt x="424329" y="958229"/>
                  </a:cubicBezTo>
                  <a:cubicBezTo>
                    <a:pt x="423165" y="957066"/>
                    <a:pt x="422235" y="955902"/>
                    <a:pt x="421072" y="954972"/>
                  </a:cubicBezTo>
                  <a:cubicBezTo>
                    <a:pt x="419908" y="953809"/>
                    <a:pt x="418745" y="952645"/>
                    <a:pt x="417815" y="951482"/>
                  </a:cubicBezTo>
                  <a:cubicBezTo>
                    <a:pt x="416186" y="949621"/>
                    <a:pt x="414558" y="947760"/>
                    <a:pt x="412929" y="945899"/>
                  </a:cubicBezTo>
                  <a:cubicBezTo>
                    <a:pt x="411766" y="944271"/>
                    <a:pt x="410370" y="942875"/>
                    <a:pt x="409207" y="941246"/>
                  </a:cubicBezTo>
                  <a:cubicBezTo>
                    <a:pt x="408277" y="940083"/>
                    <a:pt x="407346" y="938920"/>
                    <a:pt x="406648" y="937989"/>
                  </a:cubicBezTo>
                  <a:cubicBezTo>
                    <a:pt x="405485" y="936594"/>
                    <a:pt x="404554" y="935198"/>
                    <a:pt x="403391" y="933802"/>
                  </a:cubicBezTo>
                  <a:cubicBezTo>
                    <a:pt x="402693" y="932639"/>
                    <a:pt x="401763" y="931476"/>
                    <a:pt x="401065" y="930545"/>
                  </a:cubicBezTo>
                  <a:cubicBezTo>
                    <a:pt x="400134" y="929149"/>
                    <a:pt x="398971" y="927521"/>
                    <a:pt x="398041" y="926125"/>
                  </a:cubicBezTo>
                  <a:cubicBezTo>
                    <a:pt x="397343" y="924962"/>
                    <a:pt x="396645" y="923799"/>
                    <a:pt x="395947" y="922868"/>
                  </a:cubicBezTo>
                  <a:cubicBezTo>
                    <a:pt x="394086" y="920076"/>
                    <a:pt x="392457" y="917285"/>
                    <a:pt x="390829" y="914260"/>
                  </a:cubicBezTo>
                  <a:cubicBezTo>
                    <a:pt x="390131" y="913097"/>
                    <a:pt x="389666" y="912167"/>
                    <a:pt x="388968" y="911004"/>
                  </a:cubicBezTo>
                  <a:cubicBezTo>
                    <a:pt x="388037" y="909375"/>
                    <a:pt x="387107" y="907747"/>
                    <a:pt x="386409" y="906118"/>
                  </a:cubicBezTo>
                  <a:cubicBezTo>
                    <a:pt x="385711" y="904955"/>
                    <a:pt x="385246" y="903792"/>
                    <a:pt x="384548" y="902629"/>
                  </a:cubicBezTo>
                  <a:cubicBezTo>
                    <a:pt x="383850" y="901000"/>
                    <a:pt x="382919" y="899372"/>
                    <a:pt x="382221" y="897743"/>
                  </a:cubicBezTo>
                  <a:cubicBezTo>
                    <a:pt x="381756" y="896580"/>
                    <a:pt x="381058" y="895417"/>
                    <a:pt x="380593" y="894254"/>
                  </a:cubicBezTo>
                  <a:cubicBezTo>
                    <a:pt x="379895" y="892625"/>
                    <a:pt x="378964" y="890764"/>
                    <a:pt x="378267" y="889136"/>
                  </a:cubicBezTo>
                  <a:cubicBezTo>
                    <a:pt x="378267" y="888670"/>
                    <a:pt x="377801" y="888205"/>
                    <a:pt x="377569" y="887507"/>
                  </a:cubicBezTo>
                  <a:cubicBezTo>
                    <a:pt x="370822" y="870758"/>
                    <a:pt x="365937" y="852844"/>
                    <a:pt x="363378" y="834234"/>
                  </a:cubicBezTo>
                  <a:cubicBezTo>
                    <a:pt x="357329" y="834699"/>
                    <a:pt x="351281" y="834932"/>
                    <a:pt x="345000" y="834932"/>
                  </a:cubicBezTo>
                  <a:cubicBezTo>
                    <a:pt x="331739" y="834932"/>
                    <a:pt x="318944" y="834001"/>
                    <a:pt x="306149" y="832373"/>
                  </a:cubicBezTo>
                  <a:cubicBezTo>
                    <a:pt x="304288" y="832140"/>
                    <a:pt x="302427" y="831907"/>
                    <a:pt x="300566" y="831675"/>
                  </a:cubicBezTo>
                  <a:cubicBezTo>
                    <a:pt x="297774" y="831209"/>
                    <a:pt x="294983" y="830744"/>
                    <a:pt x="292424" y="830279"/>
                  </a:cubicBezTo>
                  <a:cubicBezTo>
                    <a:pt x="290330" y="829814"/>
                    <a:pt x="288469" y="829581"/>
                    <a:pt x="286375" y="829116"/>
                  </a:cubicBezTo>
                  <a:cubicBezTo>
                    <a:pt x="283816" y="828650"/>
                    <a:pt x="281025" y="827952"/>
                    <a:pt x="278466" y="827255"/>
                  </a:cubicBezTo>
                  <a:cubicBezTo>
                    <a:pt x="276372" y="826789"/>
                    <a:pt x="274511" y="826324"/>
                    <a:pt x="272417" y="825859"/>
                  </a:cubicBezTo>
                  <a:cubicBezTo>
                    <a:pt x="269858" y="825161"/>
                    <a:pt x="267299" y="824463"/>
                    <a:pt x="264740" y="823765"/>
                  </a:cubicBezTo>
                  <a:cubicBezTo>
                    <a:pt x="262646" y="823300"/>
                    <a:pt x="260785" y="822602"/>
                    <a:pt x="258691" y="822137"/>
                  </a:cubicBezTo>
                  <a:cubicBezTo>
                    <a:pt x="256133" y="821439"/>
                    <a:pt x="253806" y="820508"/>
                    <a:pt x="251247" y="819810"/>
                  </a:cubicBezTo>
                  <a:cubicBezTo>
                    <a:pt x="249153" y="819112"/>
                    <a:pt x="247292" y="818414"/>
                    <a:pt x="245199" y="817716"/>
                  </a:cubicBezTo>
                  <a:cubicBezTo>
                    <a:pt x="242640" y="816786"/>
                    <a:pt x="240313" y="815855"/>
                    <a:pt x="237987" y="814925"/>
                  </a:cubicBezTo>
                  <a:cubicBezTo>
                    <a:pt x="236126" y="814227"/>
                    <a:pt x="234032" y="813296"/>
                    <a:pt x="232171" y="812599"/>
                  </a:cubicBezTo>
                  <a:cubicBezTo>
                    <a:pt x="229845" y="811668"/>
                    <a:pt x="227518" y="810505"/>
                    <a:pt x="225192" y="809574"/>
                  </a:cubicBezTo>
                  <a:cubicBezTo>
                    <a:pt x="223331" y="808644"/>
                    <a:pt x="221237" y="807946"/>
                    <a:pt x="219376" y="807015"/>
                  </a:cubicBezTo>
                  <a:cubicBezTo>
                    <a:pt x="217050" y="805852"/>
                    <a:pt x="214723" y="804921"/>
                    <a:pt x="212397" y="803758"/>
                  </a:cubicBezTo>
                  <a:cubicBezTo>
                    <a:pt x="210536" y="802828"/>
                    <a:pt x="208675" y="801897"/>
                    <a:pt x="206814" y="800967"/>
                  </a:cubicBezTo>
                  <a:cubicBezTo>
                    <a:pt x="204487" y="799803"/>
                    <a:pt x="202394" y="798640"/>
                    <a:pt x="200067" y="797477"/>
                  </a:cubicBezTo>
                  <a:cubicBezTo>
                    <a:pt x="198206" y="796547"/>
                    <a:pt x="196345" y="795383"/>
                    <a:pt x="194484" y="794220"/>
                  </a:cubicBezTo>
                  <a:cubicBezTo>
                    <a:pt x="192390" y="793057"/>
                    <a:pt x="190064" y="791661"/>
                    <a:pt x="187970" y="790265"/>
                  </a:cubicBezTo>
                  <a:cubicBezTo>
                    <a:pt x="186109" y="789102"/>
                    <a:pt x="184481" y="787939"/>
                    <a:pt x="182619" y="786776"/>
                  </a:cubicBezTo>
                  <a:cubicBezTo>
                    <a:pt x="180526" y="785380"/>
                    <a:pt x="178432" y="783984"/>
                    <a:pt x="176338" y="782588"/>
                  </a:cubicBezTo>
                  <a:cubicBezTo>
                    <a:pt x="174477" y="781425"/>
                    <a:pt x="172849" y="780029"/>
                    <a:pt x="171220" y="778866"/>
                  </a:cubicBezTo>
                  <a:cubicBezTo>
                    <a:pt x="169127" y="777470"/>
                    <a:pt x="167033" y="775842"/>
                    <a:pt x="165172" y="774446"/>
                  </a:cubicBezTo>
                  <a:cubicBezTo>
                    <a:pt x="163543" y="773050"/>
                    <a:pt x="161915" y="771887"/>
                    <a:pt x="160286" y="770491"/>
                  </a:cubicBezTo>
                  <a:cubicBezTo>
                    <a:pt x="158425" y="768863"/>
                    <a:pt x="156332" y="767467"/>
                    <a:pt x="154470" y="765839"/>
                  </a:cubicBezTo>
                  <a:cubicBezTo>
                    <a:pt x="152842" y="764443"/>
                    <a:pt x="151214" y="763047"/>
                    <a:pt x="149585" y="761651"/>
                  </a:cubicBezTo>
                  <a:cubicBezTo>
                    <a:pt x="147724" y="760023"/>
                    <a:pt x="145863" y="758394"/>
                    <a:pt x="144002" y="756766"/>
                  </a:cubicBezTo>
                  <a:cubicBezTo>
                    <a:pt x="142373" y="755370"/>
                    <a:pt x="140978" y="753974"/>
                    <a:pt x="139582" y="752346"/>
                  </a:cubicBezTo>
                  <a:cubicBezTo>
                    <a:pt x="137721" y="750485"/>
                    <a:pt x="135860" y="748856"/>
                    <a:pt x="134231" y="746995"/>
                  </a:cubicBezTo>
                  <a:cubicBezTo>
                    <a:pt x="133068" y="745832"/>
                    <a:pt x="131905" y="744436"/>
                    <a:pt x="130509" y="743273"/>
                  </a:cubicBezTo>
                  <a:cubicBezTo>
                    <a:pt x="127019" y="739551"/>
                    <a:pt x="123530" y="735828"/>
                    <a:pt x="120273" y="731874"/>
                  </a:cubicBezTo>
                  <a:cubicBezTo>
                    <a:pt x="118877" y="730245"/>
                    <a:pt x="117249" y="728617"/>
                    <a:pt x="115853" y="726756"/>
                  </a:cubicBezTo>
                  <a:cubicBezTo>
                    <a:pt x="114457" y="724895"/>
                    <a:pt x="112829" y="723033"/>
                    <a:pt x="111433" y="721172"/>
                  </a:cubicBezTo>
                  <a:cubicBezTo>
                    <a:pt x="110037" y="719311"/>
                    <a:pt x="108641" y="717683"/>
                    <a:pt x="107245" y="715822"/>
                  </a:cubicBezTo>
                  <a:cubicBezTo>
                    <a:pt x="105850" y="713961"/>
                    <a:pt x="104454" y="712100"/>
                    <a:pt x="103058" y="710239"/>
                  </a:cubicBezTo>
                  <a:cubicBezTo>
                    <a:pt x="101662" y="708377"/>
                    <a:pt x="100266" y="706516"/>
                    <a:pt x="99103" y="704655"/>
                  </a:cubicBezTo>
                  <a:cubicBezTo>
                    <a:pt x="97707" y="702794"/>
                    <a:pt x="96544" y="700700"/>
                    <a:pt x="95381" y="698839"/>
                  </a:cubicBezTo>
                  <a:cubicBezTo>
                    <a:pt x="93985" y="696978"/>
                    <a:pt x="92822" y="694885"/>
                    <a:pt x="91659" y="693023"/>
                  </a:cubicBezTo>
                  <a:cubicBezTo>
                    <a:pt x="90495" y="691162"/>
                    <a:pt x="89332" y="689069"/>
                    <a:pt x="88169" y="686975"/>
                  </a:cubicBezTo>
                  <a:cubicBezTo>
                    <a:pt x="87006" y="684881"/>
                    <a:pt x="85843" y="683020"/>
                    <a:pt x="84680" y="680926"/>
                  </a:cubicBezTo>
                  <a:cubicBezTo>
                    <a:pt x="83516" y="678833"/>
                    <a:pt x="82586" y="676972"/>
                    <a:pt x="81423" y="674878"/>
                  </a:cubicBezTo>
                  <a:cubicBezTo>
                    <a:pt x="80260" y="672784"/>
                    <a:pt x="79329" y="670690"/>
                    <a:pt x="78166" y="668597"/>
                  </a:cubicBezTo>
                  <a:cubicBezTo>
                    <a:pt x="77235" y="666503"/>
                    <a:pt x="76072" y="664409"/>
                    <a:pt x="75142" y="662315"/>
                  </a:cubicBezTo>
                  <a:cubicBezTo>
                    <a:pt x="74211" y="660222"/>
                    <a:pt x="73048" y="657895"/>
                    <a:pt x="72117" y="655802"/>
                  </a:cubicBezTo>
                  <a:cubicBezTo>
                    <a:pt x="71187" y="653708"/>
                    <a:pt x="70256" y="651614"/>
                    <a:pt x="69326" y="649520"/>
                  </a:cubicBezTo>
                  <a:cubicBezTo>
                    <a:pt x="68395" y="647194"/>
                    <a:pt x="67465" y="645100"/>
                    <a:pt x="66767" y="642774"/>
                  </a:cubicBezTo>
                  <a:cubicBezTo>
                    <a:pt x="65836" y="640680"/>
                    <a:pt x="65138" y="638354"/>
                    <a:pt x="64440" y="636260"/>
                  </a:cubicBezTo>
                  <a:cubicBezTo>
                    <a:pt x="63510" y="633934"/>
                    <a:pt x="62812" y="631607"/>
                    <a:pt x="62114" y="629281"/>
                  </a:cubicBezTo>
                  <a:cubicBezTo>
                    <a:pt x="61416" y="627187"/>
                    <a:pt x="60718" y="624861"/>
                    <a:pt x="60020" y="622767"/>
                  </a:cubicBezTo>
                  <a:cubicBezTo>
                    <a:pt x="59322" y="620441"/>
                    <a:pt x="58624" y="618115"/>
                    <a:pt x="57926" y="615556"/>
                  </a:cubicBezTo>
                  <a:cubicBezTo>
                    <a:pt x="57229" y="613462"/>
                    <a:pt x="56763" y="611136"/>
                    <a:pt x="56065" y="608809"/>
                  </a:cubicBezTo>
                  <a:cubicBezTo>
                    <a:pt x="55367" y="606483"/>
                    <a:pt x="54902" y="603924"/>
                    <a:pt x="54437" y="601597"/>
                  </a:cubicBezTo>
                  <a:cubicBezTo>
                    <a:pt x="53972" y="599271"/>
                    <a:pt x="53506" y="597177"/>
                    <a:pt x="53041" y="594851"/>
                  </a:cubicBezTo>
                  <a:cubicBezTo>
                    <a:pt x="52576" y="592292"/>
                    <a:pt x="52111" y="589733"/>
                    <a:pt x="51645" y="587174"/>
                  </a:cubicBezTo>
                  <a:cubicBezTo>
                    <a:pt x="51180" y="584848"/>
                    <a:pt x="50947" y="582754"/>
                    <a:pt x="50482" y="580428"/>
                  </a:cubicBezTo>
                  <a:cubicBezTo>
                    <a:pt x="50017" y="577869"/>
                    <a:pt x="49784" y="575077"/>
                    <a:pt x="49552" y="572518"/>
                  </a:cubicBezTo>
                  <a:cubicBezTo>
                    <a:pt x="49319" y="570424"/>
                    <a:pt x="49086" y="568098"/>
                    <a:pt x="48854" y="566004"/>
                  </a:cubicBezTo>
                  <a:cubicBezTo>
                    <a:pt x="48621" y="563212"/>
                    <a:pt x="48388" y="560188"/>
                    <a:pt x="48156" y="557396"/>
                  </a:cubicBezTo>
                  <a:cubicBezTo>
                    <a:pt x="48156" y="555303"/>
                    <a:pt x="47923" y="553442"/>
                    <a:pt x="47690" y="551348"/>
                  </a:cubicBezTo>
                  <a:cubicBezTo>
                    <a:pt x="47690" y="547626"/>
                    <a:pt x="47458" y="543671"/>
                    <a:pt x="47458" y="539716"/>
                  </a:cubicBezTo>
                  <a:cubicBezTo>
                    <a:pt x="47458" y="538553"/>
                    <a:pt x="47458" y="537622"/>
                    <a:pt x="47458" y="536459"/>
                  </a:cubicBezTo>
                  <a:cubicBezTo>
                    <a:pt x="47458" y="535296"/>
                    <a:pt x="47458" y="534365"/>
                    <a:pt x="47458" y="533202"/>
                  </a:cubicBezTo>
                  <a:cubicBezTo>
                    <a:pt x="47458" y="529248"/>
                    <a:pt x="47458" y="525525"/>
                    <a:pt x="47690" y="521570"/>
                  </a:cubicBezTo>
                  <a:cubicBezTo>
                    <a:pt x="47690" y="519477"/>
                    <a:pt x="47923" y="517616"/>
                    <a:pt x="48156" y="515522"/>
                  </a:cubicBezTo>
                  <a:cubicBezTo>
                    <a:pt x="48156" y="512730"/>
                    <a:pt x="48621" y="509706"/>
                    <a:pt x="48854" y="506914"/>
                  </a:cubicBezTo>
                  <a:cubicBezTo>
                    <a:pt x="48854" y="504821"/>
                    <a:pt x="49319" y="502494"/>
                    <a:pt x="49552" y="500401"/>
                  </a:cubicBezTo>
                  <a:cubicBezTo>
                    <a:pt x="49784" y="497842"/>
                    <a:pt x="50249" y="495050"/>
                    <a:pt x="50482" y="492491"/>
                  </a:cubicBezTo>
                  <a:cubicBezTo>
                    <a:pt x="50715" y="490165"/>
                    <a:pt x="51180" y="488071"/>
                    <a:pt x="51645" y="485744"/>
                  </a:cubicBezTo>
                  <a:cubicBezTo>
                    <a:pt x="52111" y="483186"/>
                    <a:pt x="52576" y="480627"/>
                    <a:pt x="53041" y="478068"/>
                  </a:cubicBezTo>
                  <a:cubicBezTo>
                    <a:pt x="53506" y="475741"/>
                    <a:pt x="53972" y="473647"/>
                    <a:pt x="54437" y="471321"/>
                  </a:cubicBezTo>
                  <a:cubicBezTo>
                    <a:pt x="54902" y="468995"/>
                    <a:pt x="55600" y="466436"/>
                    <a:pt x="56065" y="464109"/>
                  </a:cubicBezTo>
                  <a:cubicBezTo>
                    <a:pt x="56531" y="461783"/>
                    <a:pt x="57229" y="459689"/>
                    <a:pt x="57926" y="457363"/>
                  </a:cubicBezTo>
                  <a:cubicBezTo>
                    <a:pt x="58624" y="455036"/>
                    <a:pt x="59322" y="452710"/>
                    <a:pt x="60020" y="450151"/>
                  </a:cubicBezTo>
                  <a:cubicBezTo>
                    <a:pt x="60718" y="447825"/>
                    <a:pt x="61416" y="445731"/>
                    <a:pt x="62114" y="443637"/>
                  </a:cubicBezTo>
                  <a:cubicBezTo>
                    <a:pt x="62812" y="441311"/>
                    <a:pt x="63742" y="438985"/>
                    <a:pt x="64440" y="436658"/>
                  </a:cubicBezTo>
                  <a:cubicBezTo>
                    <a:pt x="65138" y="434565"/>
                    <a:pt x="66069" y="432238"/>
                    <a:pt x="66767" y="430144"/>
                  </a:cubicBezTo>
                  <a:cubicBezTo>
                    <a:pt x="67697" y="427818"/>
                    <a:pt x="68395" y="425724"/>
                    <a:pt x="69326" y="423398"/>
                  </a:cubicBezTo>
                  <a:cubicBezTo>
                    <a:pt x="70256" y="421304"/>
                    <a:pt x="71187" y="419211"/>
                    <a:pt x="72117" y="417117"/>
                  </a:cubicBezTo>
                  <a:cubicBezTo>
                    <a:pt x="73048" y="415023"/>
                    <a:pt x="73978" y="412697"/>
                    <a:pt x="75142" y="410603"/>
                  </a:cubicBezTo>
                  <a:cubicBezTo>
                    <a:pt x="76072" y="408509"/>
                    <a:pt x="77003" y="406416"/>
                    <a:pt x="78166" y="404322"/>
                  </a:cubicBezTo>
                  <a:cubicBezTo>
                    <a:pt x="79329" y="402228"/>
                    <a:pt x="80260" y="400134"/>
                    <a:pt x="81423" y="398041"/>
                  </a:cubicBezTo>
                  <a:cubicBezTo>
                    <a:pt x="82586" y="395947"/>
                    <a:pt x="83516" y="393853"/>
                    <a:pt x="84680" y="391992"/>
                  </a:cubicBezTo>
                  <a:cubicBezTo>
                    <a:pt x="85843" y="389898"/>
                    <a:pt x="87006" y="388037"/>
                    <a:pt x="88169" y="385944"/>
                  </a:cubicBezTo>
                  <a:cubicBezTo>
                    <a:pt x="89332" y="383850"/>
                    <a:pt x="90495" y="381989"/>
                    <a:pt x="91659" y="379895"/>
                  </a:cubicBezTo>
                  <a:cubicBezTo>
                    <a:pt x="92822" y="378034"/>
                    <a:pt x="94218" y="375940"/>
                    <a:pt x="95381" y="374079"/>
                  </a:cubicBezTo>
                  <a:cubicBezTo>
                    <a:pt x="96544" y="372218"/>
                    <a:pt x="97940" y="370124"/>
                    <a:pt x="99103" y="368263"/>
                  </a:cubicBezTo>
                  <a:cubicBezTo>
                    <a:pt x="100499" y="366402"/>
                    <a:pt x="101662" y="364541"/>
                    <a:pt x="103058" y="362680"/>
                  </a:cubicBezTo>
                  <a:cubicBezTo>
                    <a:pt x="104454" y="360819"/>
                    <a:pt x="105850" y="358958"/>
                    <a:pt x="107245" y="357097"/>
                  </a:cubicBezTo>
                  <a:cubicBezTo>
                    <a:pt x="108641" y="355236"/>
                    <a:pt x="110037" y="353374"/>
                    <a:pt x="111433" y="351746"/>
                  </a:cubicBezTo>
                  <a:cubicBezTo>
                    <a:pt x="112829" y="349885"/>
                    <a:pt x="114224" y="348024"/>
                    <a:pt x="115853" y="346163"/>
                  </a:cubicBezTo>
                  <a:cubicBezTo>
                    <a:pt x="117249" y="344534"/>
                    <a:pt x="118877" y="342906"/>
                    <a:pt x="120273" y="341045"/>
                  </a:cubicBezTo>
                  <a:cubicBezTo>
                    <a:pt x="123530" y="337090"/>
                    <a:pt x="127019" y="333368"/>
                    <a:pt x="130509" y="329646"/>
                  </a:cubicBezTo>
                  <a:cubicBezTo>
                    <a:pt x="131672" y="328482"/>
                    <a:pt x="132835" y="327087"/>
                    <a:pt x="134231" y="325923"/>
                  </a:cubicBezTo>
                  <a:cubicBezTo>
                    <a:pt x="136092" y="324062"/>
                    <a:pt x="137953" y="322434"/>
                    <a:pt x="139582" y="320573"/>
                  </a:cubicBezTo>
                  <a:cubicBezTo>
                    <a:pt x="141210" y="319177"/>
                    <a:pt x="142606" y="317781"/>
                    <a:pt x="144002" y="316153"/>
                  </a:cubicBezTo>
                  <a:cubicBezTo>
                    <a:pt x="145863" y="314524"/>
                    <a:pt x="147724" y="312896"/>
                    <a:pt x="149585" y="311267"/>
                  </a:cubicBezTo>
                  <a:cubicBezTo>
                    <a:pt x="151214" y="309872"/>
                    <a:pt x="152842" y="308476"/>
                    <a:pt x="154470" y="307080"/>
                  </a:cubicBezTo>
                  <a:cubicBezTo>
                    <a:pt x="156332" y="305451"/>
                    <a:pt x="158425" y="304056"/>
                    <a:pt x="160286" y="302427"/>
                  </a:cubicBezTo>
                  <a:cubicBezTo>
                    <a:pt x="161915" y="301031"/>
                    <a:pt x="163543" y="299868"/>
                    <a:pt x="165172" y="298472"/>
                  </a:cubicBezTo>
                  <a:cubicBezTo>
                    <a:pt x="167033" y="296844"/>
                    <a:pt x="169127" y="295448"/>
                    <a:pt x="171220" y="294052"/>
                  </a:cubicBezTo>
                  <a:cubicBezTo>
                    <a:pt x="172849" y="292889"/>
                    <a:pt x="174710" y="291493"/>
                    <a:pt x="176338" y="290330"/>
                  </a:cubicBezTo>
                  <a:cubicBezTo>
                    <a:pt x="178432" y="288934"/>
                    <a:pt x="180526" y="287538"/>
                    <a:pt x="182619" y="286143"/>
                  </a:cubicBezTo>
                  <a:cubicBezTo>
                    <a:pt x="184481" y="284979"/>
                    <a:pt x="186109" y="283816"/>
                    <a:pt x="187970" y="282653"/>
                  </a:cubicBezTo>
                  <a:cubicBezTo>
                    <a:pt x="190064" y="281257"/>
                    <a:pt x="192158" y="280094"/>
                    <a:pt x="194484" y="278698"/>
                  </a:cubicBezTo>
                  <a:cubicBezTo>
                    <a:pt x="196345" y="277535"/>
                    <a:pt x="198206" y="276605"/>
                    <a:pt x="200067" y="275441"/>
                  </a:cubicBezTo>
                  <a:cubicBezTo>
                    <a:pt x="202394" y="274278"/>
                    <a:pt x="204487" y="273115"/>
                    <a:pt x="206814" y="271952"/>
                  </a:cubicBezTo>
                  <a:cubicBezTo>
                    <a:pt x="208675" y="271021"/>
                    <a:pt x="210536" y="270091"/>
                    <a:pt x="212397" y="269160"/>
                  </a:cubicBezTo>
                  <a:cubicBezTo>
                    <a:pt x="214723" y="267997"/>
                    <a:pt x="217050" y="266834"/>
                    <a:pt x="219376" y="265903"/>
                  </a:cubicBezTo>
                  <a:cubicBezTo>
                    <a:pt x="221237" y="264973"/>
                    <a:pt x="223331" y="264042"/>
                    <a:pt x="225192" y="263344"/>
                  </a:cubicBezTo>
                  <a:cubicBezTo>
                    <a:pt x="227518" y="262414"/>
                    <a:pt x="229845" y="261251"/>
                    <a:pt x="232171" y="260320"/>
                  </a:cubicBezTo>
                  <a:cubicBezTo>
                    <a:pt x="234032" y="259622"/>
                    <a:pt x="236126" y="258692"/>
                    <a:pt x="237987" y="257994"/>
                  </a:cubicBezTo>
                  <a:cubicBezTo>
                    <a:pt x="240313" y="257063"/>
                    <a:pt x="242872" y="256132"/>
                    <a:pt x="245199" y="255202"/>
                  </a:cubicBezTo>
                  <a:cubicBezTo>
                    <a:pt x="247292" y="254504"/>
                    <a:pt x="249153" y="253806"/>
                    <a:pt x="251247" y="253108"/>
                  </a:cubicBezTo>
                  <a:cubicBezTo>
                    <a:pt x="253806" y="252178"/>
                    <a:pt x="256133" y="251480"/>
                    <a:pt x="258691" y="250782"/>
                  </a:cubicBezTo>
                  <a:cubicBezTo>
                    <a:pt x="260785" y="250084"/>
                    <a:pt x="262646" y="249619"/>
                    <a:pt x="264740" y="249153"/>
                  </a:cubicBezTo>
                  <a:cubicBezTo>
                    <a:pt x="267299" y="248456"/>
                    <a:pt x="269858" y="247758"/>
                    <a:pt x="272417" y="247060"/>
                  </a:cubicBezTo>
                  <a:cubicBezTo>
                    <a:pt x="274511" y="246594"/>
                    <a:pt x="276372" y="246129"/>
                    <a:pt x="278466" y="245664"/>
                  </a:cubicBezTo>
                  <a:cubicBezTo>
                    <a:pt x="281025" y="244966"/>
                    <a:pt x="283816" y="244501"/>
                    <a:pt x="286375" y="243803"/>
                  </a:cubicBezTo>
                  <a:cubicBezTo>
                    <a:pt x="288469" y="243338"/>
                    <a:pt x="290330" y="243105"/>
                    <a:pt x="292424" y="242640"/>
                  </a:cubicBezTo>
                  <a:cubicBezTo>
                    <a:pt x="295215" y="242174"/>
                    <a:pt x="298007" y="241709"/>
                    <a:pt x="300566" y="241244"/>
                  </a:cubicBezTo>
                  <a:cubicBezTo>
                    <a:pt x="302427" y="241011"/>
                    <a:pt x="304288" y="240779"/>
                    <a:pt x="306149" y="240546"/>
                  </a:cubicBezTo>
                  <a:cubicBezTo>
                    <a:pt x="318944" y="238917"/>
                    <a:pt x="331739" y="237987"/>
                    <a:pt x="345000" y="237987"/>
                  </a:cubicBezTo>
                  <a:cubicBezTo>
                    <a:pt x="351281" y="237987"/>
                    <a:pt x="357329" y="238219"/>
                    <a:pt x="363378" y="238685"/>
                  </a:cubicBezTo>
                  <a:cubicBezTo>
                    <a:pt x="365704" y="220539"/>
                    <a:pt x="370357" y="203324"/>
                    <a:pt x="376871" y="186807"/>
                  </a:cubicBezTo>
                  <a:cubicBezTo>
                    <a:pt x="377336" y="185644"/>
                    <a:pt x="377569" y="184713"/>
                    <a:pt x="378034" y="183550"/>
                  </a:cubicBezTo>
                  <a:cubicBezTo>
                    <a:pt x="378732" y="181922"/>
                    <a:pt x="379430" y="180293"/>
                    <a:pt x="380128" y="178665"/>
                  </a:cubicBezTo>
                  <a:cubicBezTo>
                    <a:pt x="380593" y="177501"/>
                    <a:pt x="381291" y="176106"/>
                    <a:pt x="381756" y="174942"/>
                  </a:cubicBezTo>
                  <a:cubicBezTo>
                    <a:pt x="382454" y="173314"/>
                    <a:pt x="383385" y="171686"/>
                    <a:pt x="384083" y="170057"/>
                  </a:cubicBezTo>
                  <a:cubicBezTo>
                    <a:pt x="384780" y="168894"/>
                    <a:pt x="385246" y="167498"/>
                    <a:pt x="385944" y="166335"/>
                  </a:cubicBezTo>
                  <a:cubicBezTo>
                    <a:pt x="386874" y="164706"/>
                    <a:pt x="387572" y="163078"/>
                    <a:pt x="388503" y="161682"/>
                  </a:cubicBezTo>
                  <a:cubicBezTo>
                    <a:pt x="389200" y="160519"/>
                    <a:pt x="389898" y="159123"/>
                    <a:pt x="390596" y="157960"/>
                  </a:cubicBezTo>
                  <a:cubicBezTo>
                    <a:pt x="392225" y="155401"/>
                    <a:pt x="393621" y="152609"/>
                    <a:pt x="395249" y="150050"/>
                  </a:cubicBezTo>
                  <a:cubicBezTo>
                    <a:pt x="395947" y="148887"/>
                    <a:pt x="396877" y="147724"/>
                    <a:pt x="397575" y="146328"/>
                  </a:cubicBezTo>
                  <a:cubicBezTo>
                    <a:pt x="398506" y="144932"/>
                    <a:pt x="399437" y="143537"/>
                    <a:pt x="400367" y="142141"/>
                  </a:cubicBezTo>
                  <a:cubicBezTo>
                    <a:pt x="401298" y="140978"/>
                    <a:pt x="401995" y="139814"/>
                    <a:pt x="402926" y="138651"/>
                  </a:cubicBezTo>
                  <a:cubicBezTo>
                    <a:pt x="403857" y="137255"/>
                    <a:pt x="405020" y="135860"/>
                    <a:pt x="405950" y="134464"/>
                  </a:cubicBezTo>
                  <a:cubicBezTo>
                    <a:pt x="406881" y="133301"/>
                    <a:pt x="407811" y="132137"/>
                    <a:pt x="408742" y="130742"/>
                  </a:cubicBezTo>
                  <a:cubicBezTo>
                    <a:pt x="409672" y="129578"/>
                    <a:pt x="410603" y="128183"/>
                    <a:pt x="411766" y="127019"/>
                  </a:cubicBezTo>
                  <a:cubicBezTo>
                    <a:pt x="413627" y="124926"/>
                    <a:pt x="415488" y="122599"/>
                    <a:pt x="417349" y="120506"/>
                  </a:cubicBezTo>
                  <a:cubicBezTo>
                    <a:pt x="418280" y="119342"/>
                    <a:pt x="419443" y="118179"/>
                    <a:pt x="420606" y="117249"/>
                  </a:cubicBezTo>
                  <a:cubicBezTo>
                    <a:pt x="421770" y="116085"/>
                    <a:pt x="422933" y="114922"/>
                    <a:pt x="423863" y="113759"/>
                  </a:cubicBezTo>
                  <a:cubicBezTo>
                    <a:pt x="425026" y="112596"/>
                    <a:pt x="425957" y="111433"/>
                    <a:pt x="427120" y="110502"/>
                  </a:cubicBezTo>
                  <a:cubicBezTo>
                    <a:pt x="428283" y="109339"/>
                    <a:pt x="429447" y="108176"/>
                    <a:pt x="430842" y="107013"/>
                  </a:cubicBezTo>
                  <a:cubicBezTo>
                    <a:pt x="432006" y="106082"/>
                    <a:pt x="432936" y="104919"/>
                    <a:pt x="434099" y="103988"/>
                  </a:cubicBezTo>
                  <a:cubicBezTo>
                    <a:pt x="435728" y="102593"/>
                    <a:pt x="437356" y="101197"/>
                    <a:pt x="438985" y="99801"/>
                  </a:cubicBezTo>
                  <a:cubicBezTo>
                    <a:pt x="440380" y="98638"/>
                    <a:pt x="441776" y="97475"/>
                    <a:pt x="443172" y="96311"/>
                  </a:cubicBezTo>
                  <a:cubicBezTo>
                    <a:pt x="444801" y="94916"/>
                    <a:pt x="446429" y="93752"/>
                    <a:pt x="448057" y="92357"/>
                  </a:cubicBezTo>
                  <a:cubicBezTo>
                    <a:pt x="449221" y="91426"/>
                    <a:pt x="450384" y="90728"/>
                    <a:pt x="451314" y="89798"/>
                  </a:cubicBezTo>
                  <a:cubicBezTo>
                    <a:pt x="452710" y="88634"/>
                    <a:pt x="454339" y="87704"/>
                    <a:pt x="455734" y="86541"/>
                  </a:cubicBezTo>
                  <a:cubicBezTo>
                    <a:pt x="456898" y="85843"/>
                    <a:pt x="458061" y="84912"/>
                    <a:pt x="459224" y="84214"/>
                  </a:cubicBezTo>
                  <a:cubicBezTo>
                    <a:pt x="460852" y="83051"/>
                    <a:pt x="462714" y="81888"/>
                    <a:pt x="464342" y="80957"/>
                  </a:cubicBezTo>
                  <a:cubicBezTo>
                    <a:pt x="465273" y="80259"/>
                    <a:pt x="466203" y="79794"/>
                    <a:pt x="467366" y="79096"/>
                  </a:cubicBezTo>
                  <a:cubicBezTo>
                    <a:pt x="469925" y="77468"/>
                    <a:pt x="472717" y="76072"/>
                    <a:pt x="475276" y="74444"/>
                  </a:cubicBezTo>
                  <a:cubicBezTo>
                    <a:pt x="476206" y="73978"/>
                    <a:pt x="477137" y="73513"/>
                    <a:pt x="478067" y="72815"/>
                  </a:cubicBezTo>
                  <a:cubicBezTo>
                    <a:pt x="479929" y="71885"/>
                    <a:pt x="481790" y="70721"/>
                    <a:pt x="483651" y="69791"/>
                  </a:cubicBezTo>
                  <a:cubicBezTo>
                    <a:pt x="484814" y="69326"/>
                    <a:pt x="485977" y="68628"/>
                    <a:pt x="487140" y="68162"/>
                  </a:cubicBezTo>
                  <a:cubicBezTo>
                    <a:pt x="489001" y="67232"/>
                    <a:pt x="490862" y="66301"/>
                    <a:pt x="492956" y="65603"/>
                  </a:cubicBezTo>
                  <a:cubicBezTo>
                    <a:pt x="494119" y="65138"/>
                    <a:pt x="495050" y="64673"/>
                    <a:pt x="496213" y="64208"/>
                  </a:cubicBezTo>
                  <a:cubicBezTo>
                    <a:pt x="499005" y="63044"/>
                    <a:pt x="501796" y="61881"/>
                    <a:pt x="504588" y="60951"/>
                  </a:cubicBezTo>
                  <a:cubicBezTo>
                    <a:pt x="505053" y="60951"/>
                    <a:pt x="505519" y="60485"/>
                    <a:pt x="506217" y="60485"/>
                  </a:cubicBezTo>
                  <a:cubicBezTo>
                    <a:pt x="509008" y="59555"/>
                    <a:pt x="511800" y="58624"/>
                    <a:pt x="514591" y="57694"/>
                  </a:cubicBezTo>
                  <a:cubicBezTo>
                    <a:pt x="515755" y="57461"/>
                    <a:pt x="516685" y="56996"/>
                    <a:pt x="517848" y="56763"/>
                  </a:cubicBezTo>
                  <a:cubicBezTo>
                    <a:pt x="519942" y="56065"/>
                    <a:pt x="522268" y="55600"/>
                    <a:pt x="524362" y="54902"/>
                  </a:cubicBezTo>
                  <a:cubicBezTo>
                    <a:pt x="525525" y="54669"/>
                    <a:pt x="526688" y="54204"/>
                    <a:pt x="527852" y="53972"/>
                  </a:cubicBezTo>
                  <a:cubicBezTo>
                    <a:pt x="530178" y="53274"/>
                    <a:pt x="532737" y="52808"/>
                    <a:pt x="535063" y="52343"/>
                  </a:cubicBezTo>
                  <a:cubicBezTo>
                    <a:pt x="535994" y="52343"/>
                    <a:pt x="536692" y="51878"/>
                    <a:pt x="537622" y="51878"/>
                  </a:cubicBezTo>
                  <a:cubicBezTo>
                    <a:pt x="540879" y="51180"/>
                    <a:pt x="544136" y="50715"/>
                    <a:pt x="547393" y="50249"/>
                  </a:cubicBezTo>
                  <a:cubicBezTo>
                    <a:pt x="548324" y="50249"/>
                    <a:pt x="549022" y="50249"/>
                    <a:pt x="549952" y="49784"/>
                  </a:cubicBezTo>
                  <a:cubicBezTo>
                    <a:pt x="552511" y="49319"/>
                    <a:pt x="555070" y="49086"/>
                    <a:pt x="557629" y="48854"/>
                  </a:cubicBezTo>
                  <a:cubicBezTo>
                    <a:pt x="558792" y="48854"/>
                    <a:pt x="559955" y="48621"/>
                    <a:pt x="560886" y="48388"/>
                  </a:cubicBezTo>
                  <a:cubicBezTo>
                    <a:pt x="563212" y="48388"/>
                    <a:pt x="565771" y="47923"/>
                    <a:pt x="568098" y="47923"/>
                  </a:cubicBezTo>
                  <a:cubicBezTo>
                    <a:pt x="569261" y="47923"/>
                    <a:pt x="570192" y="47923"/>
                    <a:pt x="571355" y="47923"/>
                  </a:cubicBezTo>
                  <a:cubicBezTo>
                    <a:pt x="574844" y="47923"/>
                    <a:pt x="578101" y="47690"/>
                    <a:pt x="581591" y="47690"/>
                  </a:cubicBezTo>
                  <a:lnTo>
                    <a:pt x="581591" y="47690"/>
                  </a:lnTo>
                  <a:cubicBezTo>
                    <a:pt x="585080" y="47690"/>
                    <a:pt x="588570" y="47690"/>
                    <a:pt x="591827" y="47923"/>
                  </a:cubicBezTo>
                  <a:cubicBezTo>
                    <a:pt x="592757" y="47923"/>
                    <a:pt x="593920" y="47923"/>
                    <a:pt x="594851" y="47923"/>
                  </a:cubicBezTo>
                  <a:cubicBezTo>
                    <a:pt x="597410" y="47923"/>
                    <a:pt x="599736" y="48156"/>
                    <a:pt x="602063" y="48388"/>
                  </a:cubicBezTo>
                  <a:cubicBezTo>
                    <a:pt x="603226" y="48388"/>
                    <a:pt x="604156" y="48388"/>
                    <a:pt x="605320" y="48621"/>
                  </a:cubicBezTo>
                  <a:cubicBezTo>
                    <a:pt x="607879" y="48854"/>
                    <a:pt x="610438" y="49319"/>
                    <a:pt x="612997" y="49552"/>
                  </a:cubicBezTo>
                  <a:cubicBezTo>
                    <a:pt x="613694" y="49552"/>
                    <a:pt x="614625" y="49552"/>
                    <a:pt x="615323" y="49784"/>
                  </a:cubicBezTo>
                  <a:cubicBezTo>
                    <a:pt x="618580" y="50249"/>
                    <a:pt x="621837" y="50947"/>
                    <a:pt x="625094" y="51645"/>
                  </a:cubicBezTo>
                  <a:cubicBezTo>
                    <a:pt x="625792" y="51645"/>
                    <a:pt x="626489" y="51878"/>
                    <a:pt x="627420" y="52111"/>
                  </a:cubicBezTo>
                  <a:cubicBezTo>
                    <a:pt x="629979" y="52576"/>
                    <a:pt x="632305" y="53274"/>
                    <a:pt x="634864" y="53739"/>
                  </a:cubicBezTo>
                  <a:cubicBezTo>
                    <a:pt x="636028" y="53972"/>
                    <a:pt x="636958" y="54204"/>
                    <a:pt x="638121" y="54669"/>
                  </a:cubicBezTo>
                  <a:cubicBezTo>
                    <a:pt x="640448" y="55367"/>
                    <a:pt x="642541" y="55833"/>
                    <a:pt x="644868" y="56531"/>
                  </a:cubicBezTo>
                  <a:cubicBezTo>
                    <a:pt x="645798" y="56763"/>
                    <a:pt x="646729" y="56996"/>
                    <a:pt x="647892" y="57461"/>
                  </a:cubicBezTo>
                  <a:cubicBezTo>
                    <a:pt x="650916" y="58392"/>
                    <a:pt x="653941" y="59322"/>
                    <a:pt x="656732" y="60485"/>
                  </a:cubicBezTo>
                  <a:cubicBezTo>
                    <a:pt x="656732" y="60485"/>
                    <a:pt x="656965" y="60485"/>
                    <a:pt x="657197" y="60485"/>
                  </a:cubicBezTo>
                  <a:cubicBezTo>
                    <a:pt x="660222" y="61649"/>
                    <a:pt x="663246" y="62812"/>
                    <a:pt x="666270" y="63975"/>
                  </a:cubicBezTo>
                  <a:cubicBezTo>
                    <a:pt x="667201" y="64440"/>
                    <a:pt x="668131" y="64905"/>
                    <a:pt x="669062" y="65138"/>
                  </a:cubicBezTo>
                  <a:cubicBezTo>
                    <a:pt x="671156" y="66069"/>
                    <a:pt x="673249" y="66999"/>
                    <a:pt x="675110" y="67930"/>
                  </a:cubicBezTo>
                  <a:cubicBezTo>
                    <a:pt x="676041" y="68395"/>
                    <a:pt x="677204" y="68860"/>
                    <a:pt x="678135" y="69326"/>
                  </a:cubicBezTo>
                  <a:cubicBezTo>
                    <a:pt x="680228" y="70256"/>
                    <a:pt x="682322" y="71419"/>
                    <a:pt x="684416" y="72582"/>
                  </a:cubicBezTo>
                  <a:cubicBezTo>
                    <a:pt x="685346" y="73048"/>
                    <a:pt x="686044" y="73513"/>
                    <a:pt x="686975" y="73978"/>
                  </a:cubicBezTo>
                  <a:cubicBezTo>
                    <a:pt x="689767" y="75374"/>
                    <a:pt x="692326" y="77003"/>
                    <a:pt x="695117" y="78631"/>
                  </a:cubicBezTo>
                  <a:cubicBezTo>
                    <a:pt x="695815" y="79096"/>
                    <a:pt x="696746" y="79562"/>
                    <a:pt x="697443" y="80027"/>
                  </a:cubicBezTo>
                  <a:cubicBezTo>
                    <a:pt x="699305" y="81190"/>
                    <a:pt x="701398" y="82353"/>
                    <a:pt x="703259" y="83749"/>
                  </a:cubicBezTo>
                  <a:cubicBezTo>
                    <a:pt x="704190" y="84447"/>
                    <a:pt x="705353" y="85145"/>
                    <a:pt x="706284" y="85843"/>
                  </a:cubicBezTo>
                  <a:cubicBezTo>
                    <a:pt x="707912" y="87006"/>
                    <a:pt x="709541" y="88169"/>
                    <a:pt x="711169" y="89332"/>
                  </a:cubicBezTo>
                  <a:cubicBezTo>
                    <a:pt x="712100" y="90030"/>
                    <a:pt x="713030" y="90728"/>
                    <a:pt x="714193" y="91426"/>
                  </a:cubicBezTo>
                  <a:cubicBezTo>
                    <a:pt x="716287" y="93055"/>
                    <a:pt x="718148" y="94450"/>
                    <a:pt x="720242" y="96079"/>
                  </a:cubicBezTo>
                  <a:cubicBezTo>
                    <a:pt x="720940" y="96777"/>
                    <a:pt x="721870" y="97242"/>
                    <a:pt x="722568" y="97940"/>
                  </a:cubicBezTo>
                  <a:cubicBezTo>
                    <a:pt x="724662" y="99568"/>
                    <a:pt x="726756" y="101429"/>
                    <a:pt x="728617" y="103290"/>
                  </a:cubicBezTo>
                  <a:cubicBezTo>
                    <a:pt x="729547" y="104221"/>
                    <a:pt x="730478" y="104919"/>
                    <a:pt x="731408" y="105849"/>
                  </a:cubicBezTo>
                  <a:cubicBezTo>
                    <a:pt x="732804" y="107245"/>
                    <a:pt x="734200" y="108408"/>
                    <a:pt x="735596" y="109804"/>
                  </a:cubicBezTo>
                  <a:cubicBezTo>
                    <a:pt x="736526" y="110735"/>
                    <a:pt x="737457" y="111665"/>
                    <a:pt x="738388" y="112596"/>
                  </a:cubicBezTo>
                  <a:cubicBezTo>
                    <a:pt x="739783" y="113992"/>
                    <a:pt x="740946" y="115388"/>
                    <a:pt x="742342" y="116783"/>
                  </a:cubicBezTo>
                  <a:cubicBezTo>
                    <a:pt x="743273" y="117714"/>
                    <a:pt x="743971" y="118644"/>
                    <a:pt x="744901" y="119575"/>
                  </a:cubicBezTo>
                  <a:cubicBezTo>
                    <a:pt x="746762" y="121901"/>
                    <a:pt x="748856" y="123995"/>
                    <a:pt x="750717" y="126322"/>
                  </a:cubicBezTo>
                  <a:cubicBezTo>
                    <a:pt x="751648" y="127252"/>
                    <a:pt x="752346" y="128415"/>
                    <a:pt x="753044" y="129346"/>
                  </a:cubicBezTo>
                  <a:cubicBezTo>
                    <a:pt x="754207" y="130742"/>
                    <a:pt x="755370" y="132370"/>
                    <a:pt x="756533" y="133766"/>
                  </a:cubicBezTo>
                  <a:cubicBezTo>
                    <a:pt x="757464" y="134929"/>
                    <a:pt x="758394" y="136092"/>
                    <a:pt x="759092" y="137255"/>
                  </a:cubicBezTo>
                  <a:cubicBezTo>
                    <a:pt x="760023" y="138651"/>
                    <a:pt x="761186" y="140047"/>
                    <a:pt x="762116" y="141443"/>
                  </a:cubicBezTo>
                  <a:cubicBezTo>
                    <a:pt x="763047" y="142606"/>
                    <a:pt x="763745" y="143769"/>
                    <a:pt x="764675" y="145165"/>
                  </a:cubicBezTo>
                  <a:cubicBezTo>
                    <a:pt x="765839" y="146793"/>
                    <a:pt x="766769" y="148422"/>
                    <a:pt x="767932" y="150050"/>
                  </a:cubicBezTo>
                  <a:cubicBezTo>
                    <a:pt x="769096" y="151679"/>
                    <a:pt x="770026" y="153307"/>
                    <a:pt x="770957" y="155168"/>
                  </a:cubicBezTo>
                  <a:cubicBezTo>
                    <a:pt x="772120" y="157029"/>
                    <a:pt x="773050" y="158891"/>
                    <a:pt x="774213" y="160752"/>
                  </a:cubicBezTo>
                  <a:cubicBezTo>
                    <a:pt x="774911" y="162147"/>
                    <a:pt x="775609" y="163311"/>
                    <a:pt x="776307" y="164706"/>
                  </a:cubicBezTo>
                  <a:cubicBezTo>
                    <a:pt x="777005" y="166102"/>
                    <a:pt x="777936" y="167731"/>
                    <a:pt x="778634" y="169127"/>
                  </a:cubicBezTo>
                  <a:cubicBezTo>
                    <a:pt x="779331" y="170522"/>
                    <a:pt x="780029" y="171918"/>
                    <a:pt x="780727" y="173314"/>
                  </a:cubicBezTo>
                  <a:cubicBezTo>
                    <a:pt x="781425" y="174942"/>
                    <a:pt x="782123" y="176338"/>
                    <a:pt x="782821" y="177967"/>
                  </a:cubicBezTo>
                  <a:cubicBezTo>
                    <a:pt x="783519" y="179363"/>
                    <a:pt x="783984" y="180758"/>
                    <a:pt x="784682" y="182154"/>
                  </a:cubicBezTo>
                  <a:cubicBezTo>
                    <a:pt x="785845" y="184713"/>
                    <a:pt x="786776" y="187505"/>
                    <a:pt x="787939" y="190296"/>
                  </a:cubicBezTo>
                  <a:lnTo>
                    <a:pt x="787939" y="190296"/>
                  </a:lnTo>
                  <a:cubicBezTo>
                    <a:pt x="793522" y="205185"/>
                    <a:pt x="797477" y="221004"/>
                    <a:pt x="799571" y="237289"/>
                  </a:cubicBezTo>
                  <a:cubicBezTo>
                    <a:pt x="805619" y="236824"/>
                    <a:pt x="811668" y="236591"/>
                    <a:pt x="817949" y="236591"/>
                  </a:cubicBezTo>
                  <a:cubicBezTo>
                    <a:pt x="830977" y="236591"/>
                    <a:pt x="843772" y="237522"/>
                    <a:pt x="856334" y="239150"/>
                  </a:cubicBezTo>
                  <a:cubicBezTo>
                    <a:pt x="858428" y="239383"/>
                    <a:pt x="860289" y="239615"/>
                    <a:pt x="862383" y="239848"/>
                  </a:cubicBezTo>
                  <a:cubicBezTo>
                    <a:pt x="864942" y="240313"/>
                    <a:pt x="867733" y="240779"/>
                    <a:pt x="870292" y="241244"/>
                  </a:cubicBezTo>
                  <a:cubicBezTo>
                    <a:pt x="872386" y="241709"/>
                    <a:pt x="874480" y="241942"/>
                    <a:pt x="876573" y="242407"/>
                  </a:cubicBezTo>
                  <a:cubicBezTo>
                    <a:pt x="879132" y="242872"/>
                    <a:pt x="881691" y="243570"/>
                    <a:pt x="884250" y="244035"/>
                  </a:cubicBezTo>
                  <a:cubicBezTo>
                    <a:pt x="886344" y="244501"/>
                    <a:pt x="888671" y="244966"/>
                    <a:pt x="890764" y="245431"/>
                  </a:cubicBezTo>
                  <a:cubicBezTo>
                    <a:pt x="893323" y="246129"/>
                    <a:pt x="895650" y="246827"/>
                    <a:pt x="898209" y="247525"/>
                  </a:cubicBezTo>
                  <a:cubicBezTo>
                    <a:pt x="900302" y="248223"/>
                    <a:pt x="902396" y="248688"/>
                    <a:pt x="904722" y="249386"/>
                  </a:cubicBezTo>
                  <a:cubicBezTo>
                    <a:pt x="907049" y="250084"/>
                    <a:pt x="909608" y="250782"/>
                    <a:pt x="911934" y="251712"/>
                  </a:cubicBezTo>
                  <a:cubicBezTo>
                    <a:pt x="914028" y="252410"/>
                    <a:pt x="916122" y="253108"/>
                    <a:pt x="918215" y="253806"/>
                  </a:cubicBezTo>
                  <a:cubicBezTo>
                    <a:pt x="920542" y="254737"/>
                    <a:pt x="922868" y="255435"/>
                    <a:pt x="925194" y="256365"/>
                  </a:cubicBezTo>
                  <a:cubicBezTo>
                    <a:pt x="927288" y="257063"/>
                    <a:pt x="929382" y="257994"/>
                    <a:pt x="931476" y="258924"/>
                  </a:cubicBezTo>
                  <a:cubicBezTo>
                    <a:pt x="933802" y="259855"/>
                    <a:pt x="935896" y="260785"/>
                    <a:pt x="938222" y="261716"/>
                  </a:cubicBezTo>
                  <a:cubicBezTo>
                    <a:pt x="940316" y="262646"/>
                    <a:pt x="942410" y="263577"/>
                    <a:pt x="944503" y="264507"/>
                  </a:cubicBezTo>
                  <a:cubicBezTo>
                    <a:pt x="946597" y="265438"/>
                    <a:pt x="948923" y="266601"/>
                    <a:pt x="951017" y="267764"/>
                  </a:cubicBezTo>
                  <a:cubicBezTo>
                    <a:pt x="953111" y="268695"/>
                    <a:pt x="954972" y="269858"/>
                    <a:pt x="957066" y="270789"/>
                  </a:cubicBezTo>
                  <a:cubicBezTo>
                    <a:pt x="959159" y="271952"/>
                    <a:pt x="961253" y="273115"/>
                    <a:pt x="963347" y="274278"/>
                  </a:cubicBezTo>
                  <a:cubicBezTo>
                    <a:pt x="965440" y="275441"/>
                    <a:pt x="967302" y="276605"/>
                    <a:pt x="969395" y="277768"/>
                  </a:cubicBezTo>
                  <a:cubicBezTo>
                    <a:pt x="971489" y="278931"/>
                    <a:pt x="973350" y="280094"/>
                    <a:pt x="975444" y="281490"/>
                  </a:cubicBezTo>
                  <a:cubicBezTo>
                    <a:pt x="977537" y="282653"/>
                    <a:pt x="979399" y="284049"/>
                    <a:pt x="981260" y="285212"/>
                  </a:cubicBezTo>
                  <a:cubicBezTo>
                    <a:pt x="983121" y="286375"/>
                    <a:pt x="985215" y="287771"/>
                    <a:pt x="987076" y="289167"/>
                  </a:cubicBezTo>
                  <a:cubicBezTo>
                    <a:pt x="988937" y="290563"/>
                    <a:pt x="990798" y="291959"/>
                    <a:pt x="992892" y="293354"/>
                  </a:cubicBezTo>
                  <a:cubicBezTo>
                    <a:pt x="994753" y="294750"/>
                    <a:pt x="996614" y="295913"/>
                    <a:pt x="998475" y="297309"/>
                  </a:cubicBezTo>
                  <a:cubicBezTo>
                    <a:pt x="1000336" y="298705"/>
                    <a:pt x="1002197" y="300333"/>
                    <a:pt x="1004291" y="301729"/>
                  </a:cubicBezTo>
                  <a:cubicBezTo>
                    <a:pt x="1005919" y="303125"/>
                    <a:pt x="1007780" y="304521"/>
                    <a:pt x="1009409" y="305917"/>
                  </a:cubicBezTo>
                  <a:cubicBezTo>
                    <a:pt x="1011270" y="307545"/>
                    <a:pt x="1013363" y="309174"/>
                    <a:pt x="1015225" y="311035"/>
                  </a:cubicBezTo>
                  <a:cubicBezTo>
                    <a:pt x="1016853" y="312431"/>
                    <a:pt x="1018482" y="313826"/>
                    <a:pt x="1019877" y="315222"/>
                  </a:cubicBezTo>
                  <a:cubicBezTo>
                    <a:pt x="1021971" y="317083"/>
                    <a:pt x="1024065" y="319177"/>
                    <a:pt x="1026159" y="321038"/>
                  </a:cubicBezTo>
                  <a:cubicBezTo>
                    <a:pt x="1027322" y="322201"/>
                    <a:pt x="1028718" y="323364"/>
                    <a:pt x="1029881" y="324760"/>
                  </a:cubicBezTo>
                  <a:cubicBezTo>
                    <a:pt x="1033138" y="328017"/>
                    <a:pt x="1036395" y="331274"/>
                    <a:pt x="1039419" y="334764"/>
                  </a:cubicBezTo>
                  <a:cubicBezTo>
                    <a:pt x="1040349" y="335694"/>
                    <a:pt x="1041047" y="336625"/>
                    <a:pt x="1041745" y="337555"/>
                  </a:cubicBezTo>
                  <a:cubicBezTo>
                    <a:pt x="1044071" y="340114"/>
                    <a:pt x="1046165" y="342673"/>
                    <a:pt x="1048492" y="345232"/>
                  </a:cubicBezTo>
                  <a:cubicBezTo>
                    <a:pt x="1049655" y="346628"/>
                    <a:pt x="1050818" y="348024"/>
                    <a:pt x="1051749" y="349420"/>
                  </a:cubicBezTo>
                  <a:cubicBezTo>
                    <a:pt x="1053610" y="351746"/>
                    <a:pt x="1055238" y="353840"/>
                    <a:pt x="1057099" y="356166"/>
                  </a:cubicBezTo>
                  <a:cubicBezTo>
                    <a:pt x="1058262" y="357795"/>
                    <a:pt x="1059426" y="359190"/>
                    <a:pt x="1060356" y="360819"/>
                  </a:cubicBezTo>
                  <a:cubicBezTo>
                    <a:pt x="1061985" y="363145"/>
                    <a:pt x="1063613" y="365239"/>
                    <a:pt x="1065241" y="367565"/>
                  </a:cubicBezTo>
                  <a:cubicBezTo>
                    <a:pt x="1066405" y="369194"/>
                    <a:pt x="1067335" y="370822"/>
                    <a:pt x="1068498" y="372451"/>
                  </a:cubicBezTo>
                  <a:cubicBezTo>
                    <a:pt x="1069894" y="374777"/>
                    <a:pt x="1071523" y="376871"/>
                    <a:pt x="1072919" y="379197"/>
                  </a:cubicBezTo>
                  <a:cubicBezTo>
                    <a:pt x="1074082" y="380826"/>
                    <a:pt x="1075012" y="382687"/>
                    <a:pt x="1075943" y="384315"/>
                  </a:cubicBezTo>
                  <a:cubicBezTo>
                    <a:pt x="1077338" y="386641"/>
                    <a:pt x="1078734" y="388968"/>
                    <a:pt x="1079897" y="391294"/>
                  </a:cubicBezTo>
                  <a:cubicBezTo>
                    <a:pt x="1080828" y="393155"/>
                    <a:pt x="1081759" y="394784"/>
                    <a:pt x="1082689" y="396645"/>
                  </a:cubicBezTo>
                  <a:cubicBezTo>
                    <a:pt x="1083852" y="398971"/>
                    <a:pt x="1085016" y="401298"/>
                    <a:pt x="1086179" y="403624"/>
                  </a:cubicBezTo>
                  <a:cubicBezTo>
                    <a:pt x="1087109" y="405485"/>
                    <a:pt x="1088040" y="407346"/>
                    <a:pt x="1088738" y="409207"/>
                  </a:cubicBezTo>
                  <a:cubicBezTo>
                    <a:pt x="1089901" y="411534"/>
                    <a:pt x="1091064" y="414093"/>
                    <a:pt x="1091995" y="416419"/>
                  </a:cubicBezTo>
                  <a:cubicBezTo>
                    <a:pt x="1092925" y="418280"/>
                    <a:pt x="1093623" y="420141"/>
                    <a:pt x="1094321" y="422002"/>
                  </a:cubicBezTo>
                  <a:cubicBezTo>
                    <a:pt x="1095252" y="424561"/>
                    <a:pt x="1096415" y="426888"/>
                    <a:pt x="1097345" y="429447"/>
                  </a:cubicBezTo>
                  <a:cubicBezTo>
                    <a:pt x="1098043" y="431308"/>
                    <a:pt x="1098741" y="433401"/>
                    <a:pt x="1099439" y="435262"/>
                  </a:cubicBezTo>
                  <a:cubicBezTo>
                    <a:pt x="1100370" y="437821"/>
                    <a:pt x="1101300" y="440380"/>
                    <a:pt x="1101998" y="442939"/>
                  </a:cubicBezTo>
                  <a:cubicBezTo>
                    <a:pt x="1102696" y="444801"/>
                    <a:pt x="1103161" y="446894"/>
                    <a:pt x="1103859" y="448755"/>
                  </a:cubicBezTo>
                  <a:cubicBezTo>
                    <a:pt x="1104557" y="451314"/>
                    <a:pt x="1105487" y="454106"/>
                    <a:pt x="1106186" y="456665"/>
                  </a:cubicBezTo>
                  <a:cubicBezTo>
                    <a:pt x="1106651" y="458526"/>
                    <a:pt x="1107349" y="460620"/>
                    <a:pt x="1107814" y="462481"/>
                  </a:cubicBezTo>
                  <a:cubicBezTo>
                    <a:pt x="1108512" y="465273"/>
                    <a:pt x="1109210" y="468064"/>
                    <a:pt x="1109675" y="470856"/>
                  </a:cubicBezTo>
                  <a:cubicBezTo>
                    <a:pt x="1110140" y="472717"/>
                    <a:pt x="1110605" y="474578"/>
                    <a:pt x="1110838" y="476672"/>
                  </a:cubicBezTo>
                  <a:cubicBezTo>
                    <a:pt x="1111303" y="479463"/>
                    <a:pt x="1111769" y="482488"/>
                    <a:pt x="1112467" y="485279"/>
                  </a:cubicBezTo>
                  <a:cubicBezTo>
                    <a:pt x="1112699" y="487140"/>
                    <a:pt x="1113164" y="489001"/>
                    <a:pt x="1113397" y="490862"/>
                  </a:cubicBezTo>
                  <a:cubicBezTo>
                    <a:pt x="1113862" y="493887"/>
                    <a:pt x="1114328" y="497144"/>
                    <a:pt x="1114560" y="500401"/>
                  </a:cubicBezTo>
                  <a:cubicBezTo>
                    <a:pt x="1114560" y="502029"/>
                    <a:pt x="1115026" y="503657"/>
                    <a:pt x="1115258" y="505519"/>
                  </a:cubicBezTo>
                  <a:cubicBezTo>
                    <a:pt x="1115491" y="509241"/>
                    <a:pt x="1115723" y="512730"/>
                    <a:pt x="1115956" y="516453"/>
                  </a:cubicBezTo>
                  <a:cubicBezTo>
                    <a:pt x="1115956" y="517616"/>
                    <a:pt x="1115956" y="519011"/>
                    <a:pt x="1116189" y="520175"/>
                  </a:cubicBezTo>
                  <a:cubicBezTo>
                    <a:pt x="1116421" y="525060"/>
                    <a:pt x="1116654" y="530178"/>
                    <a:pt x="1116654" y="535063"/>
                  </a:cubicBezTo>
                  <a:cubicBezTo>
                    <a:pt x="1116654" y="539949"/>
                    <a:pt x="1116654" y="545067"/>
                    <a:pt x="1116189" y="549952"/>
                  </a:cubicBezTo>
                  <a:cubicBezTo>
                    <a:pt x="1116189" y="551115"/>
                    <a:pt x="1116189" y="552511"/>
                    <a:pt x="1115956" y="553674"/>
                  </a:cubicBezTo>
                  <a:close/>
                  <a:moveTo>
                    <a:pt x="582521" y="391759"/>
                  </a:moveTo>
                  <a:cubicBezTo>
                    <a:pt x="592059" y="391759"/>
                    <a:pt x="599969" y="383850"/>
                    <a:pt x="599969" y="374312"/>
                  </a:cubicBezTo>
                  <a:cubicBezTo>
                    <a:pt x="599969" y="364774"/>
                    <a:pt x="592059" y="356864"/>
                    <a:pt x="582521" y="356864"/>
                  </a:cubicBezTo>
                  <a:cubicBezTo>
                    <a:pt x="572983" y="356864"/>
                    <a:pt x="565074" y="364774"/>
                    <a:pt x="565074" y="374312"/>
                  </a:cubicBezTo>
                  <a:cubicBezTo>
                    <a:pt x="565074" y="383850"/>
                    <a:pt x="572750" y="391759"/>
                    <a:pt x="582521" y="391759"/>
                  </a:cubicBezTo>
                  <a:close/>
                  <a:moveTo>
                    <a:pt x="653475" y="331274"/>
                  </a:moveTo>
                  <a:lnTo>
                    <a:pt x="611135" y="331274"/>
                  </a:lnTo>
                  <a:lnTo>
                    <a:pt x="611135" y="427585"/>
                  </a:lnTo>
                  <a:lnTo>
                    <a:pt x="596712" y="427585"/>
                  </a:lnTo>
                  <a:cubicBezTo>
                    <a:pt x="592757" y="424561"/>
                    <a:pt x="587639" y="422700"/>
                    <a:pt x="582056" y="422700"/>
                  </a:cubicBezTo>
                  <a:cubicBezTo>
                    <a:pt x="576473" y="422700"/>
                    <a:pt x="571587" y="424561"/>
                    <a:pt x="567400" y="427585"/>
                  </a:cubicBezTo>
                  <a:lnTo>
                    <a:pt x="553674" y="427585"/>
                  </a:lnTo>
                  <a:lnTo>
                    <a:pt x="553674" y="331274"/>
                  </a:lnTo>
                  <a:lnTo>
                    <a:pt x="511567" y="331274"/>
                  </a:lnTo>
                  <a:lnTo>
                    <a:pt x="511567" y="625094"/>
                  </a:lnTo>
                  <a:lnTo>
                    <a:pt x="494352" y="625094"/>
                  </a:lnTo>
                  <a:lnTo>
                    <a:pt x="494352" y="668131"/>
                  </a:lnTo>
                  <a:lnTo>
                    <a:pt x="670690" y="668131"/>
                  </a:lnTo>
                  <a:lnTo>
                    <a:pt x="670690" y="625094"/>
                  </a:lnTo>
                  <a:lnTo>
                    <a:pt x="653475" y="625094"/>
                  </a:lnTo>
                  <a:lnTo>
                    <a:pt x="653475" y="331274"/>
                  </a:lnTo>
                  <a:close/>
                  <a:moveTo>
                    <a:pt x="611135" y="625094"/>
                  </a:moveTo>
                  <a:lnTo>
                    <a:pt x="553674" y="625094"/>
                  </a:lnTo>
                  <a:lnTo>
                    <a:pt x="553674" y="597643"/>
                  </a:lnTo>
                  <a:lnTo>
                    <a:pt x="611135" y="597643"/>
                  </a:lnTo>
                  <a:lnTo>
                    <a:pt x="611135" y="625094"/>
                  </a:lnTo>
                  <a:close/>
                  <a:moveTo>
                    <a:pt x="611135" y="578799"/>
                  </a:moveTo>
                  <a:lnTo>
                    <a:pt x="553674" y="578799"/>
                  </a:lnTo>
                  <a:lnTo>
                    <a:pt x="553674" y="445266"/>
                  </a:lnTo>
                  <a:lnTo>
                    <a:pt x="569959" y="445266"/>
                  </a:lnTo>
                  <a:cubicBezTo>
                    <a:pt x="570657" y="438985"/>
                    <a:pt x="575775" y="434332"/>
                    <a:pt x="582289" y="434332"/>
                  </a:cubicBezTo>
                  <a:cubicBezTo>
                    <a:pt x="588802" y="434332"/>
                    <a:pt x="593920" y="439217"/>
                    <a:pt x="594386" y="445266"/>
                  </a:cubicBezTo>
                  <a:lnTo>
                    <a:pt x="611135" y="445266"/>
                  </a:lnTo>
                  <a:lnTo>
                    <a:pt x="611135" y="578799"/>
                  </a:lnTo>
                  <a:close/>
                  <a:moveTo>
                    <a:pt x="653010" y="269858"/>
                  </a:moveTo>
                  <a:lnTo>
                    <a:pt x="617882" y="269858"/>
                  </a:lnTo>
                  <a:lnTo>
                    <a:pt x="617882" y="241942"/>
                  </a:lnTo>
                  <a:lnTo>
                    <a:pt x="608111" y="241942"/>
                  </a:lnTo>
                  <a:lnTo>
                    <a:pt x="608111" y="224261"/>
                  </a:lnTo>
                  <a:lnTo>
                    <a:pt x="617417" y="224261"/>
                  </a:lnTo>
                  <a:lnTo>
                    <a:pt x="617417" y="208209"/>
                  </a:lnTo>
                  <a:lnTo>
                    <a:pt x="608111" y="208209"/>
                  </a:lnTo>
                  <a:lnTo>
                    <a:pt x="608111" y="205650"/>
                  </a:lnTo>
                  <a:cubicBezTo>
                    <a:pt x="608111" y="192623"/>
                    <a:pt x="598573" y="182154"/>
                    <a:pt x="586243" y="180293"/>
                  </a:cubicBezTo>
                  <a:lnTo>
                    <a:pt x="586243" y="135627"/>
                  </a:lnTo>
                  <a:lnTo>
                    <a:pt x="578566" y="135627"/>
                  </a:lnTo>
                  <a:lnTo>
                    <a:pt x="578566" y="180293"/>
                  </a:lnTo>
                  <a:cubicBezTo>
                    <a:pt x="566237" y="182154"/>
                    <a:pt x="556699" y="192855"/>
                    <a:pt x="556699" y="205650"/>
                  </a:cubicBezTo>
                  <a:lnTo>
                    <a:pt x="556699" y="208209"/>
                  </a:lnTo>
                  <a:lnTo>
                    <a:pt x="547393" y="208209"/>
                  </a:lnTo>
                  <a:lnTo>
                    <a:pt x="547393" y="224261"/>
                  </a:lnTo>
                  <a:lnTo>
                    <a:pt x="556699" y="224261"/>
                  </a:lnTo>
                  <a:lnTo>
                    <a:pt x="556699" y="241942"/>
                  </a:lnTo>
                  <a:lnTo>
                    <a:pt x="546928" y="241942"/>
                  </a:lnTo>
                  <a:lnTo>
                    <a:pt x="546928" y="269858"/>
                  </a:lnTo>
                  <a:lnTo>
                    <a:pt x="511800" y="269858"/>
                  </a:lnTo>
                  <a:lnTo>
                    <a:pt x="511800" y="295913"/>
                  </a:lnTo>
                  <a:lnTo>
                    <a:pt x="494585" y="295913"/>
                  </a:lnTo>
                  <a:lnTo>
                    <a:pt x="494585" y="312896"/>
                  </a:lnTo>
                  <a:lnTo>
                    <a:pt x="670225" y="312896"/>
                  </a:lnTo>
                  <a:lnTo>
                    <a:pt x="670225" y="295913"/>
                  </a:lnTo>
                  <a:lnTo>
                    <a:pt x="653010" y="295913"/>
                  </a:lnTo>
                  <a:lnTo>
                    <a:pt x="653010" y="269858"/>
                  </a:lnTo>
                  <a:close/>
                  <a:moveTo>
                    <a:pt x="574379" y="269858"/>
                  </a:moveTo>
                  <a:lnTo>
                    <a:pt x="564376" y="269858"/>
                  </a:lnTo>
                  <a:lnTo>
                    <a:pt x="564376" y="241942"/>
                  </a:lnTo>
                  <a:lnTo>
                    <a:pt x="574379" y="241942"/>
                  </a:lnTo>
                  <a:lnTo>
                    <a:pt x="574379" y="269858"/>
                  </a:lnTo>
                  <a:close/>
                  <a:moveTo>
                    <a:pt x="600434" y="269858"/>
                  </a:moveTo>
                  <a:lnTo>
                    <a:pt x="590431" y="269858"/>
                  </a:lnTo>
                  <a:lnTo>
                    <a:pt x="590431" y="241942"/>
                  </a:lnTo>
                  <a:lnTo>
                    <a:pt x="600434" y="241942"/>
                  </a:lnTo>
                  <a:lnTo>
                    <a:pt x="600434" y="269858"/>
                  </a:lnTo>
                  <a:close/>
                  <a:moveTo>
                    <a:pt x="819112" y="263344"/>
                  </a:moveTo>
                  <a:lnTo>
                    <a:pt x="780029" y="263344"/>
                  </a:lnTo>
                  <a:cubicBezTo>
                    <a:pt x="777470" y="156564"/>
                    <a:pt x="689999" y="70721"/>
                    <a:pt x="582521" y="70721"/>
                  </a:cubicBezTo>
                  <a:cubicBezTo>
                    <a:pt x="475043" y="70721"/>
                    <a:pt x="387805" y="156564"/>
                    <a:pt x="385013" y="263344"/>
                  </a:cubicBezTo>
                  <a:lnTo>
                    <a:pt x="345930" y="263344"/>
                  </a:lnTo>
                  <a:cubicBezTo>
                    <a:pt x="195182" y="263344"/>
                    <a:pt x="72815" y="385478"/>
                    <a:pt x="72815" y="536459"/>
                  </a:cubicBezTo>
                  <a:cubicBezTo>
                    <a:pt x="72815" y="687440"/>
                    <a:pt x="195182" y="809574"/>
                    <a:pt x="345930" y="809574"/>
                  </a:cubicBezTo>
                  <a:lnTo>
                    <a:pt x="385013" y="809574"/>
                  </a:lnTo>
                  <a:cubicBezTo>
                    <a:pt x="387805" y="916354"/>
                    <a:pt x="475043" y="1002197"/>
                    <a:pt x="582521" y="1002197"/>
                  </a:cubicBezTo>
                  <a:cubicBezTo>
                    <a:pt x="689999" y="1002197"/>
                    <a:pt x="777238" y="916354"/>
                    <a:pt x="780029" y="809574"/>
                  </a:cubicBezTo>
                  <a:lnTo>
                    <a:pt x="819112" y="809574"/>
                  </a:lnTo>
                  <a:cubicBezTo>
                    <a:pt x="969861" y="809574"/>
                    <a:pt x="1092227" y="687440"/>
                    <a:pt x="1092227" y="536459"/>
                  </a:cubicBezTo>
                  <a:cubicBezTo>
                    <a:pt x="1092227" y="385478"/>
                    <a:pt x="969861" y="263344"/>
                    <a:pt x="819112" y="263344"/>
                  </a:cubicBezTo>
                  <a:close/>
                  <a:moveTo>
                    <a:pt x="348024" y="624396"/>
                  </a:moveTo>
                  <a:cubicBezTo>
                    <a:pt x="332205" y="610670"/>
                    <a:pt x="312663" y="600899"/>
                    <a:pt x="291028" y="597177"/>
                  </a:cubicBezTo>
                  <a:lnTo>
                    <a:pt x="400832" y="597177"/>
                  </a:lnTo>
                  <a:cubicBezTo>
                    <a:pt x="379197" y="597177"/>
                    <a:pt x="359888" y="607879"/>
                    <a:pt x="348024" y="624396"/>
                  </a:cubicBezTo>
                  <a:close/>
                  <a:moveTo>
                    <a:pt x="361284" y="637889"/>
                  </a:moveTo>
                  <a:cubicBezTo>
                    <a:pt x="369659" y="624628"/>
                    <a:pt x="384315" y="615788"/>
                    <a:pt x="401065" y="615788"/>
                  </a:cubicBezTo>
                  <a:cubicBezTo>
                    <a:pt x="427120" y="615788"/>
                    <a:pt x="448057" y="636725"/>
                    <a:pt x="448057" y="662781"/>
                  </a:cubicBezTo>
                  <a:lnTo>
                    <a:pt x="448057" y="662781"/>
                  </a:lnTo>
                  <a:lnTo>
                    <a:pt x="448057" y="716054"/>
                  </a:lnTo>
                  <a:lnTo>
                    <a:pt x="388735" y="716054"/>
                  </a:lnTo>
                  <a:cubicBezTo>
                    <a:pt x="388735" y="716054"/>
                    <a:pt x="388735" y="714426"/>
                    <a:pt x="388735" y="713495"/>
                  </a:cubicBezTo>
                  <a:cubicBezTo>
                    <a:pt x="388735" y="684649"/>
                    <a:pt x="378267" y="658361"/>
                    <a:pt x="361284" y="637889"/>
                  </a:cubicBezTo>
                  <a:close/>
                  <a:moveTo>
                    <a:pt x="448057" y="734433"/>
                  </a:moveTo>
                  <a:lnTo>
                    <a:pt x="448057" y="847261"/>
                  </a:lnTo>
                  <a:lnTo>
                    <a:pt x="422700" y="847261"/>
                  </a:lnTo>
                  <a:lnTo>
                    <a:pt x="422700" y="774446"/>
                  </a:lnTo>
                  <a:lnTo>
                    <a:pt x="422700" y="774446"/>
                  </a:lnTo>
                  <a:cubicBezTo>
                    <a:pt x="422700" y="759092"/>
                    <a:pt x="417117" y="745134"/>
                    <a:pt x="407811" y="734433"/>
                  </a:cubicBezTo>
                  <a:lnTo>
                    <a:pt x="447825" y="734433"/>
                  </a:lnTo>
                  <a:close/>
                  <a:moveTo>
                    <a:pt x="582754" y="984284"/>
                  </a:moveTo>
                  <a:cubicBezTo>
                    <a:pt x="504821" y="984284"/>
                    <a:pt x="438752" y="934965"/>
                    <a:pt x="413627" y="865640"/>
                  </a:cubicBezTo>
                  <a:lnTo>
                    <a:pt x="751880" y="865640"/>
                  </a:lnTo>
                  <a:cubicBezTo>
                    <a:pt x="726756" y="934733"/>
                    <a:pt x="660687" y="984284"/>
                    <a:pt x="582754" y="984284"/>
                  </a:cubicBezTo>
                  <a:close/>
                  <a:moveTo>
                    <a:pt x="535761" y="847261"/>
                  </a:moveTo>
                  <a:lnTo>
                    <a:pt x="535761" y="754207"/>
                  </a:lnTo>
                  <a:cubicBezTo>
                    <a:pt x="539716" y="730478"/>
                    <a:pt x="559955" y="712565"/>
                    <a:pt x="584150" y="712565"/>
                  </a:cubicBezTo>
                  <a:cubicBezTo>
                    <a:pt x="606250" y="712565"/>
                    <a:pt x="625094" y="727919"/>
                    <a:pt x="630910" y="748856"/>
                  </a:cubicBezTo>
                  <a:lnTo>
                    <a:pt x="630910" y="847261"/>
                  </a:lnTo>
                  <a:lnTo>
                    <a:pt x="535761" y="847261"/>
                  </a:lnTo>
                  <a:close/>
                  <a:moveTo>
                    <a:pt x="742575" y="774446"/>
                  </a:moveTo>
                  <a:lnTo>
                    <a:pt x="742575" y="774446"/>
                  </a:lnTo>
                  <a:lnTo>
                    <a:pt x="742575" y="847261"/>
                  </a:lnTo>
                  <a:lnTo>
                    <a:pt x="716520" y="847261"/>
                  </a:lnTo>
                  <a:lnTo>
                    <a:pt x="716520" y="734433"/>
                  </a:lnTo>
                  <a:lnTo>
                    <a:pt x="757231" y="734433"/>
                  </a:lnTo>
                  <a:cubicBezTo>
                    <a:pt x="747926" y="745134"/>
                    <a:pt x="742575" y="759092"/>
                    <a:pt x="742575" y="774446"/>
                  </a:cubicBezTo>
                  <a:close/>
                  <a:moveTo>
                    <a:pt x="776540" y="713495"/>
                  </a:moveTo>
                  <a:cubicBezTo>
                    <a:pt x="776540" y="713495"/>
                    <a:pt x="776540" y="715124"/>
                    <a:pt x="776540" y="716054"/>
                  </a:cubicBezTo>
                  <a:lnTo>
                    <a:pt x="716520" y="716054"/>
                  </a:lnTo>
                  <a:lnTo>
                    <a:pt x="716520" y="662781"/>
                  </a:lnTo>
                  <a:lnTo>
                    <a:pt x="716520" y="662781"/>
                  </a:lnTo>
                  <a:cubicBezTo>
                    <a:pt x="716520" y="636725"/>
                    <a:pt x="737457" y="615788"/>
                    <a:pt x="763512" y="615788"/>
                  </a:cubicBezTo>
                  <a:cubicBezTo>
                    <a:pt x="780495" y="615788"/>
                    <a:pt x="795383" y="624861"/>
                    <a:pt x="803526" y="638354"/>
                  </a:cubicBezTo>
                  <a:cubicBezTo>
                    <a:pt x="786543" y="658826"/>
                    <a:pt x="776540" y="684881"/>
                    <a:pt x="776540" y="713495"/>
                  </a:cubicBezTo>
                  <a:close/>
                  <a:moveTo>
                    <a:pt x="816786" y="624861"/>
                  </a:moveTo>
                  <a:cubicBezTo>
                    <a:pt x="804921" y="608344"/>
                    <a:pt x="785613" y="597410"/>
                    <a:pt x="763745" y="597410"/>
                  </a:cubicBezTo>
                  <a:lnTo>
                    <a:pt x="874247" y="597410"/>
                  </a:lnTo>
                  <a:cubicBezTo>
                    <a:pt x="852379" y="601132"/>
                    <a:pt x="832838" y="610903"/>
                    <a:pt x="816786" y="624861"/>
                  </a:cubicBezTo>
                  <a:close/>
                  <a:moveTo>
                    <a:pt x="1027554" y="442009"/>
                  </a:moveTo>
                  <a:cubicBezTo>
                    <a:pt x="964277" y="442009"/>
                    <a:pt x="911004" y="485047"/>
                    <a:pt x="895650" y="543438"/>
                  </a:cubicBezTo>
                  <a:lnTo>
                    <a:pt x="659989" y="543438"/>
                  </a:lnTo>
                  <a:lnTo>
                    <a:pt x="659989" y="561817"/>
                  </a:lnTo>
                  <a:lnTo>
                    <a:pt x="892160" y="561817"/>
                  </a:lnTo>
                  <a:cubicBezTo>
                    <a:pt x="891462" y="567167"/>
                    <a:pt x="891230" y="572750"/>
                    <a:pt x="891230" y="578334"/>
                  </a:cubicBezTo>
                  <a:cubicBezTo>
                    <a:pt x="891230" y="578334"/>
                    <a:pt x="891230" y="578334"/>
                    <a:pt x="891230" y="578566"/>
                  </a:cubicBezTo>
                  <a:lnTo>
                    <a:pt x="659989" y="578566"/>
                  </a:lnTo>
                  <a:lnTo>
                    <a:pt x="659989" y="596945"/>
                  </a:lnTo>
                  <a:lnTo>
                    <a:pt x="763512" y="596945"/>
                  </a:lnTo>
                  <a:cubicBezTo>
                    <a:pt x="727454" y="596945"/>
                    <a:pt x="698141" y="626257"/>
                    <a:pt x="698141" y="662315"/>
                  </a:cubicBezTo>
                  <a:lnTo>
                    <a:pt x="698141" y="662315"/>
                  </a:lnTo>
                  <a:lnTo>
                    <a:pt x="698141" y="846796"/>
                  </a:lnTo>
                  <a:lnTo>
                    <a:pt x="672551" y="846796"/>
                  </a:lnTo>
                  <a:lnTo>
                    <a:pt x="672551" y="687440"/>
                  </a:lnTo>
                  <a:lnTo>
                    <a:pt x="688371" y="687440"/>
                  </a:lnTo>
                  <a:lnTo>
                    <a:pt x="688371" y="675110"/>
                  </a:lnTo>
                  <a:lnTo>
                    <a:pt x="630910" y="675110"/>
                  </a:lnTo>
                  <a:lnTo>
                    <a:pt x="630910" y="719079"/>
                  </a:lnTo>
                  <a:cubicBezTo>
                    <a:pt x="623000" y="710006"/>
                    <a:pt x="612531" y="703259"/>
                    <a:pt x="600667" y="699770"/>
                  </a:cubicBezTo>
                  <a:lnTo>
                    <a:pt x="600667" y="685812"/>
                  </a:lnTo>
                  <a:lnTo>
                    <a:pt x="607413" y="685812"/>
                  </a:lnTo>
                  <a:lnTo>
                    <a:pt x="607413" y="674878"/>
                  </a:lnTo>
                  <a:lnTo>
                    <a:pt x="558327" y="674878"/>
                  </a:lnTo>
                  <a:lnTo>
                    <a:pt x="558327" y="685812"/>
                  </a:lnTo>
                  <a:lnTo>
                    <a:pt x="565074" y="685812"/>
                  </a:lnTo>
                  <a:lnTo>
                    <a:pt x="565074" y="700468"/>
                  </a:lnTo>
                  <a:cubicBezTo>
                    <a:pt x="553674" y="704190"/>
                    <a:pt x="543671" y="711169"/>
                    <a:pt x="535994" y="720474"/>
                  </a:cubicBezTo>
                  <a:lnTo>
                    <a:pt x="535994" y="675343"/>
                  </a:lnTo>
                  <a:lnTo>
                    <a:pt x="477370" y="675343"/>
                  </a:lnTo>
                  <a:lnTo>
                    <a:pt x="477370" y="687440"/>
                  </a:lnTo>
                  <a:lnTo>
                    <a:pt x="493189" y="687440"/>
                  </a:lnTo>
                  <a:lnTo>
                    <a:pt x="493189" y="846796"/>
                  </a:lnTo>
                  <a:lnTo>
                    <a:pt x="466668" y="846796"/>
                  </a:lnTo>
                  <a:lnTo>
                    <a:pt x="466668" y="662315"/>
                  </a:lnTo>
                  <a:lnTo>
                    <a:pt x="466668" y="662315"/>
                  </a:lnTo>
                  <a:cubicBezTo>
                    <a:pt x="466668" y="626257"/>
                    <a:pt x="437356" y="596945"/>
                    <a:pt x="401298" y="596945"/>
                  </a:cubicBezTo>
                  <a:lnTo>
                    <a:pt x="505519" y="596945"/>
                  </a:lnTo>
                  <a:lnTo>
                    <a:pt x="505519" y="578566"/>
                  </a:lnTo>
                  <a:lnTo>
                    <a:pt x="274511" y="578566"/>
                  </a:lnTo>
                  <a:cubicBezTo>
                    <a:pt x="274511" y="572750"/>
                    <a:pt x="274045" y="567167"/>
                    <a:pt x="273580" y="561584"/>
                  </a:cubicBezTo>
                  <a:lnTo>
                    <a:pt x="505751" y="561584"/>
                  </a:lnTo>
                  <a:lnTo>
                    <a:pt x="505751" y="543206"/>
                  </a:lnTo>
                  <a:lnTo>
                    <a:pt x="270091" y="543206"/>
                  </a:lnTo>
                  <a:cubicBezTo>
                    <a:pt x="254504" y="484814"/>
                    <a:pt x="201463" y="441776"/>
                    <a:pt x="138186" y="441776"/>
                  </a:cubicBezTo>
                  <a:cubicBezTo>
                    <a:pt x="128881" y="441776"/>
                    <a:pt x="119575" y="442707"/>
                    <a:pt x="110735" y="444568"/>
                  </a:cubicBezTo>
                  <a:cubicBezTo>
                    <a:pt x="147491" y="350118"/>
                    <a:pt x="239150" y="283351"/>
                    <a:pt x="346395" y="283351"/>
                  </a:cubicBezTo>
                  <a:lnTo>
                    <a:pt x="403159" y="283351"/>
                  </a:lnTo>
                  <a:lnTo>
                    <a:pt x="403159" y="268230"/>
                  </a:lnTo>
                  <a:lnTo>
                    <a:pt x="403159" y="268230"/>
                  </a:lnTo>
                  <a:cubicBezTo>
                    <a:pt x="403159" y="168894"/>
                    <a:pt x="483651" y="88402"/>
                    <a:pt x="583219" y="88402"/>
                  </a:cubicBezTo>
                  <a:cubicBezTo>
                    <a:pt x="682787" y="88402"/>
                    <a:pt x="763280" y="168894"/>
                    <a:pt x="763280" y="268230"/>
                  </a:cubicBezTo>
                  <a:lnTo>
                    <a:pt x="763280" y="283351"/>
                  </a:lnTo>
                  <a:lnTo>
                    <a:pt x="820043" y="283351"/>
                  </a:lnTo>
                  <a:cubicBezTo>
                    <a:pt x="927288" y="283351"/>
                    <a:pt x="1018947" y="350350"/>
                    <a:pt x="1055703" y="444568"/>
                  </a:cubicBezTo>
                  <a:cubicBezTo>
                    <a:pt x="1046863" y="442707"/>
                    <a:pt x="1037558" y="441776"/>
                    <a:pt x="1028252" y="441776"/>
                  </a:cubicBezTo>
                  <a:close/>
                  <a:moveTo>
                    <a:pt x="566702" y="890532"/>
                  </a:moveTo>
                  <a:lnTo>
                    <a:pt x="534366" y="890532"/>
                  </a:lnTo>
                  <a:lnTo>
                    <a:pt x="526688" y="914028"/>
                  </a:lnTo>
                  <a:lnTo>
                    <a:pt x="552744" y="914028"/>
                  </a:lnTo>
                  <a:lnTo>
                    <a:pt x="551581" y="923333"/>
                  </a:lnTo>
                  <a:lnTo>
                    <a:pt x="523199" y="923333"/>
                  </a:lnTo>
                  <a:lnTo>
                    <a:pt x="519709" y="934035"/>
                  </a:lnTo>
                  <a:lnTo>
                    <a:pt x="563212" y="934035"/>
                  </a:lnTo>
                  <a:lnTo>
                    <a:pt x="566469" y="890532"/>
                  </a:lnTo>
                  <a:close/>
                  <a:moveTo>
                    <a:pt x="554140" y="905886"/>
                  </a:moveTo>
                  <a:lnTo>
                    <a:pt x="539483" y="905886"/>
                  </a:lnTo>
                  <a:lnTo>
                    <a:pt x="541577" y="897976"/>
                  </a:lnTo>
                  <a:lnTo>
                    <a:pt x="555768" y="897976"/>
                  </a:lnTo>
                  <a:cubicBezTo>
                    <a:pt x="555768" y="897976"/>
                    <a:pt x="554372" y="905886"/>
                    <a:pt x="554372" y="905886"/>
                  </a:cubicBezTo>
                  <a:close/>
                  <a:moveTo>
                    <a:pt x="660222" y="922403"/>
                  </a:moveTo>
                  <a:lnTo>
                    <a:pt x="665572" y="934035"/>
                  </a:lnTo>
                  <a:lnTo>
                    <a:pt x="681624" y="933337"/>
                  </a:lnTo>
                  <a:lnTo>
                    <a:pt x="675343" y="923333"/>
                  </a:lnTo>
                  <a:lnTo>
                    <a:pt x="682787" y="922868"/>
                  </a:lnTo>
                  <a:lnTo>
                    <a:pt x="676506" y="912167"/>
                  </a:lnTo>
                  <a:lnTo>
                    <a:pt x="667433" y="912167"/>
                  </a:lnTo>
                  <a:lnTo>
                    <a:pt x="656500" y="890532"/>
                  </a:lnTo>
                  <a:lnTo>
                    <a:pt x="645333" y="890532"/>
                  </a:lnTo>
                  <a:lnTo>
                    <a:pt x="633934" y="911004"/>
                  </a:lnTo>
                  <a:lnTo>
                    <a:pt x="638121" y="922635"/>
                  </a:lnTo>
                  <a:lnTo>
                    <a:pt x="659989" y="922635"/>
                  </a:lnTo>
                  <a:close/>
                  <a:moveTo>
                    <a:pt x="650916" y="901931"/>
                  </a:moveTo>
                  <a:lnTo>
                    <a:pt x="655336" y="911702"/>
                  </a:lnTo>
                  <a:lnTo>
                    <a:pt x="646031" y="911702"/>
                  </a:lnTo>
                  <a:lnTo>
                    <a:pt x="650916" y="901931"/>
                  </a:lnTo>
                  <a:close/>
                  <a:moveTo>
                    <a:pt x="516685" y="890299"/>
                  </a:moveTo>
                  <a:lnTo>
                    <a:pt x="504123" y="890299"/>
                  </a:lnTo>
                  <a:lnTo>
                    <a:pt x="484349" y="933802"/>
                  </a:lnTo>
                  <a:lnTo>
                    <a:pt x="501796" y="933802"/>
                  </a:lnTo>
                  <a:lnTo>
                    <a:pt x="516685" y="890299"/>
                  </a:lnTo>
                  <a:close/>
                  <a:moveTo>
                    <a:pt x="580427" y="933802"/>
                  </a:moveTo>
                  <a:lnTo>
                    <a:pt x="624628" y="933802"/>
                  </a:lnTo>
                  <a:lnTo>
                    <a:pt x="621837" y="922635"/>
                  </a:lnTo>
                  <a:lnTo>
                    <a:pt x="604389" y="922635"/>
                  </a:lnTo>
                  <a:lnTo>
                    <a:pt x="618115" y="910306"/>
                  </a:lnTo>
                  <a:lnTo>
                    <a:pt x="613462" y="890299"/>
                  </a:lnTo>
                  <a:lnTo>
                    <a:pt x="580660" y="890299"/>
                  </a:lnTo>
                  <a:lnTo>
                    <a:pt x="580660" y="907049"/>
                  </a:lnTo>
                  <a:cubicBezTo>
                    <a:pt x="580660" y="907049"/>
                    <a:pt x="592990" y="907049"/>
                    <a:pt x="592990" y="907049"/>
                  </a:cubicBezTo>
                  <a:lnTo>
                    <a:pt x="591827" y="900302"/>
                  </a:lnTo>
                  <a:lnTo>
                    <a:pt x="603691" y="900302"/>
                  </a:lnTo>
                  <a:lnTo>
                    <a:pt x="604389" y="907747"/>
                  </a:lnTo>
                  <a:lnTo>
                    <a:pt x="580660" y="922170"/>
                  </a:lnTo>
                  <a:lnTo>
                    <a:pt x="580195" y="933802"/>
                  </a:lnTo>
                  <a:close/>
                </a:path>
              </a:pathLst>
            </a:custGeom>
            <a:grpFill/>
            <a:ln w="23259" cap="flat">
              <a:noFill/>
              <a:prstDash val="solid"/>
              <a:miter/>
            </a:ln>
          </p:spPr>
          <p:txBody>
            <a:bodyPr rtlCol="0" anchor="ctr"/>
            <a:lstStyle/>
            <a:p>
              <a:endParaRPr lang="zh-CN" altLang="en-US"/>
            </a:p>
          </p:txBody>
        </p:sp>
      </p:grpSp>
      <p:sp>
        <p:nvSpPr>
          <p:cNvPr id="51" name="文本框 50">
            <a:extLst>
              <a:ext uri="{FF2B5EF4-FFF2-40B4-BE49-F238E27FC236}">
                <a16:creationId xmlns:a16="http://schemas.microsoft.com/office/drawing/2014/main" id="{9822C45A-7E90-DE9A-99D5-FB4736D0DC18}"/>
              </a:ext>
            </a:extLst>
          </p:cNvPr>
          <p:cNvSpPr txBox="1"/>
          <p:nvPr/>
        </p:nvSpPr>
        <p:spPr>
          <a:xfrm>
            <a:off x="5793933" y="2637603"/>
            <a:ext cx="4416594" cy="1569660"/>
          </a:xfrm>
          <a:prstGeom prst="rect">
            <a:avLst/>
          </a:prstGeom>
          <a:noFill/>
        </p:spPr>
        <p:txBody>
          <a:bodyPr wrap="none" rtlCol="0">
            <a:spAutoFit/>
          </a:bodyPr>
          <a:lstStyle/>
          <a:p>
            <a:r>
              <a:rPr lang="zh-CN" altLang="en-US" sz="3600" dirty="0">
                <a:gradFill flip="none" rotWithShape="1">
                  <a:gsLst>
                    <a:gs pos="73000">
                      <a:srgbClr val="FFE9A7"/>
                    </a:gs>
                    <a:gs pos="12000">
                      <a:schemeClr val="accent4">
                        <a:lumMod val="20000"/>
                        <a:lumOff val="80000"/>
                      </a:schemeClr>
                    </a:gs>
                  </a:gsLst>
                  <a:lin ang="5400000" scaled="1"/>
                  <a:tileRect/>
                </a:gradFill>
                <a:latin typeface="思源宋体 CN Heavy" panose="02020900000000000000" pitchFamily="18" charset="-122"/>
                <a:ea typeface="思源宋体 CN Heavy" panose="02020900000000000000" pitchFamily="18" charset="-122"/>
              </a:rPr>
              <a:t>中山大学</a:t>
            </a:r>
            <a:endParaRPr lang="en-US" altLang="zh-CN" sz="3600" dirty="0">
              <a:gradFill flip="none" rotWithShape="1">
                <a:gsLst>
                  <a:gs pos="73000">
                    <a:srgbClr val="FFE9A7"/>
                  </a:gs>
                  <a:gs pos="12000">
                    <a:schemeClr val="accent4">
                      <a:lumMod val="20000"/>
                      <a:lumOff val="80000"/>
                    </a:schemeClr>
                  </a:gs>
                </a:gsLst>
                <a:lin ang="5400000" scaled="1"/>
                <a:tileRect/>
              </a:gradFill>
              <a:latin typeface="思源宋体 CN Heavy" panose="02020900000000000000" pitchFamily="18" charset="-122"/>
              <a:ea typeface="思源宋体 CN Heavy" panose="02020900000000000000" pitchFamily="18" charset="-122"/>
            </a:endParaRPr>
          </a:p>
          <a:p>
            <a:r>
              <a:rPr lang="zh-CN" altLang="en-US" sz="6000" spc="600" dirty="0">
                <a:gradFill flip="none" rotWithShape="1">
                  <a:gsLst>
                    <a:gs pos="73000">
                      <a:srgbClr val="FFE9A7"/>
                    </a:gs>
                    <a:gs pos="12000">
                      <a:schemeClr val="accent4">
                        <a:lumMod val="20000"/>
                        <a:lumOff val="80000"/>
                      </a:schemeClr>
                    </a:gs>
                  </a:gsLst>
                  <a:lin ang="5400000" scaled="1"/>
                  <a:tileRect/>
                </a:gradFill>
                <a:latin typeface="思源宋体 CN Heavy" panose="02020900000000000000" pitchFamily="18" charset="-122"/>
                <a:ea typeface="思源宋体 CN Heavy" panose="02020900000000000000" pitchFamily="18" charset="-122"/>
              </a:rPr>
              <a:t>幻灯片模板</a:t>
            </a:r>
          </a:p>
        </p:txBody>
      </p:sp>
      <p:sp>
        <p:nvSpPr>
          <p:cNvPr id="147" name="文本框 146">
            <a:extLst>
              <a:ext uri="{FF2B5EF4-FFF2-40B4-BE49-F238E27FC236}">
                <a16:creationId xmlns:a16="http://schemas.microsoft.com/office/drawing/2014/main" id="{1B433CBF-160D-43E6-F85F-47E86121177A}"/>
              </a:ext>
            </a:extLst>
          </p:cNvPr>
          <p:cNvSpPr txBox="1"/>
          <p:nvPr/>
        </p:nvSpPr>
        <p:spPr>
          <a:xfrm>
            <a:off x="5792097" y="4385734"/>
            <a:ext cx="3130985" cy="461665"/>
          </a:xfrm>
          <a:prstGeom prst="rect">
            <a:avLst/>
          </a:prstGeom>
          <a:noFill/>
          <a:effectLst/>
        </p:spPr>
        <p:txBody>
          <a:bodyPr wrap="none" rtlCol="0">
            <a:spAutoFit/>
          </a:bodyPr>
          <a:lstStyle/>
          <a:p>
            <a:r>
              <a:rPr lang="zh-CN" altLang="en-US" sz="2400" dirty="0">
                <a:gradFill flip="none" rotWithShape="1">
                  <a:gsLst>
                    <a:gs pos="20000">
                      <a:schemeClr val="accent4">
                        <a:lumMod val="20000"/>
                        <a:lumOff val="80000"/>
                      </a:schemeClr>
                    </a:gs>
                    <a:gs pos="100000">
                      <a:srgbClr val="FEFCFA"/>
                    </a:gs>
                  </a:gsLst>
                  <a:lin ang="16200000" scaled="1"/>
                  <a:tileRect/>
                </a:gradFill>
                <a:effectLst>
                  <a:glow>
                    <a:schemeClr val="accent4">
                      <a:lumMod val="20000"/>
                      <a:lumOff val="80000"/>
                      <a:alpha val="60000"/>
                    </a:schemeClr>
                  </a:glow>
                  <a:outerShdw blurRad="101600" dir="5400000" sx="101000" sy="101000" algn="ctr" rotWithShape="0">
                    <a:srgbClr val="FDF5F5">
                      <a:alpha val="30000"/>
                    </a:srgbClr>
                  </a:outerShdw>
                </a:effectLst>
                <a:latin typeface="思源宋体 CN Heavy" panose="02020900000000000000" pitchFamily="18" charset="-122"/>
                <a:ea typeface="思源宋体 CN Heavy" panose="02020900000000000000" pitchFamily="18" charset="-122"/>
              </a:rPr>
              <a:t>爱学习的麦昆昆  呈献</a:t>
            </a:r>
          </a:p>
        </p:txBody>
      </p:sp>
      <p:sp>
        <p:nvSpPr>
          <p:cNvPr id="152" name="文本框 151">
            <a:extLst>
              <a:ext uri="{FF2B5EF4-FFF2-40B4-BE49-F238E27FC236}">
                <a16:creationId xmlns:a16="http://schemas.microsoft.com/office/drawing/2014/main" id="{EBE0E5D4-67D7-8F26-16F6-0AE05115AD3B}"/>
              </a:ext>
            </a:extLst>
          </p:cNvPr>
          <p:cNvSpPr txBox="1"/>
          <p:nvPr/>
        </p:nvSpPr>
        <p:spPr>
          <a:xfrm>
            <a:off x="7999692" y="488125"/>
            <a:ext cx="3422732" cy="369332"/>
          </a:xfrm>
          <a:prstGeom prst="rect">
            <a:avLst/>
          </a:prstGeom>
          <a:noFill/>
        </p:spPr>
        <p:txBody>
          <a:bodyPr wrap="none" rtlCol="0">
            <a:spAutoFit/>
          </a:bodyPr>
          <a:lstStyle/>
          <a:p>
            <a:pPr algn="r"/>
            <a:r>
              <a:rPr lang="zh-CN" altLang="en-US"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博学</a:t>
            </a:r>
            <a:r>
              <a:rPr lang="en-US" altLang="zh-CN"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a:t>
            </a:r>
            <a:r>
              <a:rPr lang="zh-CN" altLang="en-US"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审问</a:t>
            </a:r>
            <a:r>
              <a:rPr lang="en-US" altLang="zh-CN"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a:t>
            </a:r>
            <a:r>
              <a:rPr lang="zh-CN" altLang="en-US"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慎思</a:t>
            </a:r>
            <a:r>
              <a:rPr lang="en-US" altLang="zh-CN"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a:t>
            </a:r>
            <a:r>
              <a:rPr lang="zh-CN" altLang="en-US"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明辨</a:t>
            </a:r>
            <a:r>
              <a:rPr lang="en-US" altLang="zh-CN"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a:t>
            </a:r>
            <a:r>
              <a:rPr lang="zh-CN" altLang="en-US" spc="300" dirty="0">
                <a:gradFill>
                  <a:gsLst>
                    <a:gs pos="20000">
                      <a:schemeClr val="accent4">
                        <a:lumMod val="20000"/>
                        <a:lumOff val="80000"/>
                      </a:schemeClr>
                    </a:gs>
                    <a:gs pos="100000">
                      <a:srgbClr val="FEFCFA"/>
                    </a:gs>
                  </a:gsLst>
                  <a:path path="rect">
                    <a:fillToRect l="50000" t="50000" r="50000" b="50000"/>
                  </a:path>
                </a:gradFill>
                <a:latin typeface="思源宋体 CN Heavy" panose="02020900000000000000" pitchFamily="18" charset="-122"/>
                <a:ea typeface="思源宋体 CN Heavy" panose="02020900000000000000" pitchFamily="18" charset="-122"/>
              </a:rPr>
              <a:t>笃行</a:t>
            </a:r>
          </a:p>
        </p:txBody>
      </p:sp>
    </p:spTree>
    <p:extLst>
      <p:ext uri="{BB962C8B-B14F-4D97-AF65-F5344CB8AC3E}">
        <p14:creationId xmlns:p14="http://schemas.microsoft.com/office/powerpoint/2010/main" val="415942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11">
            <a:extLst>
              <a:ext uri="{FF2B5EF4-FFF2-40B4-BE49-F238E27FC236}">
                <a16:creationId xmlns:a16="http://schemas.microsoft.com/office/drawing/2014/main" id="{B8F09F40-A547-FA12-DC8D-1B7115E15476}"/>
              </a:ext>
            </a:extLst>
          </p:cNvPr>
          <p:cNvSpPr/>
          <p:nvPr/>
        </p:nvSpPr>
        <p:spPr>
          <a:xfrm>
            <a:off x="1470182" y="1285272"/>
            <a:ext cx="9250435" cy="5196600"/>
          </a:xfrm>
          <a:prstGeom prst="roundRect">
            <a:avLst>
              <a:gd name="adj" fmla="val 7667"/>
            </a:avLst>
          </a:prstGeom>
          <a:blipFill>
            <a:blip r:embed="rId4">
              <a:extLst>
                <a:ext uri="{28A0092B-C50C-407E-A947-70E740481C1C}">
                  <a14:useLocalDpi xmlns:a14="http://schemas.microsoft.com/office/drawing/2010/main"/>
                </a:ext>
              </a:extLst>
            </a:blip>
            <a:stretch>
              <a:fillRect/>
            </a:stretch>
          </a:blipFill>
          <a:ln>
            <a:noFill/>
          </a:ln>
          <a:effectLst>
            <a:outerShdw blurRad="101600" dir="54000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顶角 12">
            <a:extLst>
              <a:ext uri="{FF2B5EF4-FFF2-40B4-BE49-F238E27FC236}">
                <a16:creationId xmlns:a16="http://schemas.microsoft.com/office/drawing/2014/main" id="{FD70A0C1-19CC-7656-DC70-10ADA19924DB}"/>
              </a:ext>
            </a:extLst>
          </p:cNvPr>
          <p:cNvSpPr/>
          <p:nvPr/>
        </p:nvSpPr>
        <p:spPr>
          <a:xfrm>
            <a:off x="2800992" y="5942817"/>
            <a:ext cx="6590010" cy="539055"/>
          </a:xfrm>
          <a:prstGeom prst="round2SameRect">
            <a:avLst>
              <a:gd name="adj1" fmla="val 44225"/>
              <a:gd name="adj2" fmla="val 0"/>
            </a:avLst>
          </a:prstGeom>
          <a:gradFill flip="none" rotWithShape="1">
            <a:gsLst>
              <a:gs pos="0">
                <a:srgbClr val="FDF5F5">
                  <a:alpha val="70000"/>
                </a:srgbClr>
              </a:gs>
              <a:gs pos="100000">
                <a:schemeClr val="accent4">
                  <a:lumMod val="20000"/>
                  <a:lumOff val="80000"/>
                </a:schemeClr>
              </a:gs>
            </a:gsLst>
            <a:lin ang="5400000" scaled="1"/>
            <a:tileRect/>
          </a:gradFill>
          <a:ln w="22225">
            <a:gradFill>
              <a:gsLst>
                <a:gs pos="0">
                  <a:srgbClr val="A00000">
                    <a:alpha val="40000"/>
                  </a:srgbClr>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rPr>
              <a:t>输入图片标题或简要描述图片所展现的内容</a:t>
            </a:r>
            <a:endPar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Tree>
    <p:extLst>
      <p:ext uri="{BB962C8B-B14F-4D97-AF65-F5344CB8AC3E}">
        <p14:creationId xmlns:p14="http://schemas.microsoft.com/office/powerpoint/2010/main" val="828307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2376836-A57D-BEC9-6C9D-15CC5327EA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77457" y="0"/>
            <a:ext cx="5914542" cy="6858000"/>
          </a:xfrm>
          <a:custGeom>
            <a:avLst/>
            <a:gdLst>
              <a:gd name="connsiteX0" fmla="*/ 1264176 w 5914542"/>
              <a:gd name="connsiteY0" fmla="*/ 0 h 6858000"/>
              <a:gd name="connsiteX1" fmla="*/ 5914542 w 5914542"/>
              <a:gd name="connsiteY1" fmla="*/ 0 h 6858000"/>
              <a:gd name="connsiteX2" fmla="*/ 5914542 w 5914542"/>
              <a:gd name="connsiteY2" fmla="*/ 6858000 h 6858000"/>
              <a:gd name="connsiteX3" fmla="*/ 1264176 w 5914542"/>
              <a:gd name="connsiteY3" fmla="*/ 6858000 h 6858000"/>
              <a:gd name="connsiteX4" fmla="*/ 1261029 w 5914542"/>
              <a:gd name="connsiteY4" fmla="*/ 6854278 h 6858000"/>
              <a:gd name="connsiteX5" fmla="*/ 0 w 5914542"/>
              <a:gd name="connsiteY5" fmla="*/ 3429000 h 6858000"/>
              <a:gd name="connsiteX6" fmla="*/ 1261029 w 5914542"/>
              <a:gd name="connsiteY6" fmla="*/ 3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4542" h="6858000">
                <a:moveTo>
                  <a:pt x="1264176" y="0"/>
                </a:moveTo>
                <a:lnTo>
                  <a:pt x="5914542" y="0"/>
                </a:lnTo>
                <a:lnTo>
                  <a:pt x="5914542" y="6858000"/>
                </a:lnTo>
                <a:lnTo>
                  <a:pt x="1264176" y="6858000"/>
                </a:lnTo>
                <a:lnTo>
                  <a:pt x="1261029" y="6854278"/>
                </a:lnTo>
                <a:cubicBezTo>
                  <a:pt x="460812" y="5855521"/>
                  <a:pt x="0" y="4683072"/>
                  <a:pt x="0" y="3429000"/>
                </a:cubicBezTo>
                <a:cubicBezTo>
                  <a:pt x="0" y="2174929"/>
                  <a:pt x="460812" y="1002479"/>
                  <a:pt x="1261029" y="3723"/>
                </a:cubicBezTo>
                <a:close/>
              </a:path>
            </a:pathLst>
          </a:custGeom>
        </p:spPr>
      </p:pic>
      <p:pic>
        <p:nvPicPr>
          <p:cNvPr id="15" name="图形 14">
            <a:extLst>
              <a:ext uri="{FF2B5EF4-FFF2-40B4-BE49-F238E27FC236}">
                <a16:creationId xmlns:a16="http://schemas.microsoft.com/office/drawing/2014/main" id="{7722B175-0C5C-E912-A705-465D86E19D79}"/>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0000" y="540000"/>
            <a:ext cx="1250909" cy="360000"/>
          </a:xfrm>
          <a:prstGeom prst="rect">
            <a:avLst/>
          </a:prstGeom>
        </p:spPr>
      </p:pic>
      <p:sp>
        <p:nvSpPr>
          <p:cNvPr id="17" name="文本框 16">
            <a:extLst>
              <a:ext uri="{FF2B5EF4-FFF2-40B4-BE49-F238E27FC236}">
                <a16:creationId xmlns:a16="http://schemas.microsoft.com/office/drawing/2014/main" id="{794F416C-EA5C-9C1B-968C-742F3F00282C}"/>
              </a:ext>
            </a:extLst>
          </p:cNvPr>
          <p:cNvSpPr txBox="1"/>
          <p:nvPr/>
        </p:nvSpPr>
        <p:spPr>
          <a:xfrm>
            <a:off x="813375" y="1982795"/>
            <a:ext cx="1620957" cy="523220"/>
          </a:xfrm>
          <a:prstGeom prst="rect">
            <a:avLst/>
          </a:prstGeom>
          <a:noFill/>
        </p:spPr>
        <p:txBody>
          <a:bodyPr wrap="none" rtlCol="0">
            <a:spAutoFit/>
          </a:bodyPr>
          <a:lstStyle/>
          <a:p>
            <a:r>
              <a:rPr lang="zh-CN" altLang="en-US" sz="2800" dirty="0">
                <a:solidFill>
                  <a:schemeClr val="tx1">
                    <a:lumMod val="75000"/>
                    <a:lumOff val="25000"/>
                  </a:schemeClr>
                </a:solidFill>
                <a:latin typeface="思源宋体 CN Heavy" panose="02020900000000000000" pitchFamily="18" charset="-122"/>
                <a:ea typeface="思源宋体 CN Heavy" panose="02020900000000000000" pitchFamily="18" charset="-122"/>
              </a:rPr>
              <a:t>第三部分</a:t>
            </a:r>
          </a:p>
        </p:txBody>
      </p:sp>
      <p:sp>
        <p:nvSpPr>
          <p:cNvPr id="18" name="文本框 17">
            <a:extLst>
              <a:ext uri="{FF2B5EF4-FFF2-40B4-BE49-F238E27FC236}">
                <a16:creationId xmlns:a16="http://schemas.microsoft.com/office/drawing/2014/main" id="{47465862-CA6F-517E-8C8E-40AB1626D3A6}"/>
              </a:ext>
            </a:extLst>
          </p:cNvPr>
          <p:cNvSpPr txBox="1"/>
          <p:nvPr/>
        </p:nvSpPr>
        <p:spPr>
          <a:xfrm>
            <a:off x="774875" y="2528018"/>
            <a:ext cx="4031873" cy="1015663"/>
          </a:xfrm>
          <a:prstGeom prst="rect">
            <a:avLst/>
          </a:prstGeom>
          <a:noFill/>
        </p:spPr>
        <p:txBody>
          <a:bodyPr wrap="none" rtlCol="0">
            <a:spAutoFit/>
          </a:bodyPr>
          <a:lstStyle/>
          <a:p>
            <a:r>
              <a:rPr lang="zh-CN" altLang="en-US" sz="6000" dirty="0">
                <a:gradFill flip="none" rotWithShape="1">
                  <a:gsLst>
                    <a:gs pos="78000">
                      <a:srgbClr val="C00000"/>
                    </a:gs>
                    <a:gs pos="0">
                      <a:srgbClr val="800000"/>
                    </a:gs>
                  </a:gsLst>
                  <a:lin ang="16200000" scaled="1"/>
                  <a:tileRect/>
                </a:gradFill>
                <a:latin typeface="思源宋体 CN Heavy" panose="02020900000000000000" pitchFamily="18" charset="-122"/>
                <a:ea typeface="思源宋体 CN Heavy" panose="02020900000000000000" pitchFamily="18" charset="-122"/>
              </a:rPr>
              <a:t>请输入标题</a:t>
            </a:r>
          </a:p>
        </p:txBody>
      </p:sp>
      <p:sp>
        <p:nvSpPr>
          <p:cNvPr id="20" name="文本框 19">
            <a:extLst>
              <a:ext uri="{FF2B5EF4-FFF2-40B4-BE49-F238E27FC236}">
                <a16:creationId xmlns:a16="http://schemas.microsoft.com/office/drawing/2014/main" id="{2884CC98-DCBA-1A06-149C-338663E17D46}"/>
              </a:ext>
            </a:extLst>
          </p:cNvPr>
          <p:cNvSpPr txBox="1"/>
          <p:nvPr/>
        </p:nvSpPr>
        <p:spPr>
          <a:xfrm>
            <a:off x="813374" y="3950654"/>
            <a:ext cx="4220639" cy="129009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在此输入关键词、要点或辅助信息</a:t>
            </a: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辅助信息不宜过长 建议不要超过</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50</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字</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要点和关键词可以分行分点</a:t>
            </a:r>
          </a:p>
        </p:txBody>
      </p:sp>
      <p:sp>
        <p:nvSpPr>
          <p:cNvPr id="3" name="任意多边形: 形状 2">
            <a:extLst>
              <a:ext uri="{FF2B5EF4-FFF2-40B4-BE49-F238E27FC236}">
                <a16:creationId xmlns:a16="http://schemas.microsoft.com/office/drawing/2014/main" id="{ADEB6742-376E-2300-26BC-A3D7923FA0C4}"/>
              </a:ext>
            </a:extLst>
          </p:cNvPr>
          <p:cNvSpPr/>
          <p:nvPr/>
        </p:nvSpPr>
        <p:spPr>
          <a:xfrm flipH="1">
            <a:off x="6181204" y="1"/>
            <a:ext cx="1704355" cy="6858000"/>
          </a:xfrm>
          <a:custGeom>
            <a:avLst/>
            <a:gdLst>
              <a:gd name="connsiteX0" fmla="*/ 4 w 1704355"/>
              <a:gd name="connsiteY0" fmla="*/ 0 h 6858000"/>
              <a:gd name="connsiteX1" fmla="*/ 472439 w 1704355"/>
              <a:gd name="connsiteY1" fmla="*/ 0 h 6858000"/>
              <a:gd name="connsiteX2" fmla="*/ 525016 w 1704355"/>
              <a:gd name="connsiteY2" fmla="*/ 53639 h 6858000"/>
              <a:gd name="connsiteX3" fmla="*/ 1704355 w 1704355"/>
              <a:gd name="connsiteY3" fmla="*/ 3428998 h 6858000"/>
              <a:gd name="connsiteX4" fmla="*/ 525016 w 1704355"/>
              <a:gd name="connsiteY4" fmla="*/ 6804357 h 6858000"/>
              <a:gd name="connsiteX5" fmla="*/ 472435 w 1704355"/>
              <a:gd name="connsiteY5" fmla="*/ 6858000 h 6858000"/>
              <a:gd name="connsiteX6" fmla="*/ 0 w 1704355"/>
              <a:gd name="connsiteY6" fmla="*/ 6858000 h 6858000"/>
              <a:gd name="connsiteX7" fmla="*/ 193627 w 1704355"/>
              <a:gd name="connsiteY7" fmla="*/ 6695349 h 6858000"/>
              <a:gd name="connsiteX8" fmla="*/ 1571275 w 1704355"/>
              <a:gd name="connsiteY8" fmla="*/ 3428998 h 6858000"/>
              <a:gd name="connsiteX9" fmla="*/ 193627 w 1704355"/>
              <a:gd name="connsiteY9"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355" h="6858000">
                <a:moveTo>
                  <a:pt x="4" y="0"/>
                </a:moveTo>
                <a:lnTo>
                  <a:pt x="472439" y="0"/>
                </a:lnTo>
                <a:lnTo>
                  <a:pt x="525016" y="53639"/>
                </a:lnTo>
                <a:cubicBezTo>
                  <a:pt x="1240947" y="821779"/>
                  <a:pt x="1704355" y="2047748"/>
                  <a:pt x="1704355" y="3428998"/>
                </a:cubicBezTo>
                <a:cubicBezTo>
                  <a:pt x="1704355" y="4810248"/>
                  <a:pt x="1240947" y="6036217"/>
                  <a:pt x="525016" y="6804357"/>
                </a:cubicBezTo>
                <a:lnTo>
                  <a:pt x="472435" y="6858000"/>
                </a:lnTo>
                <a:lnTo>
                  <a:pt x="0" y="6858000"/>
                </a:lnTo>
                <a:lnTo>
                  <a:pt x="193627" y="6695349"/>
                </a:lnTo>
                <a:cubicBezTo>
                  <a:pt x="1034366" y="5922970"/>
                  <a:pt x="1571275" y="4746638"/>
                  <a:pt x="1571275" y="3428998"/>
                </a:cubicBezTo>
                <a:cubicBezTo>
                  <a:pt x="1571275" y="2111358"/>
                  <a:pt x="1034366" y="935026"/>
                  <a:pt x="193627" y="162647"/>
                </a:cubicBezTo>
                <a:close/>
              </a:path>
            </a:pathLst>
          </a:custGeom>
          <a:gradFill flip="none" rotWithShape="1">
            <a:gsLst>
              <a:gs pos="35000">
                <a:srgbClr val="FFC000"/>
              </a:gs>
              <a:gs pos="100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a:extLst>
              <a:ext uri="{FF2B5EF4-FFF2-40B4-BE49-F238E27FC236}">
                <a16:creationId xmlns:a16="http://schemas.microsoft.com/office/drawing/2014/main" id="{19A69963-4E4F-212D-ECD3-F76B41F5067E}"/>
              </a:ext>
            </a:extLst>
          </p:cNvPr>
          <p:cNvSpPr/>
          <p:nvPr/>
        </p:nvSpPr>
        <p:spPr>
          <a:xfrm>
            <a:off x="900000" y="3517956"/>
            <a:ext cx="19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205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椭圆 63">
            <a:extLst>
              <a:ext uri="{FF2B5EF4-FFF2-40B4-BE49-F238E27FC236}">
                <a16:creationId xmlns:a16="http://schemas.microsoft.com/office/drawing/2014/main" id="{DB739A5F-DFFD-08A6-380F-CB1A44C6870B}"/>
              </a:ext>
            </a:extLst>
          </p:cNvPr>
          <p:cNvSpPr/>
          <p:nvPr/>
        </p:nvSpPr>
        <p:spPr>
          <a:xfrm>
            <a:off x="5158494" y="5255703"/>
            <a:ext cx="1873810" cy="1873810"/>
          </a:xfrm>
          <a:prstGeom prst="ellipse">
            <a:avLst/>
          </a:prstGeom>
          <a:gradFill flip="none" rotWithShape="1">
            <a:gsLst>
              <a:gs pos="0">
                <a:schemeClr val="accent4">
                  <a:lumMod val="20000"/>
                  <a:lumOff val="80000"/>
                </a:schemeClr>
              </a:gs>
              <a:gs pos="54000">
                <a:srgbClr val="FDF5F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图片 65" descr="有钟表的建筑&#10;&#10;描述已自动生成">
            <a:extLst>
              <a:ext uri="{FF2B5EF4-FFF2-40B4-BE49-F238E27FC236}">
                <a16:creationId xmlns:a16="http://schemas.microsoft.com/office/drawing/2014/main" id="{D02F27B2-E11C-3FAA-4EBE-00DCB1D2FBA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contrast="-10000"/>
                    </a14:imgEffect>
                  </a14:imgLayer>
                </a14:imgProps>
              </a:ext>
              <a:ext uri="{28A0092B-C50C-407E-A947-70E740481C1C}">
                <a14:useLocalDpi xmlns:a14="http://schemas.microsoft.com/office/drawing/2010/main"/>
              </a:ext>
            </a:extLst>
          </a:blip>
          <a:srcRect l="13968" r="5807"/>
          <a:stretch/>
        </p:blipFill>
        <p:spPr>
          <a:xfrm flipH="1">
            <a:off x="5158493" y="4081381"/>
            <a:ext cx="1873810" cy="2967793"/>
          </a:xfrm>
          <a:custGeom>
            <a:avLst/>
            <a:gdLst>
              <a:gd name="connsiteX0" fmla="*/ 1643765 w 1873810"/>
              <a:gd name="connsiteY0" fmla="*/ 0 h 2967793"/>
              <a:gd name="connsiteX1" fmla="*/ 225104 w 1873810"/>
              <a:gd name="connsiteY1" fmla="*/ 0 h 2967793"/>
              <a:gd name="connsiteX2" fmla="*/ 225104 w 1873810"/>
              <a:gd name="connsiteY2" fmla="*/ 1508499 h 2967793"/>
              <a:gd name="connsiteX3" fmla="*/ 160008 w 1873810"/>
              <a:gd name="connsiteY3" fmla="*/ 1587395 h 2967793"/>
              <a:gd name="connsiteX4" fmla="*/ 0 w 1873810"/>
              <a:gd name="connsiteY4" fmla="*/ 2111227 h 2967793"/>
              <a:gd name="connsiteX5" fmla="*/ 413073 w 1873810"/>
              <a:gd name="connsiteY5" fmla="*/ 2888124 h 2967793"/>
              <a:gd name="connsiteX6" fmla="*/ 559853 w 1873810"/>
              <a:gd name="connsiteY6" fmla="*/ 2967793 h 2967793"/>
              <a:gd name="connsiteX7" fmla="*/ 1313957 w 1873810"/>
              <a:gd name="connsiteY7" fmla="*/ 2967793 h 2967793"/>
              <a:gd name="connsiteX8" fmla="*/ 1460738 w 1873810"/>
              <a:gd name="connsiteY8" fmla="*/ 2888124 h 2967793"/>
              <a:gd name="connsiteX9" fmla="*/ 1873810 w 1873810"/>
              <a:gd name="connsiteY9" fmla="*/ 2111227 h 2967793"/>
              <a:gd name="connsiteX10" fmla="*/ 1713801 w 1873810"/>
              <a:gd name="connsiteY10" fmla="*/ 1587395 h 2967793"/>
              <a:gd name="connsiteX11" fmla="*/ 1643765 w 1873810"/>
              <a:gd name="connsiteY11" fmla="*/ 1502510 h 29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3810" h="2967793">
                <a:moveTo>
                  <a:pt x="1643765" y="0"/>
                </a:moveTo>
                <a:lnTo>
                  <a:pt x="225104" y="0"/>
                </a:lnTo>
                <a:lnTo>
                  <a:pt x="225104" y="1508499"/>
                </a:lnTo>
                <a:lnTo>
                  <a:pt x="160008" y="1587395"/>
                </a:lnTo>
                <a:cubicBezTo>
                  <a:pt x="58987" y="1736926"/>
                  <a:pt x="0" y="1917188"/>
                  <a:pt x="0" y="2111227"/>
                </a:cubicBezTo>
                <a:cubicBezTo>
                  <a:pt x="0" y="2434626"/>
                  <a:pt x="163855" y="2719755"/>
                  <a:pt x="413073" y="2888124"/>
                </a:cubicBezTo>
                <a:lnTo>
                  <a:pt x="559853" y="2967793"/>
                </a:lnTo>
                <a:lnTo>
                  <a:pt x="1313957" y="2967793"/>
                </a:lnTo>
                <a:lnTo>
                  <a:pt x="1460738" y="2888124"/>
                </a:lnTo>
                <a:cubicBezTo>
                  <a:pt x="1709956" y="2719755"/>
                  <a:pt x="1873810" y="2434626"/>
                  <a:pt x="1873810" y="2111227"/>
                </a:cubicBezTo>
                <a:cubicBezTo>
                  <a:pt x="1873810" y="1917188"/>
                  <a:pt x="1814823" y="1736926"/>
                  <a:pt x="1713801" y="1587395"/>
                </a:cubicBezTo>
                <a:lnTo>
                  <a:pt x="1643765" y="1502510"/>
                </a:lnTo>
                <a:close/>
              </a:path>
            </a:pathLst>
          </a:custGeom>
        </p:spPr>
      </p:pic>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p:cNvSpPr>
          <p:nvPr/>
        </p:nvSpPr>
        <p:spPr>
          <a:xfrm>
            <a:off x="-1" y="5475130"/>
            <a:ext cx="5222830" cy="113485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p:cNvSpPr>
          <p:nvPr/>
        </p:nvSpPr>
        <p:spPr>
          <a:xfrm>
            <a:off x="6969165" y="5475130"/>
            <a:ext cx="5222834" cy="113485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a:extLst>
              <a:ext uri="{FF2B5EF4-FFF2-40B4-BE49-F238E27FC236}">
                <a16:creationId xmlns:a16="http://schemas.microsoft.com/office/drawing/2014/main" id="{23B114FA-11C1-4F12-E1F2-29AB51D8EDFB}"/>
              </a:ext>
            </a:extLst>
          </p:cNvPr>
          <p:cNvSpPr>
            <a:spLocks noGrp="1" noRot="1" noMove="1" noResize="1" noEditPoints="1" noAdjustHandles="1" noChangeArrowheads="1" noChangeShapeType="1"/>
          </p:cNvSpPr>
          <p:nvPr/>
        </p:nvSpPr>
        <p:spPr>
          <a:xfrm>
            <a:off x="946828" y="1669925"/>
            <a:ext cx="10298344" cy="10375233"/>
          </a:xfrm>
          <a:prstGeom prst="ellipse">
            <a:avLst/>
          </a:prstGeom>
          <a:noFill/>
          <a:ln w="254000">
            <a:solidFill>
              <a:schemeClr val="accent4">
                <a:lumMod val="60000"/>
                <a:lumOff val="40000"/>
                <a:alpha val="6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nvGrpSpPr>
          <p:cNvPr id="13" name="组合 12">
            <a:extLst>
              <a:ext uri="{FF2B5EF4-FFF2-40B4-BE49-F238E27FC236}">
                <a16:creationId xmlns:a16="http://schemas.microsoft.com/office/drawing/2014/main" id="{0CC3C107-A0E4-AF73-87EF-1BE5E18FFBFC}"/>
              </a:ext>
            </a:extLst>
          </p:cNvPr>
          <p:cNvGrpSpPr/>
          <p:nvPr/>
        </p:nvGrpSpPr>
        <p:grpSpPr>
          <a:xfrm>
            <a:off x="3356250" y="1537808"/>
            <a:ext cx="2295432" cy="1924192"/>
            <a:chOff x="4912292" y="1249428"/>
            <a:chExt cx="2295432" cy="1924192"/>
          </a:xfrm>
        </p:grpSpPr>
        <p:sp>
          <p:nvSpPr>
            <p:cNvPr id="29" name="椭圆 28">
              <a:extLst>
                <a:ext uri="{FF2B5EF4-FFF2-40B4-BE49-F238E27FC236}">
                  <a16:creationId xmlns:a16="http://schemas.microsoft.com/office/drawing/2014/main" id="{96F06E2A-148E-EF2B-B090-0D6904263D0A}"/>
                </a:ext>
              </a:extLst>
            </p:cNvPr>
            <p:cNvSpPr/>
            <p:nvPr/>
          </p:nvSpPr>
          <p:spPr>
            <a:xfrm>
              <a:off x="5645533" y="1249428"/>
              <a:ext cx="828950" cy="828950"/>
            </a:xfrm>
            <a:prstGeom prst="ellipse">
              <a:avLst/>
            </a:prstGeom>
            <a:gradFill flip="none" rotWithShape="1">
              <a:gsLst>
                <a:gs pos="25000">
                  <a:srgbClr val="A00000"/>
                </a:gs>
                <a:gs pos="100000">
                  <a:schemeClr val="accent4">
                    <a:lumMod val="60000"/>
                    <a:lumOff val="40000"/>
                  </a:schemeClr>
                </a:gs>
              </a:gsLst>
              <a:lin ang="4200000" scaled="0"/>
              <a:tileRect/>
            </a:gradFill>
            <a:ln w="1270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rPr>
                <a:t>02</a:t>
              </a:r>
              <a:endParaRPr kumimoji="0" lang="zh-CN" altLang="en-US"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nvGrpSpPr>
            <p:cNvPr id="30" name="组合 29">
              <a:extLst>
                <a:ext uri="{FF2B5EF4-FFF2-40B4-BE49-F238E27FC236}">
                  <a16:creationId xmlns:a16="http://schemas.microsoft.com/office/drawing/2014/main" id="{F19B5363-595D-F63A-0CA1-4C74A3DFF6E7}"/>
                </a:ext>
              </a:extLst>
            </p:cNvPr>
            <p:cNvGrpSpPr/>
            <p:nvPr/>
          </p:nvGrpSpPr>
          <p:grpSpPr>
            <a:xfrm>
              <a:off x="4912292" y="2151866"/>
              <a:ext cx="2295432" cy="1021754"/>
              <a:chOff x="1169192" y="4874233"/>
              <a:chExt cx="2295432" cy="1021754"/>
            </a:xfrm>
          </p:grpSpPr>
          <p:sp>
            <p:nvSpPr>
              <p:cNvPr id="31" name="矩形 30">
                <a:extLst>
                  <a:ext uri="{FF2B5EF4-FFF2-40B4-BE49-F238E27FC236}">
                    <a16:creationId xmlns:a16="http://schemas.microsoft.com/office/drawing/2014/main" id="{C0E4CE1A-2E3B-5DB2-5B15-091E1CF18FB0}"/>
                  </a:ext>
                </a:extLst>
              </p:cNvPr>
              <p:cNvSpPr/>
              <p:nvPr/>
            </p:nvSpPr>
            <p:spPr>
              <a:xfrm>
                <a:off x="1169192" y="5308326"/>
                <a:ext cx="2295432" cy="5876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p:txBody>
          </p:sp>
          <p:sp>
            <p:nvSpPr>
              <p:cNvPr id="32" name="文本框 25">
                <a:extLst>
                  <a:ext uri="{FF2B5EF4-FFF2-40B4-BE49-F238E27FC236}">
                    <a16:creationId xmlns:a16="http://schemas.microsoft.com/office/drawing/2014/main" id="{86D9D8D6-7E8E-5F84-5386-FA2E6B94BB30}"/>
                  </a:ext>
                </a:extLst>
              </p:cNvPr>
              <p:cNvSpPr txBox="1"/>
              <p:nvPr/>
            </p:nvSpPr>
            <p:spPr>
              <a:xfrm>
                <a:off x="1386959" y="4874233"/>
                <a:ext cx="18598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A00000"/>
                    </a:solidFill>
                    <a:latin typeface="思源宋体 CN Heavy" panose="02020900000000000000" pitchFamily="18" charset="-122"/>
                    <a:ea typeface="思源宋体 CN Heavy" panose="02020900000000000000" pitchFamily="18" charset="-122"/>
                    <a:sym typeface="Arial" panose="020B0604020202020204" pitchFamily="34" charset="0"/>
                  </a:rPr>
                  <a:t>输入关键词</a:t>
                </a:r>
                <a:endParaRPr kumimoji="0" lang="zh-CN" altLang="en-US" sz="2400" b="1"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grpSp>
      <p:grpSp>
        <p:nvGrpSpPr>
          <p:cNvPr id="42" name="组合 41">
            <a:extLst>
              <a:ext uri="{FF2B5EF4-FFF2-40B4-BE49-F238E27FC236}">
                <a16:creationId xmlns:a16="http://schemas.microsoft.com/office/drawing/2014/main" id="{FBCA1BA0-4257-6617-B4C8-E32306F26446}"/>
              </a:ext>
            </a:extLst>
          </p:cNvPr>
          <p:cNvGrpSpPr/>
          <p:nvPr/>
        </p:nvGrpSpPr>
        <p:grpSpPr>
          <a:xfrm>
            <a:off x="6540320" y="1531922"/>
            <a:ext cx="2295432" cy="1924192"/>
            <a:chOff x="4912292" y="1249428"/>
            <a:chExt cx="2295432" cy="1924192"/>
          </a:xfrm>
        </p:grpSpPr>
        <p:sp>
          <p:nvSpPr>
            <p:cNvPr id="43" name="椭圆 42">
              <a:extLst>
                <a:ext uri="{FF2B5EF4-FFF2-40B4-BE49-F238E27FC236}">
                  <a16:creationId xmlns:a16="http://schemas.microsoft.com/office/drawing/2014/main" id="{3859F405-E731-C299-EC05-ED333A040FE1}"/>
                </a:ext>
              </a:extLst>
            </p:cNvPr>
            <p:cNvSpPr/>
            <p:nvPr/>
          </p:nvSpPr>
          <p:spPr>
            <a:xfrm>
              <a:off x="5645533" y="1249428"/>
              <a:ext cx="828950" cy="828950"/>
            </a:xfrm>
            <a:prstGeom prst="ellipse">
              <a:avLst/>
            </a:prstGeom>
            <a:gradFill flip="none" rotWithShape="1">
              <a:gsLst>
                <a:gs pos="25000">
                  <a:srgbClr val="A00000"/>
                </a:gs>
                <a:gs pos="100000">
                  <a:schemeClr val="accent4">
                    <a:lumMod val="60000"/>
                    <a:lumOff val="40000"/>
                  </a:schemeClr>
                </a:gs>
              </a:gsLst>
              <a:lin ang="6600000" scaled="0"/>
              <a:tileRect/>
            </a:gradFill>
            <a:ln w="1270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rPr>
                <a:t>03</a:t>
              </a:r>
              <a:endParaRPr kumimoji="0" lang="zh-CN" altLang="en-US"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nvGrpSpPr>
            <p:cNvPr id="46" name="组合 45">
              <a:extLst>
                <a:ext uri="{FF2B5EF4-FFF2-40B4-BE49-F238E27FC236}">
                  <a16:creationId xmlns:a16="http://schemas.microsoft.com/office/drawing/2014/main" id="{C9DD89E5-366D-CB17-94D0-756658EBF3D0}"/>
                </a:ext>
              </a:extLst>
            </p:cNvPr>
            <p:cNvGrpSpPr/>
            <p:nvPr/>
          </p:nvGrpSpPr>
          <p:grpSpPr>
            <a:xfrm>
              <a:off x="4912292" y="2151866"/>
              <a:ext cx="2295432" cy="1021754"/>
              <a:chOff x="1169192" y="4874233"/>
              <a:chExt cx="2295432" cy="1021754"/>
            </a:xfrm>
          </p:grpSpPr>
          <p:sp>
            <p:nvSpPr>
              <p:cNvPr id="47" name="矩形 46">
                <a:extLst>
                  <a:ext uri="{FF2B5EF4-FFF2-40B4-BE49-F238E27FC236}">
                    <a16:creationId xmlns:a16="http://schemas.microsoft.com/office/drawing/2014/main" id="{48546329-602E-C9B9-D20C-7A9923C72A17}"/>
                  </a:ext>
                </a:extLst>
              </p:cNvPr>
              <p:cNvSpPr/>
              <p:nvPr/>
            </p:nvSpPr>
            <p:spPr>
              <a:xfrm>
                <a:off x="1169192" y="5308326"/>
                <a:ext cx="2295432" cy="5876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p:txBody>
          </p:sp>
          <p:sp>
            <p:nvSpPr>
              <p:cNvPr id="48" name="文本框 25">
                <a:extLst>
                  <a:ext uri="{FF2B5EF4-FFF2-40B4-BE49-F238E27FC236}">
                    <a16:creationId xmlns:a16="http://schemas.microsoft.com/office/drawing/2014/main" id="{C72F64B4-9DB3-8752-04DB-12EC0DEE6747}"/>
                  </a:ext>
                </a:extLst>
              </p:cNvPr>
              <p:cNvSpPr txBox="1"/>
              <p:nvPr/>
            </p:nvSpPr>
            <p:spPr>
              <a:xfrm>
                <a:off x="1386959" y="4874233"/>
                <a:ext cx="18598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A00000"/>
                    </a:solidFill>
                    <a:latin typeface="思源宋体 CN Heavy" panose="02020900000000000000" pitchFamily="18" charset="-122"/>
                    <a:ea typeface="思源宋体 CN Heavy" panose="02020900000000000000" pitchFamily="18" charset="-122"/>
                    <a:sym typeface="Arial" panose="020B0604020202020204" pitchFamily="34" charset="0"/>
                  </a:rPr>
                  <a:t>输入关键词</a:t>
                </a:r>
                <a:endParaRPr kumimoji="0" lang="zh-CN" altLang="en-US" sz="2400" b="1"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grpSp>
      <p:grpSp>
        <p:nvGrpSpPr>
          <p:cNvPr id="49" name="组合 48">
            <a:extLst>
              <a:ext uri="{FF2B5EF4-FFF2-40B4-BE49-F238E27FC236}">
                <a16:creationId xmlns:a16="http://schemas.microsoft.com/office/drawing/2014/main" id="{37206792-3D37-F996-13DE-0DAE5A617562}"/>
              </a:ext>
            </a:extLst>
          </p:cNvPr>
          <p:cNvGrpSpPr/>
          <p:nvPr/>
        </p:nvGrpSpPr>
        <p:grpSpPr>
          <a:xfrm>
            <a:off x="683685" y="3550938"/>
            <a:ext cx="2295432" cy="1924192"/>
            <a:chOff x="4912292" y="1249428"/>
            <a:chExt cx="2295432" cy="1924192"/>
          </a:xfrm>
        </p:grpSpPr>
        <p:sp>
          <p:nvSpPr>
            <p:cNvPr id="50" name="椭圆 49">
              <a:extLst>
                <a:ext uri="{FF2B5EF4-FFF2-40B4-BE49-F238E27FC236}">
                  <a16:creationId xmlns:a16="http://schemas.microsoft.com/office/drawing/2014/main" id="{D9F1C3A6-607B-C63C-38F8-4592F6A6B7C4}"/>
                </a:ext>
              </a:extLst>
            </p:cNvPr>
            <p:cNvSpPr/>
            <p:nvPr/>
          </p:nvSpPr>
          <p:spPr>
            <a:xfrm>
              <a:off x="5645533" y="1249428"/>
              <a:ext cx="828950" cy="828950"/>
            </a:xfrm>
            <a:prstGeom prst="ellipse">
              <a:avLst/>
            </a:prstGeom>
            <a:gradFill flip="none" rotWithShape="1">
              <a:gsLst>
                <a:gs pos="25000">
                  <a:srgbClr val="A00000"/>
                </a:gs>
                <a:gs pos="100000">
                  <a:schemeClr val="accent4">
                    <a:lumMod val="60000"/>
                    <a:lumOff val="40000"/>
                  </a:schemeClr>
                </a:gs>
              </a:gsLst>
              <a:lin ang="1800000" scaled="0"/>
              <a:tileRect/>
            </a:gradFill>
            <a:ln w="1270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rPr>
                <a:t>01</a:t>
              </a:r>
              <a:endParaRPr kumimoji="0" lang="zh-CN" altLang="en-US"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nvGrpSpPr>
            <p:cNvPr id="51" name="组合 50">
              <a:extLst>
                <a:ext uri="{FF2B5EF4-FFF2-40B4-BE49-F238E27FC236}">
                  <a16:creationId xmlns:a16="http://schemas.microsoft.com/office/drawing/2014/main" id="{84948D8E-0BED-AC80-1E3B-A3EA47CA6A79}"/>
                </a:ext>
              </a:extLst>
            </p:cNvPr>
            <p:cNvGrpSpPr/>
            <p:nvPr/>
          </p:nvGrpSpPr>
          <p:grpSpPr>
            <a:xfrm>
              <a:off x="4912292" y="2151866"/>
              <a:ext cx="2295432" cy="1021754"/>
              <a:chOff x="1169192" y="4874233"/>
              <a:chExt cx="2295432" cy="1021754"/>
            </a:xfrm>
          </p:grpSpPr>
          <p:sp>
            <p:nvSpPr>
              <p:cNvPr id="52" name="矩形 51">
                <a:extLst>
                  <a:ext uri="{FF2B5EF4-FFF2-40B4-BE49-F238E27FC236}">
                    <a16:creationId xmlns:a16="http://schemas.microsoft.com/office/drawing/2014/main" id="{4A8509E2-67C7-03DE-340C-ED1D53986818}"/>
                  </a:ext>
                </a:extLst>
              </p:cNvPr>
              <p:cNvSpPr/>
              <p:nvPr/>
            </p:nvSpPr>
            <p:spPr>
              <a:xfrm>
                <a:off x="1169192" y="5308326"/>
                <a:ext cx="2295432" cy="5876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p:txBody>
          </p:sp>
          <p:sp>
            <p:nvSpPr>
              <p:cNvPr id="53" name="文本框 25">
                <a:extLst>
                  <a:ext uri="{FF2B5EF4-FFF2-40B4-BE49-F238E27FC236}">
                    <a16:creationId xmlns:a16="http://schemas.microsoft.com/office/drawing/2014/main" id="{94C452F6-E26C-19FE-441B-7D75EAC72002}"/>
                  </a:ext>
                </a:extLst>
              </p:cNvPr>
              <p:cNvSpPr txBox="1"/>
              <p:nvPr/>
            </p:nvSpPr>
            <p:spPr>
              <a:xfrm>
                <a:off x="1386959" y="4874233"/>
                <a:ext cx="18598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A00000"/>
                    </a:solidFill>
                    <a:latin typeface="思源宋体 CN Heavy" panose="02020900000000000000" pitchFamily="18" charset="-122"/>
                    <a:ea typeface="思源宋体 CN Heavy" panose="02020900000000000000" pitchFamily="18" charset="-122"/>
                    <a:sym typeface="Arial" panose="020B0604020202020204" pitchFamily="34" charset="0"/>
                  </a:rPr>
                  <a:t>输入关键词</a:t>
                </a:r>
                <a:endParaRPr kumimoji="0" lang="zh-CN" altLang="en-US" sz="2400" b="1"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grpSp>
      <p:grpSp>
        <p:nvGrpSpPr>
          <p:cNvPr id="54" name="组合 53">
            <a:extLst>
              <a:ext uri="{FF2B5EF4-FFF2-40B4-BE49-F238E27FC236}">
                <a16:creationId xmlns:a16="http://schemas.microsoft.com/office/drawing/2014/main" id="{F29A4B4D-BE86-D5F4-BEB2-4CE7CBF8729B}"/>
              </a:ext>
            </a:extLst>
          </p:cNvPr>
          <p:cNvGrpSpPr/>
          <p:nvPr/>
        </p:nvGrpSpPr>
        <p:grpSpPr>
          <a:xfrm>
            <a:off x="9212883" y="3550938"/>
            <a:ext cx="2295432" cy="1924192"/>
            <a:chOff x="4912292" y="1249428"/>
            <a:chExt cx="2295432" cy="1924192"/>
          </a:xfrm>
        </p:grpSpPr>
        <p:sp>
          <p:nvSpPr>
            <p:cNvPr id="55" name="椭圆 54">
              <a:extLst>
                <a:ext uri="{FF2B5EF4-FFF2-40B4-BE49-F238E27FC236}">
                  <a16:creationId xmlns:a16="http://schemas.microsoft.com/office/drawing/2014/main" id="{0FA9862E-F284-A0F5-D37A-1784675CCBAC}"/>
                </a:ext>
              </a:extLst>
            </p:cNvPr>
            <p:cNvSpPr/>
            <p:nvPr/>
          </p:nvSpPr>
          <p:spPr>
            <a:xfrm>
              <a:off x="5645533" y="1249428"/>
              <a:ext cx="828950" cy="828950"/>
            </a:xfrm>
            <a:prstGeom prst="ellipse">
              <a:avLst/>
            </a:prstGeom>
            <a:gradFill flip="none" rotWithShape="1">
              <a:gsLst>
                <a:gs pos="25000">
                  <a:srgbClr val="A00000"/>
                </a:gs>
                <a:gs pos="100000">
                  <a:schemeClr val="accent4">
                    <a:lumMod val="60000"/>
                    <a:lumOff val="40000"/>
                  </a:schemeClr>
                </a:gs>
              </a:gsLst>
              <a:lin ang="7200000" scaled="0"/>
              <a:tileRect/>
            </a:gradFill>
            <a:ln w="1270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rPr>
                <a:t>04</a:t>
              </a:r>
              <a:endParaRPr kumimoji="0" lang="zh-CN" altLang="en-US" sz="2800" b="1" i="0" u="none" strike="noStrike" kern="1200" cap="none" spc="-15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nvGrpSpPr>
            <p:cNvPr id="56" name="组合 55">
              <a:extLst>
                <a:ext uri="{FF2B5EF4-FFF2-40B4-BE49-F238E27FC236}">
                  <a16:creationId xmlns:a16="http://schemas.microsoft.com/office/drawing/2014/main" id="{1E26B606-9D57-63BD-8C74-AE4F23043636}"/>
                </a:ext>
              </a:extLst>
            </p:cNvPr>
            <p:cNvGrpSpPr/>
            <p:nvPr/>
          </p:nvGrpSpPr>
          <p:grpSpPr>
            <a:xfrm>
              <a:off x="4912292" y="2151866"/>
              <a:ext cx="2295432" cy="1021754"/>
              <a:chOff x="1169192" y="4874233"/>
              <a:chExt cx="2295432" cy="1021754"/>
            </a:xfrm>
          </p:grpSpPr>
          <p:sp>
            <p:nvSpPr>
              <p:cNvPr id="57" name="矩形 56">
                <a:extLst>
                  <a:ext uri="{FF2B5EF4-FFF2-40B4-BE49-F238E27FC236}">
                    <a16:creationId xmlns:a16="http://schemas.microsoft.com/office/drawing/2014/main" id="{381C3AB3-9192-7319-A1A0-551DC8702138}"/>
                  </a:ext>
                </a:extLst>
              </p:cNvPr>
              <p:cNvSpPr/>
              <p:nvPr/>
            </p:nvSpPr>
            <p:spPr>
              <a:xfrm>
                <a:off x="1169192" y="5308326"/>
                <a:ext cx="2295432" cy="5876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a:p>
                <a:pPr algn="ctr" defTabSz="1217930">
                  <a:lnSpc>
                    <a:spcPct val="120000"/>
                  </a:lnSpc>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rPr>
                  <a:t>请在此输入简短的描述</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思源宋体 CN Medium" panose="02020500000000000000" pitchFamily="18" charset="-122"/>
                  <a:ea typeface="思源宋体 CN Medium" panose="02020500000000000000" pitchFamily="18" charset="-122"/>
                  <a:sym typeface="Arial" panose="020B0604020202020204" pitchFamily="34" charset="0"/>
                </a:endParaRPr>
              </a:p>
            </p:txBody>
          </p:sp>
          <p:sp>
            <p:nvSpPr>
              <p:cNvPr id="58" name="文本框 25">
                <a:extLst>
                  <a:ext uri="{FF2B5EF4-FFF2-40B4-BE49-F238E27FC236}">
                    <a16:creationId xmlns:a16="http://schemas.microsoft.com/office/drawing/2014/main" id="{429B6C0A-BBDA-3D52-3C5A-437863395276}"/>
                  </a:ext>
                </a:extLst>
              </p:cNvPr>
              <p:cNvSpPr txBox="1"/>
              <p:nvPr/>
            </p:nvSpPr>
            <p:spPr>
              <a:xfrm>
                <a:off x="1386959" y="4874233"/>
                <a:ext cx="18598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A00000"/>
                    </a:solidFill>
                    <a:latin typeface="思源宋体 CN Heavy" panose="02020900000000000000" pitchFamily="18" charset="-122"/>
                    <a:ea typeface="思源宋体 CN Heavy" panose="02020900000000000000" pitchFamily="18" charset="-122"/>
                    <a:sym typeface="Arial" panose="020B0604020202020204" pitchFamily="34" charset="0"/>
                  </a:rPr>
                  <a:t>输入关键词</a:t>
                </a:r>
                <a:endParaRPr kumimoji="0" lang="zh-CN" altLang="en-US" sz="2400" b="1"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Arial" panose="020B0604020202020204" pitchFamily="34" charset="0"/>
                </a:endParaRPr>
              </a:p>
            </p:txBody>
          </p:sp>
        </p:grpSp>
      </p:grpSp>
    </p:spTree>
    <p:extLst>
      <p:ext uri="{BB962C8B-B14F-4D97-AF65-F5344CB8AC3E}">
        <p14:creationId xmlns:p14="http://schemas.microsoft.com/office/powerpoint/2010/main" val="244595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一些文字和图案&#10;&#10;中度可信度描述已自动生成">
            <a:extLst>
              <a:ext uri="{FF2B5EF4-FFF2-40B4-BE49-F238E27FC236}">
                <a16:creationId xmlns:a16="http://schemas.microsoft.com/office/drawing/2014/main" id="{CDC99DDF-13EA-C8D2-FB7A-DE615DC3F358}"/>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13" name="矩形: 圆角 12">
            <a:extLst>
              <a:ext uri="{FF2B5EF4-FFF2-40B4-BE49-F238E27FC236}">
                <a16:creationId xmlns:a16="http://schemas.microsoft.com/office/drawing/2014/main" id="{6CA613B4-F68D-4180-16F6-FE5E02860EFB}"/>
              </a:ext>
            </a:extLst>
          </p:cNvPr>
          <p:cNvSpPr/>
          <p:nvPr/>
        </p:nvSpPr>
        <p:spPr>
          <a:xfrm>
            <a:off x="898800" y="1536148"/>
            <a:ext cx="3207403" cy="1804295"/>
          </a:xfrm>
          <a:prstGeom prst="roundRect">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D0857D74-FD5A-EF12-CD18-EF0BFAE8B155}"/>
              </a:ext>
            </a:extLst>
          </p:cNvPr>
          <p:cNvSpPr/>
          <p:nvPr/>
        </p:nvSpPr>
        <p:spPr>
          <a:xfrm>
            <a:off x="4491697" y="1536147"/>
            <a:ext cx="3207403" cy="1804295"/>
          </a:xfrm>
          <a:prstGeom prst="roundRect">
            <a:avLst/>
          </a:prstGeom>
          <a:blipFill>
            <a:blip r:embed="rId6" cstate="screen">
              <a:extLst>
                <a:ext uri="{28A0092B-C50C-407E-A947-70E740481C1C}">
                  <a14:useLocalDpi xmlns:a14="http://schemas.microsoft.com/office/drawing/2010/main"/>
                </a:ext>
              </a:extLst>
            </a:blip>
            <a:stretch>
              <a:fillRect/>
            </a:stretch>
          </a:blipFill>
          <a:ln>
            <a:noFill/>
          </a:ln>
          <a:effectLst>
            <a:outerShdw blurRad="50800" dir="5400000" algn="ctr" rotWithShape="0">
              <a:srgbClr val="FFC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4C2E585C-BB83-D4B0-3195-17F44B8A66CB}"/>
              </a:ext>
            </a:extLst>
          </p:cNvPr>
          <p:cNvSpPr/>
          <p:nvPr/>
        </p:nvSpPr>
        <p:spPr>
          <a:xfrm>
            <a:off x="8084594" y="1536146"/>
            <a:ext cx="3207403" cy="1804295"/>
          </a:xfrm>
          <a:prstGeom prst="round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CF7974D5-C404-475D-BEB0-4F0FBD0B90C8}"/>
              </a:ext>
            </a:extLst>
          </p:cNvPr>
          <p:cNvSpPr/>
          <p:nvPr/>
        </p:nvSpPr>
        <p:spPr>
          <a:xfrm>
            <a:off x="2611414" y="3628119"/>
            <a:ext cx="3207403" cy="1804295"/>
          </a:xfrm>
          <a:prstGeom prst="roundRect">
            <a:avLst/>
          </a:prstGeom>
          <a:blipFill>
            <a:blip r:embed="rId8" cstate="screen">
              <a:extLst>
                <a:ext uri="{BEBA8EAE-BF5A-486C-A8C5-ECC9F3942E4B}">
                  <a14:imgProps xmlns:a14="http://schemas.microsoft.com/office/drawing/2010/main">
                    <a14:imgLayer r:embed="rId9">
                      <a14:imgEffect>
                        <a14:colorTemperature colorTemp="4700"/>
                      </a14:imgEffect>
                      <a14:imgEffect>
                        <a14:saturation sat="12000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6CB92A50-08DF-88C4-967E-2A87F37AE746}"/>
              </a:ext>
            </a:extLst>
          </p:cNvPr>
          <p:cNvSpPr/>
          <p:nvPr/>
        </p:nvSpPr>
        <p:spPr>
          <a:xfrm>
            <a:off x="6373179" y="3628119"/>
            <a:ext cx="3207403" cy="1804295"/>
          </a:xfrm>
          <a:prstGeom prst="roundRect">
            <a:avLst/>
          </a:prstGeom>
          <a:blipFill>
            <a:blip r:embed="rId10" cstate="print">
              <a:extLst>
                <a:ext uri="{28A0092B-C50C-407E-A947-70E740481C1C}">
                  <a14:useLocalDpi xmlns:a14="http://schemas.microsoft.com/office/drawing/2010/main"/>
                </a:ext>
              </a:extLst>
            </a:blip>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2560C583-9D08-2A2A-1B9F-6906E7900E14}"/>
              </a:ext>
            </a:extLst>
          </p:cNvPr>
          <p:cNvGrpSpPr/>
          <p:nvPr/>
        </p:nvGrpSpPr>
        <p:grpSpPr>
          <a:xfrm>
            <a:off x="1291328" y="4343028"/>
            <a:ext cx="943278" cy="374476"/>
            <a:chOff x="1537089" y="4532303"/>
            <a:chExt cx="620114" cy="246182"/>
          </a:xfrm>
          <a:solidFill>
            <a:schemeClr val="accent4">
              <a:lumMod val="60000"/>
              <a:lumOff val="40000"/>
            </a:schemeClr>
          </a:solidFill>
        </p:grpSpPr>
        <p:sp>
          <p:nvSpPr>
            <p:cNvPr id="22" name="箭头: V 形 21">
              <a:extLst>
                <a:ext uri="{FF2B5EF4-FFF2-40B4-BE49-F238E27FC236}">
                  <a16:creationId xmlns:a16="http://schemas.microsoft.com/office/drawing/2014/main" id="{5866B88F-2540-665C-8372-948BDEA7DC27}"/>
                </a:ext>
              </a:extLst>
            </p:cNvPr>
            <p:cNvSpPr/>
            <p:nvPr/>
          </p:nvSpPr>
          <p:spPr>
            <a:xfrm flipV="1">
              <a:off x="1956901" y="4532304"/>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箭头: V 形 22">
              <a:extLst>
                <a:ext uri="{FF2B5EF4-FFF2-40B4-BE49-F238E27FC236}">
                  <a16:creationId xmlns:a16="http://schemas.microsoft.com/office/drawing/2014/main" id="{D5EE3F47-F93B-E415-FBE7-694D24ECB503}"/>
                </a:ext>
              </a:extLst>
            </p:cNvPr>
            <p:cNvSpPr/>
            <p:nvPr/>
          </p:nvSpPr>
          <p:spPr>
            <a:xfrm flipV="1">
              <a:off x="1746995" y="4532303"/>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箭头: V 形 23">
              <a:extLst>
                <a:ext uri="{FF2B5EF4-FFF2-40B4-BE49-F238E27FC236}">
                  <a16:creationId xmlns:a16="http://schemas.microsoft.com/office/drawing/2014/main" id="{37ABE51F-1538-AEDA-6D1E-2CC543F4D48B}"/>
                </a:ext>
              </a:extLst>
            </p:cNvPr>
            <p:cNvSpPr/>
            <p:nvPr/>
          </p:nvSpPr>
          <p:spPr>
            <a:xfrm flipV="1">
              <a:off x="1537089" y="4532303"/>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30" name="组合 29">
            <a:extLst>
              <a:ext uri="{FF2B5EF4-FFF2-40B4-BE49-F238E27FC236}">
                <a16:creationId xmlns:a16="http://schemas.microsoft.com/office/drawing/2014/main" id="{6017B2F9-95E9-9376-78BF-F6517C772547}"/>
              </a:ext>
            </a:extLst>
          </p:cNvPr>
          <p:cNvGrpSpPr/>
          <p:nvPr/>
        </p:nvGrpSpPr>
        <p:grpSpPr>
          <a:xfrm flipH="1">
            <a:off x="9957394" y="4343028"/>
            <a:ext cx="943278" cy="374476"/>
            <a:chOff x="1537089" y="4532303"/>
            <a:chExt cx="620114" cy="246182"/>
          </a:xfrm>
          <a:solidFill>
            <a:schemeClr val="accent4">
              <a:lumMod val="60000"/>
              <a:lumOff val="40000"/>
            </a:schemeClr>
          </a:solidFill>
        </p:grpSpPr>
        <p:sp>
          <p:nvSpPr>
            <p:cNvPr id="31" name="箭头: V 形 30">
              <a:extLst>
                <a:ext uri="{FF2B5EF4-FFF2-40B4-BE49-F238E27FC236}">
                  <a16:creationId xmlns:a16="http://schemas.microsoft.com/office/drawing/2014/main" id="{D47F7BBD-101C-71B8-6D54-A7F20B58F582}"/>
                </a:ext>
              </a:extLst>
            </p:cNvPr>
            <p:cNvSpPr/>
            <p:nvPr/>
          </p:nvSpPr>
          <p:spPr>
            <a:xfrm flipV="1">
              <a:off x="1956901" y="4532304"/>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2" name="箭头: V 形 31">
              <a:extLst>
                <a:ext uri="{FF2B5EF4-FFF2-40B4-BE49-F238E27FC236}">
                  <a16:creationId xmlns:a16="http://schemas.microsoft.com/office/drawing/2014/main" id="{3C705D40-5894-7040-84C4-59F996F51E3A}"/>
                </a:ext>
              </a:extLst>
            </p:cNvPr>
            <p:cNvSpPr/>
            <p:nvPr/>
          </p:nvSpPr>
          <p:spPr>
            <a:xfrm flipV="1">
              <a:off x="1746995" y="4532303"/>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箭头: V 形 32">
              <a:extLst>
                <a:ext uri="{FF2B5EF4-FFF2-40B4-BE49-F238E27FC236}">
                  <a16:creationId xmlns:a16="http://schemas.microsoft.com/office/drawing/2014/main" id="{959B3A1B-92DB-1763-C5BC-CB1949F000A3}"/>
                </a:ext>
              </a:extLst>
            </p:cNvPr>
            <p:cNvSpPr/>
            <p:nvPr/>
          </p:nvSpPr>
          <p:spPr>
            <a:xfrm flipV="1">
              <a:off x="1537089" y="4532303"/>
              <a:ext cx="200302" cy="246181"/>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Tree>
    <p:extLst>
      <p:ext uri="{BB962C8B-B14F-4D97-AF65-F5344CB8AC3E}">
        <p14:creationId xmlns:p14="http://schemas.microsoft.com/office/powerpoint/2010/main" val="2609212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 name="图片 2" descr="一些文字和图案&#10;&#10;中度可信度描述已自动生成">
            <a:extLst>
              <a:ext uri="{FF2B5EF4-FFF2-40B4-BE49-F238E27FC236}">
                <a16:creationId xmlns:a16="http://schemas.microsoft.com/office/drawing/2014/main" id="{177E8DE2-B20A-F2F7-D9DA-929FA07E3444}"/>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5" name="矩形: 圆角 4">
            <a:extLst>
              <a:ext uri="{FF2B5EF4-FFF2-40B4-BE49-F238E27FC236}">
                <a16:creationId xmlns:a16="http://schemas.microsoft.com/office/drawing/2014/main" id="{627E02EC-3E46-4B00-B8ED-4B4C6FB1C56A}"/>
              </a:ext>
            </a:extLst>
          </p:cNvPr>
          <p:cNvSpPr/>
          <p:nvPr/>
        </p:nvSpPr>
        <p:spPr>
          <a:xfrm>
            <a:off x="898800" y="1713801"/>
            <a:ext cx="5451892" cy="3730714"/>
          </a:xfrm>
          <a:prstGeom prst="roundRect">
            <a:avLst>
              <a:gd name="adj" fmla="val 9728"/>
            </a:avLst>
          </a:prstGeom>
          <a:gradFill>
            <a:gsLst>
              <a:gs pos="0">
                <a:schemeClr val="accent4">
                  <a:lumMod val="10000"/>
                  <a:lumOff val="90000"/>
                </a:schemeClr>
              </a:gs>
              <a:gs pos="95000">
                <a:srgbClr val="FFC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7" name="矩形: 圆角 6">
            <a:extLst>
              <a:ext uri="{FF2B5EF4-FFF2-40B4-BE49-F238E27FC236}">
                <a16:creationId xmlns:a16="http://schemas.microsoft.com/office/drawing/2014/main" id="{AB8F63C5-4C3F-534B-3316-2549592E265F}"/>
              </a:ext>
            </a:extLst>
          </p:cNvPr>
          <p:cNvSpPr/>
          <p:nvPr/>
        </p:nvSpPr>
        <p:spPr>
          <a:xfrm>
            <a:off x="6833569" y="1713801"/>
            <a:ext cx="4458431" cy="3730708"/>
          </a:xfrm>
          <a:prstGeom prst="roundRect">
            <a:avLst>
              <a:gd name="adj" fmla="val 10102"/>
            </a:avLst>
          </a:prstGeom>
          <a:gradFill>
            <a:gsLst>
              <a:gs pos="0">
                <a:schemeClr val="accent4">
                  <a:lumMod val="20000"/>
                  <a:lumOff val="80000"/>
                  <a:alpha val="16000"/>
                </a:schemeClr>
              </a:gs>
              <a:gs pos="85000">
                <a:srgbClr val="FFC000">
                  <a:alpha val="0"/>
                </a:srgbClr>
              </a:gs>
            </a:gsLst>
            <a:lin ang="5400000" scaled="1"/>
          </a:gradFill>
          <a:ln>
            <a:noFill/>
          </a:ln>
          <a:effectLst>
            <a:outerShdw blurRad="508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grpSp>
        <p:nvGrpSpPr>
          <p:cNvPr id="26" name="组合 25">
            <a:extLst>
              <a:ext uri="{FF2B5EF4-FFF2-40B4-BE49-F238E27FC236}">
                <a16:creationId xmlns:a16="http://schemas.microsoft.com/office/drawing/2014/main" id="{33455A09-6350-626E-6507-76612FCAE1E3}"/>
              </a:ext>
            </a:extLst>
          </p:cNvPr>
          <p:cNvGrpSpPr/>
          <p:nvPr/>
        </p:nvGrpSpPr>
        <p:grpSpPr>
          <a:xfrm>
            <a:off x="7518986" y="1931657"/>
            <a:ext cx="3087595" cy="1507738"/>
            <a:chOff x="7518986" y="1931657"/>
            <a:chExt cx="3087595" cy="1507738"/>
          </a:xfrm>
        </p:grpSpPr>
        <p:sp>
          <p:nvSpPr>
            <p:cNvPr id="9" name="矩形 8">
              <a:extLst>
                <a:ext uri="{FF2B5EF4-FFF2-40B4-BE49-F238E27FC236}">
                  <a16:creationId xmlns:a16="http://schemas.microsoft.com/office/drawing/2014/main" id="{937B933C-D445-37D0-7198-73A61B69A01E}"/>
                </a:ext>
              </a:extLst>
            </p:cNvPr>
            <p:cNvSpPr/>
            <p:nvPr/>
          </p:nvSpPr>
          <p:spPr>
            <a:xfrm>
              <a:off x="8360837" y="1931657"/>
              <a:ext cx="1396536"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spc="0" normalizeH="0" baseline="0" noProof="0" dirty="0">
                  <a:ln>
                    <a:noFill/>
                  </a:ln>
                  <a:gradFill>
                    <a:gsLst>
                      <a:gs pos="45000">
                        <a:srgbClr val="A00000"/>
                      </a:gs>
                      <a:gs pos="100000">
                        <a:srgbClr val="FFC000">
                          <a:alpha val="0"/>
                        </a:srgbClr>
                      </a:gs>
                    </a:gsLst>
                    <a:lin ang="5400000" scaled="1"/>
                  </a:gradFill>
                  <a:effectLst/>
                  <a:uLnTx/>
                  <a:uFillTx/>
                  <a:latin typeface="思源宋体 CN Heavy" panose="02020900000000000000" pitchFamily="18" charset="-122"/>
                  <a:ea typeface="思源宋体 CN Heavy" panose="02020900000000000000" pitchFamily="18" charset="-122"/>
                  <a:sym typeface="+mn-lt"/>
                </a:rPr>
                <a:t>62</a:t>
              </a:r>
              <a:r>
                <a:rPr lang="en-US" altLang="zh-CN" sz="28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sym typeface="+mn-lt"/>
                </a:rPr>
                <a:t>,031</a:t>
              </a:r>
              <a:endParaRPr kumimoji="0" lang="zh-CN" altLang="en-US" sz="2800" i="0" u="none" strike="noStrike" kern="1200" cap="none" spc="0" normalizeH="0" baseline="0" noProof="0" dirty="0">
                <a:ln>
                  <a:noFill/>
                </a:ln>
                <a:gradFill>
                  <a:gsLst>
                    <a:gs pos="45000">
                      <a:srgbClr val="A00000"/>
                    </a:gs>
                    <a:gs pos="100000">
                      <a:srgbClr val="FFC000">
                        <a:alpha val="0"/>
                      </a:srgbClr>
                    </a:gs>
                  </a:gsLst>
                  <a:lin ang="5400000" scaled="1"/>
                </a:gradFill>
                <a:effectLst/>
                <a:uLnTx/>
                <a:uFillTx/>
                <a:latin typeface="思源宋体 CN Heavy" panose="02020900000000000000" pitchFamily="18" charset="-122"/>
                <a:ea typeface="思源宋体 CN Heavy" panose="02020900000000000000" pitchFamily="18" charset="-122"/>
                <a:sym typeface="+mn-lt"/>
              </a:endParaRPr>
            </a:p>
          </p:txBody>
        </p:sp>
        <p:sp>
          <p:nvSpPr>
            <p:cNvPr id="11" name="文本框 10">
              <a:extLst>
                <a:ext uri="{FF2B5EF4-FFF2-40B4-BE49-F238E27FC236}">
                  <a16:creationId xmlns:a16="http://schemas.microsoft.com/office/drawing/2014/main" id="{A47702E0-78D2-7AF2-CA4F-8A46C94E3B52}"/>
                </a:ext>
              </a:extLst>
            </p:cNvPr>
            <p:cNvSpPr txBox="1"/>
            <p:nvPr/>
          </p:nvSpPr>
          <p:spPr>
            <a:xfrm>
              <a:off x="8505107" y="2413840"/>
              <a:ext cx="1107997" cy="369332"/>
            </a:xfrm>
            <a:prstGeom prst="rect">
              <a:avLst/>
            </a:prstGeom>
            <a:noFill/>
          </p:spPr>
          <p:txBody>
            <a:bodyPr wrap="none" rtlCol="0">
              <a:spAutoFit/>
            </a:bodyPr>
            <a:lstStyle/>
            <a:p>
              <a:pPr algn="ct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rPr>
                <a:t>在校学生</a:t>
              </a:r>
            </a:p>
          </p:txBody>
        </p:sp>
        <p:sp>
          <p:nvSpPr>
            <p:cNvPr id="12" name="文本框 11">
              <a:extLst>
                <a:ext uri="{FF2B5EF4-FFF2-40B4-BE49-F238E27FC236}">
                  <a16:creationId xmlns:a16="http://schemas.microsoft.com/office/drawing/2014/main" id="{DB5CAC78-07E2-785C-3DFB-1003E2877A7F}"/>
                </a:ext>
              </a:extLst>
            </p:cNvPr>
            <p:cNvSpPr txBox="1"/>
            <p:nvPr/>
          </p:nvSpPr>
          <p:spPr>
            <a:xfrm>
              <a:off x="7518986" y="2738626"/>
              <a:ext cx="3087595" cy="700769"/>
            </a:xfrm>
            <a:prstGeom prst="rect">
              <a:avLst/>
            </a:prstGeom>
          </p:spPr>
          <p:txBody>
            <a:bodyPr wrap="square">
              <a:spAutoFit/>
            </a:bodyPr>
            <a:lstStyle>
              <a:defPPr>
                <a:defRPr lang="en-US"/>
              </a:defPPr>
              <a:lvl1pPr defTabSz="914400">
                <a:lnSpc>
                  <a:spcPct val="150000"/>
                </a:lnSpc>
                <a:defRPr sz="1050" kern="0">
                  <a:solidFill>
                    <a:schemeClr val="tx1">
                      <a:lumMod val="75000"/>
                      <a:lumOff val="25000"/>
                    </a:schemeClr>
                  </a:solidFill>
                  <a:latin typeface="汉仪旗黑-45S" panose="00020600040101010101" pitchFamily="18" charset="-122"/>
                  <a:cs typeface="Arial" panose="020B0604020202020204" pitchFamily="34" charset="0"/>
                </a:defRPr>
              </a:lvl1pPr>
            </a:lstStyle>
            <a:p>
              <a:pPr algn="ctr"/>
              <a:r>
                <a:rPr lang="zh-CN" altLang="en-US" sz="1400" dirty="0">
                  <a:latin typeface="思源宋体 CN Medium" panose="02020500000000000000" pitchFamily="18" charset="-122"/>
                  <a:ea typeface="思源宋体 CN Medium" panose="02020500000000000000" pitchFamily="18" charset="-122"/>
                  <a:sym typeface="汉仪旗黑-50S" panose="00020600040101010101" charset="-122"/>
                </a:rPr>
                <a:t>数据来自于中山大学官网</a:t>
              </a:r>
            </a:p>
            <a:p>
              <a:pPr algn="ctr"/>
              <a:r>
                <a:rPr lang="zh-CN" altLang="en-US" sz="1400" dirty="0">
                  <a:latin typeface="思源宋体 CN Medium" panose="02020500000000000000" pitchFamily="18" charset="-122"/>
                  <a:ea typeface="思源宋体 CN Medium" panose="02020500000000000000" pitchFamily="18" charset="-122"/>
                  <a:sym typeface="汉仪旗黑-50S" panose="00020600040101010101" charset="-122"/>
                </a:rPr>
                <a:t>请输入关键词或数据摘要</a:t>
              </a:r>
            </a:p>
          </p:txBody>
        </p:sp>
      </p:grpSp>
      <p:grpSp>
        <p:nvGrpSpPr>
          <p:cNvPr id="27" name="组合 26">
            <a:extLst>
              <a:ext uri="{FF2B5EF4-FFF2-40B4-BE49-F238E27FC236}">
                <a16:creationId xmlns:a16="http://schemas.microsoft.com/office/drawing/2014/main" id="{44A1FB99-9FEB-30AA-CECC-44BA30F2A8AD}"/>
              </a:ext>
            </a:extLst>
          </p:cNvPr>
          <p:cNvGrpSpPr/>
          <p:nvPr/>
        </p:nvGrpSpPr>
        <p:grpSpPr>
          <a:xfrm>
            <a:off x="7092322" y="3684209"/>
            <a:ext cx="3933563" cy="1313541"/>
            <a:chOff x="7043964" y="3686634"/>
            <a:chExt cx="3933563" cy="1313541"/>
          </a:xfrm>
        </p:grpSpPr>
        <p:grpSp>
          <p:nvGrpSpPr>
            <p:cNvPr id="25" name="组合 24">
              <a:extLst>
                <a:ext uri="{FF2B5EF4-FFF2-40B4-BE49-F238E27FC236}">
                  <a16:creationId xmlns:a16="http://schemas.microsoft.com/office/drawing/2014/main" id="{2157D57C-292E-1DDC-B213-645CBBBFA63D}"/>
                </a:ext>
              </a:extLst>
            </p:cNvPr>
            <p:cNvGrpSpPr/>
            <p:nvPr/>
          </p:nvGrpSpPr>
          <p:grpSpPr>
            <a:xfrm>
              <a:off x="7043964" y="3686634"/>
              <a:ext cx="1774506" cy="1313541"/>
              <a:chOff x="7114042" y="3687100"/>
              <a:chExt cx="1774506" cy="1313541"/>
            </a:xfrm>
          </p:grpSpPr>
          <p:sp>
            <p:nvSpPr>
              <p:cNvPr id="17" name="矩形 16">
                <a:extLst>
                  <a:ext uri="{FF2B5EF4-FFF2-40B4-BE49-F238E27FC236}">
                    <a16:creationId xmlns:a16="http://schemas.microsoft.com/office/drawing/2014/main" id="{65496DF6-70EE-8000-E3AD-744F734FB7B5}"/>
                  </a:ext>
                </a:extLst>
              </p:cNvPr>
              <p:cNvSpPr/>
              <p:nvPr/>
            </p:nvSpPr>
            <p:spPr>
              <a:xfrm>
                <a:off x="7481762" y="3687100"/>
                <a:ext cx="103906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400" dirty="0">
                    <a:solidFill>
                      <a:srgbClr val="A00000"/>
                    </a:solidFill>
                    <a:latin typeface="思源宋体 CN Heavy" panose="02020900000000000000" pitchFamily="18" charset="-122"/>
                    <a:ea typeface="思源宋体 CN Heavy" panose="02020900000000000000" pitchFamily="18" charset="-122"/>
                    <a:sym typeface="+mn-lt"/>
                  </a:rPr>
                  <a:t>4,771</a:t>
                </a:r>
                <a:endParaRPr kumimoji="0" lang="zh-CN" altLang="en-US" sz="2400"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mn-lt"/>
                </a:endParaRPr>
              </a:p>
            </p:txBody>
          </p:sp>
          <p:sp>
            <p:nvSpPr>
              <p:cNvPr id="18" name="文本框 17">
                <a:extLst>
                  <a:ext uri="{FF2B5EF4-FFF2-40B4-BE49-F238E27FC236}">
                    <a16:creationId xmlns:a16="http://schemas.microsoft.com/office/drawing/2014/main" id="{4FAE93AB-E478-3CE5-5967-AF344CB73B70}"/>
                  </a:ext>
                </a:extLst>
              </p:cNvPr>
              <p:cNvSpPr txBox="1"/>
              <p:nvPr/>
            </p:nvSpPr>
            <p:spPr>
              <a:xfrm>
                <a:off x="7498594" y="4131783"/>
                <a:ext cx="1005403" cy="338554"/>
              </a:xfrm>
              <a:prstGeom prst="rect">
                <a:avLst/>
              </a:prstGeom>
              <a:noFill/>
            </p:spPr>
            <p:txBody>
              <a:bodyPr wrap="none" rtlCol="0">
                <a:spAutoFit/>
              </a:bodyPr>
              <a:lstStyle/>
              <a:p>
                <a:pPr algn="ctr"/>
                <a:r>
                  <a:rPr lang="zh-CN" altLang="en-US" sz="1600" dirty="0">
                    <a:solidFill>
                      <a:schemeClr val="tx1">
                        <a:lumMod val="75000"/>
                        <a:lumOff val="25000"/>
                      </a:schemeClr>
                    </a:solidFill>
                    <a:latin typeface="思源宋体 CN Heavy" panose="02020900000000000000" pitchFamily="18" charset="-122"/>
                    <a:ea typeface="思源宋体 CN Heavy" panose="02020900000000000000" pitchFamily="18" charset="-122"/>
                  </a:rPr>
                  <a:t>专任教师</a:t>
                </a:r>
              </a:p>
            </p:txBody>
          </p:sp>
          <p:sp>
            <p:nvSpPr>
              <p:cNvPr id="19" name="文本框 18">
                <a:extLst>
                  <a:ext uri="{FF2B5EF4-FFF2-40B4-BE49-F238E27FC236}">
                    <a16:creationId xmlns:a16="http://schemas.microsoft.com/office/drawing/2014/main" id="{EC49F43E-1752-D9A4-4432-C040B0BBCC70}"/>
                  </a:ext>
                </a:extLst>
              </p:cNvPr>
              <p:cNvSpPr txBox="1"/>
              <p:nvPr/>
            </p:nvSpPr>
            <p:spPr>
              <a:xfrm>
                <a:off x="7114042" y="4451965"/>
                <a:ext cx="1774506" cy="548676"/>
              </a:xfrm>
              <a:prstGeom prst="rect">
                <a:avLst/>
              </a:prstGeom>
            </p:spPr>
            <p:txBody>
              <a:bodyPr wrap="square">
                <a:spAutoFit/>
              </a:bodyPr>
              <a:lstStyle>
                <a:defPPr>
                  <a:defRPr lang="en-US"/>
                </a:defPPr>
                <a:lvl1pPr defTabSz="914400">
                  <a:lnSpc>
                    <a:spcPct val="150000"/>
                  </a:lnSpc>
                  <a:defRPr sz="1050" kern="0">
                    <a:solidFill>
                      <a:schemeClr val="tx1">
                        <a:lumMod val="75000"/>
                        <a:lumOff val="25000"/>
                      </a:schemeClr>
                    </a:solidFill>
                    <a:latin typeface="汉仪旗黑-45S" panose="00020600040101010101" pitchFamily="18" charset="-122"/>
                    <a:cs typeface="Arial" panose="020B0604020202020204" pitchFamily="34" charset="0"/>
                  </a:defRPr>
                </a:lvl1pPr>
              </a:lstStyle>
              <a:p>
                <a:pPr algn="ctr"/>
                <a:r>
                  <a:rPr lang="zh-CN" altLang="en-US" dirty="0">
                    <a:latin typeface="思源宋体 CN Medium" panose="02020500000000000000" pitchFamily="18" charset="-122"/>
                    <a:ea typeface="思源宋体 CN Medium" panose="02020500000000000000" pitchFamily="18" charset="-122"/>
                    <a:sym typeface="汉仪旗黑-50S" panose="00020600040101010101" charset="-122"/>
                  </a:rPr>
                  <a:t>数据来自于中山大学官网</a:t>
                </a:r>
              </a:p>
              <a:p>
                <a:pPr algn="ctr"/>
                <a:r>
                  <a:rPr lang="zh-CN" altLang="en-US" dirty="0">
                    <a:latin typeface="思源宋体 CN Medium" panose="02020500000000000000" pitchFamily="18" charset="-122"/>
                    <a:ea typeface="思源宋体 CN Medium" panose="02020500000000000000" pitchFamily="18" charset="-122"/>
                    <a:sym typeface="汉仪旗黑-50S" panose="00020600040101010101" charset="-122"/>
                  </a:rPr>
                  <a:t>请输入关键词或数据摘要</a:t>
                </a:r>
              </a:p>
            </p:txBody>
          </p:sp>
        </p:grpSp>
        <p:grpSp>
          <p:nvGrpSpPr>
            <p:cNvPr id="24" name="组合 23">
              <a:extLst>
                <a:ext uri="{FF2B5EF4-FFF2-40B4-BE49-F238E27FC236}">
                  <a16:creationId xmlns:a16="http://schemas.microsoft.com/office/drawing/2014/main" id="{49970C0C-EBCB-8FBF-7790-75BAD8099CAB}"/>
                </a:ext>
              </a:extLst>
            </p:cNvPr>
            <p:cNvGrpSpPr/>
            <p:nvPr/>
          </p:nvGrpSpPr>
          <p:grpSpPr>
            <a:xfrm>
              <a:off x="9203021" y="3686634"/>
              <a:ext cx="1774506" cy="1313541"/>
              <a:chOff x="9183911" y="3687100"/>
              <a:chExt cx="1774506" cy="1313541"/>
            </a:xfrm>
          </p:grpSpPr>
          <p:sp>
            <p:nvSpPr>
              <p:cNvPr id="20" name="矩形 19">
                <a:extLst>
                  <a:ext uri="{FF2B5EF4-FFF2-40B4-BE49-F238E27FC236}">
                    <a16:creationId xmlns:a16="http://schemas.microsoft.com/office/drawing/2014/main" id="{AB128D6B-667B-BAFC-634C-CFB0078D5E5C}"/>
                  </a:ext>
                </a:extLst>
              </p:cNvPr>
              <p:cNvSpPr/>
              <p:nvPr/>
            </p:nvSpPr>
            <p:spPr>
              <a:xfrm>
                <a:off x="9697504" y="3687100"/>
                <a:ext cx="747320"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400" dirty="0">
                    <a:solidFill>
                      <a:srgbClr val="A00000"/>
                    </a:solidFill>
                    <a:latin typeface="思源宋体 CN Heavy" panose="02020900000000000000" pitchFamily="18" charset="-122"/>
                    <a:ea typeface="思源宋体 CN Heavy" panose="02020900000000000000" pitchFamily="18" charset="-122"/>
                    <a:sym typeface="+mn-lt"/>
                  </a:rPr>
                  <a:t>141</a:t>
                </a:r>
                <a:endParaRPr kumimoji="0" lang="zh-CN" altLang="en-US" sz="2400" i="0" u="none" strike="noStrike" kern="1200" cap="none" spc="0" normalizeH="0" baseline="0" noProof="0" dirty="0">
                  <a:ln>
                    <a:noFill/>
                  </a:ln>
                  <a:solidFill>
                    <a:srgbClr val="A00000"/>
                  </a:solidFill>
                  <a:effectLst/>
                  <a:uLnTx/>
                  <a:uFillTx/>
                  <a:latin typeface="思源宋体 CN Heavy" panose="02020900000000000000" pitchFamily="18" charset="-122"/>
                  <a:ea typeface="思源宋体 CN Heavy" panose="02020900000000000000" pitchFamily="18" charset="-122"/>
                  <a:sym typeface="+mn-lt"/>
                </a:endParaRPr>
              </a:p>
            </p:txBody>
          </p:sp>
          <p:sp>
            <p:nvSpPr>
              <p:cNvPr id="21" name="文本框 20">
                <a:extLst>
                  <a:ext uri="{FF2B5EF4-FFF2-40B4-BE49-F238E27FC236}">
                    <a16:creationId xmlns:a16="http://schemas.microsoft.com/office/drawing/2014/main" id="{19E6856C-1CE2-B43B-C3B7-609D31AD4892}"/>
                  </a:ext>
                </a:extLst>
              </p:cNvPr>
              <p:cNvSpPr txBox="1"/>
              <p:nvPr/>
            </p:nvSpPr>
            <p:spPr>
              <a:xfrm>
                <a:off x="9568463" y="4131783"/>
                <a:ext cx="1005403" cy="338554"/>
              </a:xfrm>
              <a:prstGeom prst="rect">
                <a:avLst/>
              </a:prstGeom>
              <a:noFill/>
            </p:spPr>
            <p:txBody>
              <a:bodyPr wrap="none" rtlCol="0">
                <a:spAutoFit/>
              </a:bodyPr>
              <a:lstStyle/>
              <a:p>
                <a:pPr algn="ctr"/>
                <a:r>
                  <a:rPr lang="zh-CN" altLang="en-US" sz="1600" dirty="0">
                    <a:solidFill>
                      <a:schemeClr val="tx1">
                        <a:lumMod val="75000"/>
                        <a:lumOff val="25000"/>
                      </a:schemeClr>
                    </a:solidFill>
                    <a:latin typeface="思源宋体 CN Heavy" panose="02020900000000000000" pitchFamily="18" charset="-122"/>
                    <a:ea typeface="思源宋体 CN Heavy" panose="02020900000000000000" pitchFamily="18" charset="-122"/>
                  </a:rPr>
                  <a:t>本科专业</a:t>
                </a:r>
              </a:p>
            </p:txBody>
          </p:sp>
          <p:sp>
            <p:nvSpPr>
              <p:cNvPr id="22" name="文本框 21">
                <a:extLst>
                  <a:ext uri="{FF2B5EF4-FFF2-40B4-BE49-F238E27FC236}">
                    <a16:creationId xmlns:a16="http://schemas.microsoft.com/office/drawing/2014/main" id="{299E8EC0-D86D-666C-8A5B-CC6740DB71BE}"/>
                  </a:ext>
                </a:extLst>
              </p:cNvPr>
              <p:cNvSpPr txBox="1"/>
              <p:nvPr/>
            </p:nvSpPr>
            <p:spPr>
              <a:xfrm>
                <a:off x="9183911" y="4451965"/>
                <a:ext cx="1774506" cy="548676"/>
              </a:xfrm>
              <a:prstGeom prst="rect">
                <a:avLst/>
              </a:prstGeom>
            </p:spPr>
            <p:txBody>
              <a:bodyPr wrap="square">
                <a:spAutoFit/>
              </a:bodyPr>
              <a:lstStyle>
                <a:defPPr>
                  <a:defRPr lang="en-US"/>
                </a:defPPr>
                <a:lvl1pPr defTabSz="914400">
                  <a:lnSpc>
                    <a:spcPct val="150000"/>
                  </a:lnSpc>
                  <a:defRPr sz="1050" kern="0">
                    <a:solidFill>
                      <a:schemeClr val="tx1">
                        <a:lumMod val="75000"/>
                        <a:lumOff val="25000"/>
                      </a:schemeClr>
                    </a:solidFill>
                    <a:latin typeface="汉仪旗黑-45S" panose="00020600040101010101" pitchFamily="18" charset="-122"/>
                    <a:cs typeface="Arial" panose="020B0604020202020204" pitchFamily="34" charset="0"/>
                  </a:defRPr>
                </a:lvl1pPr>
              </a:lstStyle>
              <a:p>
                <a:pPr algn="ctr"/>
                <a:r>
                  <a:rPr lang="zh-CN" altLang="en-US" dirty="0">
                    <a:latin typeface="思源宋体 CN Medium" panose="02020500000000000000" pitchFamily="18" charset="-122"/>
                    <a:ea typeface="思源宋体 CN Medium" panose="02020500000000000000" pitchFamily="18" charset="-122"/>
                    <a:sym typeface="汉仪旗黑-50S" panose="00020600040101010101" charset="-122"/>
                  </a:rPr>
                  <a:t>数据来自于中山大学官网</a:t>
                </a:r>
                <a:endParaRPr lang="en-US" altLang="zh-CN" dirty="0">
                  <a:latin typeface="思源宋体 CN Medium" panose="02020500000000000000" pitchFamily="18" charset="-122"/>
                  <a:ea typeface="思源宋体 CN Medium" panose="02020500000000000000" pitchFamily="18" charset="-122"/>
                  <a:sym typeface="汉仪旗黑-50S" panose="00020600040101010101" charset="-122"/>
                </a:endParaRPr>
              </a:p>
              <a:p>
                <a:pPr algn="ctr"/>
                <a:r>
                  <a:rPr lang="zh-CN" altLang="en-US" dirty="0">
                    <a:latin typeface="思源宋体 CN Medium" panose="02020500000000000000" pitchFamily="18" charset="-122"/>
                    <a:ea typeface="思源宋体 CN Medium" panose="02020500000000000000" pitchFamily="18" charset="-122"/>
                    <a:sym typeface="汉仪旗黑-50S" panose="00020600040101010101" charset="-122"/>
                  </a:rPr>
                  <a:t>请输入关键词或数据摘要</a:t>
                </a:r>
                <a:endParaRPr lang="zh-CN" altLang="en-US" dirty="0">
                  <a:latin typeface="思源宋体 CN Medium" panose="02020500000000000000" pitchFamily="18" charset="-122"/>
                  <a:ea typeface="思源宋体 CN Medium" panose="02020500000000000000" pitchFamily="18" charset="-122"/>
                </a:endParaRPr>
              </a:p>
            </p:txBody>
          </p:sp>
        </p:grpSp>
      </p:grpSp>
      <p:graphicFrame>
        <p:nvGraphicFramePr>
          <p:cNvPr id="28" name="图表 27">
            <a:extLst>
              <a:ext uri="{FF2B5EF4-FFF2-40B4-BE49-F238E27FC236}">
                <a16:creationId xmlns:a16="http://schemas.microsoft.com/office/drawing/2014/main" id="{490B51B3-DC38-38AB-B20F-DF8E6F15BEBD}"/>
              </a:ext>
            </a:extLst>
          </p:cNvPr>
          <p:cNvGraphicFramePr/>
          <p:nvPr>
            <p:extLst>
              <p:ext uri="{D42A27DB-BD31-4B8C-83A1-F6EECF244321}">
                <p14:modId xmlns:p14="http://schemas.microsoft.com/office/powerpoint/2010/main" val="440759191"/>
              </p:ext>
            </p:extLst>
          </p:nvPr>
        </p:nvGraphicFramePr>
        <p:xfrm>
          <a:off x="1179612" y="1832313"/>
          <a:ext cx="4890268" cy="31781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3228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建筑的摆设布局&#10;&#10;描述已自动生成">
            <a:extLst>
              <a:ext uri="{FF2B5EF4-FFF2-40B4-BE49-F238E27FC236}">
                <a16:creationId xmlns:a16="http://schemas.microsoft.com/office/drawing/2014/main" id="{DFC7F679-A870-FE76-2A5F-D5BB8CEF54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p:blipFill>
        <p:spPr>
          <a:xfrm>
            <a:off x="6277456" y="-4"/>
            <a:ext cx="5914544" cy="6858000"/>
          </a:xfrm>
          <a:custGeom>
            <a:avLst/>
            <a:gdLst>
              <a:gd name="connsiteX0" fmla="*/ 1349938 w 5914544"/>
              <a:gd name="connsiteY0" fmla="*/ 0 h 6858000"/>
              <a:gd name="connsiteX1" fmla="*/ 5914544 w 5914544"/>
              <a:gd name="connsiteY1" fmla="*/ 0 h 6858000"/>
              <a:gd name="connsiteX2" fmla="*/ 5914544 w 5914544"/>
              <a:gd name="connsiteY2" fmla="*/ 6858000 h 6858000"/>
              <a:gd name="connsiteX3" fmla="*/ 1349938 w 5914544"/>
              <a:gd name="connsiteY3" fmla="*/ 6858000 h 6858000"/>
              <a:gd name="connsiteX4" fmla="*/ 1233767 w 5914544"/>
              <a:gd name="connsiteY4" fmla="*/ 6726798 h 6858000"/>
              <a:gd name="connsiteX5" fmla="*/ 0 w 5914544"/>
              <a:gd name="connsiteY5" fmla="*/ 3429000 h 6858000"/>
              <a:gd name="connsiteX6" fmla="*/ 1233767 w 5914544"/>
              <a:gd name="connsiteY6" fmla="*/ 131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4544" h="6858000">
                <a:moveTo>
                  <a:pt x="1349938" y="0"/>
                </a:moveTo>
                <a:lnTo>
                  <a:pt x="5914544" y="0"/>
                </a:lnTo>
                <a:lnTo>
                  <a:pt x="5914544" y="6858000"/>
                </a:lnTo>
                <a:lnTo>
                  <a:pt x="1349938" y="6858000"/>
                </a:lnTo>
                <a:lnTo>
                  <a:pt x="1233767" y="6726798"/>
                </a:lnTo>
                <a:cubicBezTo>
                  <a:pt x="458883" y="5807195"/>
                  <a:pt x="0" y="4665659"/>
                  <a:pt x="0" y="3429000"/>
                </a:cubicBezTo>
                <a:cubicBezTo>
                  <a:pt x="0" y="2192341"/>
                  <a:pt x="458883" y="1050806"/>
                  <a:pt x="1233767" y="131202"/>
                </a:cubicBezTo>
                <a:close/>
              </a:path>
            </a:pathLst>
          </a:custGeom>
        </p:spPr>
      </p:pic>
      <p:pic>
        <p:nvPicPr>
          <p:cNvPr id="15" name="图形 14">
            <a:extLst>
              <a:ext uri="{FF2B5EF4-FFF2-40B4-BE49-F238E27FC236}">
                <a16:creationId xmlns:a16="http://schemas.microsoft.com/office/drawing/2014/main" id="{7722B175-0C5C-E912-A705-465D86E19D79}"/>
              </a:ext>
            </a:extLst>
          </p:cNvPr>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0000" y="540000"/>
            <a:ext cx="1250909" cy="360000"/>
          </a:xfrm>
          <a:prstGeom prst="rect">
            <a:avLst/>
          </a:prstGeom>
        </p:spPr>
      </p:pic>
      <p:sp>
        <p:nvSpPr>
          <p:cNvPr id="17" name="文本框 16">
            <a:extLst>
              <a:ext uri="{FF2B5EF4-FFF2-40B4-BE49-F238E27FC236}">
                <a16:creationId xmlns:a16="http://schemas.microsoft.com/office/drawing/2014/main" id="{794F416C-EA5C-9C1B-968C-742F3F00282C}"/>
              </a:ext>
            </a:extLst>
          </p:cNvPr>
          <p:cNvSpPr txBox="1"/>
          <p:nvPr/>
        </p:nvSpPr>
        <p:spPr>
          <a:xfrm>
            <a:off x="813375" y="1982795"/>
            <a:ext cx="1620957" cy="523220"/>
          </a:xfrm>
          <a:prstGeom prst="rect">
            <a:avLst/>
          </a:prstGeom>
          <a:noFill/>
        </p:spPr>
        <p:txBody>
          <a:bodyPr wrap="none" rtlCol="0">
            <a:spAutoFit/>
          </a:bodyPr>
          <a:lstStyle/>
          <a:p>
            <a:r>
              <a:rPr lang="zh-CN" altLang="en-US" sz="2800" dirty="0">
                <a:solidFill>
                  <a:schemeClr val="tx1">
                    <a:lumMod val="75000"/>
                    <a:lumOff val="25000"/>
                  </a:schemeClr>
                </a:solidFill>
                <a:latin typeface="思源宋体 CN Heavy" panose="02020900000000000000" pitchFamily="18" charset="-122"/>
                <a:ea typeface="思源宋体 CN Heavy" panose="02020900000000000000" pitchFamily="18" charset="-122"/>
              </a:rPr>
              <a:t>第四部分</a:t>
            </a:r>
          </a:p>
        </p:txBody>
      </p:sp>
      <p:sp>
        <p:nvSpPr>
          <p:cNvPr id="18" name="文本框 17">
            <a:extLst>
              <a:ext uri="{FF2B5EF4-FFF2-40B4-BE49-F238E27FC236}">
                <a16:creationId xmlns:a16="http://schemas.microsoft.com/office/drawing/2014/main" id="{47465862-CA6F-517E-8C8E-40AB1626D3A6}"/>
              </a:ext>
            </a:extLst>
          </p:cNvPr>
          <p:cNvSpPr txBox="1"/>
          <p:nvPr/>
        </p:nvSpPr>
        <p:spPr>
          <a:xfrm>
            <a:off x="774875" y="2528018"/>
            <a:ext cx="4031873" cy="1015663"/>
          </a:xfrm>
          <a:prstGeom prst="rect">
            <a:avLst/>
          </a:prstGeom>
          <a:noFill/>
        </p:spPr>
        <p:txBody>
          <a:bodyPr wrap="none" rtlCol="0">
            <a:spAutoFit/>
          </a:bodyPr>
          <a:lstStyle/>
          <a:p>
            <a:r>
              <a:rPr lang="zh-CN" altLang="en-US" sz="6000" dirty="0">
                <a:gradFill flip="none" rotWithShape="1">
                  <a:gsLst>
                    <a:gs pos="78000">
                      <a:srgbClr val="C00000"/>
                    </a:gs>
                    <a:gs pos="0">
                      <a:srgbClr val="800000"/>
                    </a:gs>
                  </a:gsLst>
                  <a:lin ang="16200000" scaled="1"/>
                  <a:tileRect/>
                </a:gradFill>
                <a:latin typeface="思源宋体 CN Heavy" panose="02020900000000000000" pitchFamily="18" charset="-122"/>
                <a:ea typeface="思源宋体 CN Heavy" panose="02020900000000000000" pitchFamily="18" charset="-122"/>
              </a:rPr>
              <a:t>请输入标题</a:t>
            </a:r>
          </a:p>
        </p:txBody>
      </p:sp>
      <p:sp>
        <p:nvSpPr>
          <p:cNvPr id="20" name="文本框 19">
            <a:extLst>
              <a:ext uri="{FF2B5EF4-FFF2-40B4-BE49-F238E27FC236}">
                <a16:creationId xmlns:a16="http://schemas.microsoft.com/office/drawing/2014/main" id="{2884CC98-DCBA-1A06-149C-338663E17D46}"/>
              </a:ext>
            </a:extLst>
          </p:cNvPr>
          <p:cNvSpPr txBox="1"/>
          <p:nvPr/>
        </p:nvSpPr>
        <p:spPr>
          <a:xfrm>
            <a:off x="813374" y="3950654"/>
            <a:ext cx="4220639" cy="129009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在此输入关键词、要点或辅助信息</a:t>
            </a: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辅助信息不宜过长 建议不要超过</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50</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字</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要点和关键词可以分行分点</a:t>
            </a:r>
          </a:p>
        </p:txBody>
      </p:sp>
      <p:sp>
        <p:nvSpPr>
          <p:cNvPr id="3" name="任意多边形: 形状 2">
            <a:extLst>
              <a:ext uri="{FF2B5EF4-FFF2-40B4-BE49-F238E27FC236}">
                <a16:creationId xmlns:a16="http://schemas.microsoft.com/office/drawing/2014/main" id="{ADEB6742-376E-2300-26BC-A3D7923FA0C4}"/>
              </a:ext>
            </a:extLst>
          </p:cNvPr>
          <p:cNvSpPr/>
          <p:nvPr/>
        </p:nvSpPr>
        <p:spPr>
          <a:xfrm flipH="1">
            <a:off x="6181204" y="1"/>
            <a:ext cx="1704355" cy="6858000"/>
          </a:xfrm>
          <a:custGeom>
            <a:avLst/>
            <a:gdLst>
              <a:gd name="connsiteX0" fmla="*/ 4 w 1704355"/>
              <a:gd name="connsiteY0" fmla="*/ 0 h 6858000"/>
              <a:gd name="connsiteX1" fmla="*/ 472439 w 1704355"/>
              <a:gd name="connsiteY1" fmla="*/ 0 h 6858000"/>
              <a:gd name="connsiteX2" fmla="*/ 525016 w 1704355"/>
              <a:gd name="connsiteY2" fmla="*/ 53639 h 6858000"/>
              <a:gd name="connsiteX3" fmla="*/ 1704355 w 1704355"/>
              <a:gd name="connsiteY3" fmla="*/ 3428998 h 6858000"/>
              <a:gd name="connsiteX4" fmla="*/ 525016 w 1704355"/>
              <a:gd name="connsiteY4" fmla="*/ 6804357 h 6858000"/>
              <a:gd name="connsiteX5" fmla="*/ 472435 w 1704355"/>
              <a:gd name="connsiteY5" fmla="*/ 6858000 h 6858000"/>
              <a:gd name="connsiteX6" fmla="*/ 0 w 1704355"/>
              <a:gd name="connsiteY6" fmla="*/ 6858000 h 6858000"/>
              <a:gd name="connsiteX7" fmla="*/ 193627 w 1704355"/>
              <a:gd name="connsiteY7" fmla="*/ 6695349 h 6858000"/>
              <a:gd name="connsiteX8" fmla="*/ 1571275 w 1704355"/>
              <a:gd name="connsiteY8" fmla="*/ 3428998 h 6858000"/>
              <a:gd name="connsiteX9" fmla="*/ 193627 w 1704355"/>
              <a:gd name="connsiteY9"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355" h="6858000">
                <a:moveTo>
                  <a:pt x="4" y="0"/>
                </a:moveTo>
                <a:lnTo>
                  <a:pt x="472439" y="0"/>
                </a:lnTo>
                <a:lnTo>
                  <a:pt x="525016" y="53639"/>
                </a:lnTo>
                <a:cubicBezTo>
                  <a:pt x="1240947" y="821779"/>
                  <a:pt x="1704355" y="2047748"/>
                  <a:pt x="1704355" y="3428998"/>
                </a:cubicBezTo>
                <a:cubicBezTo>
                  <a:pt x="1704355" y="4810248"/>
                  <a:pt x="1240947" y="6036217"/>
                  <a:pt x="525016" y="6804357"/>
                </a:cubicBezTo>
                <a:lnTo>
                  <a:pt x="472435" y="6858000"/>
                </a:lnTo>
                <a:lnTo>
                  <a:pt x="0" y="6858000"/>
                </a:lnTo>
                <a:lnTo>
                  <a:pt x="193627" y="6695349"/>
                </a:lnTo>
                <a:cubicBezTo>
                  <a:pt x="1034366" y="5922970"/>
                  <a:pt x="1571275" y="4746638"/>
                  <a:pt x="1571275" y="3428998"/>
                </a:cubicBezTo>
                <a:cubicBezTo>
                  <a:pt x="1571275" y="2111358"/>
                  <a:pt x="1034366" y="935026"/>
                  <a:pt x="193627" y="162647"/>
                </a:cubicBezTo>
                <a:close/>
              </a:path>
            </a:pathLst>
          </a:custGeom>
          <a:gradFill flip="none" rotWithShape="1">
            <a:gsLst>
              <a:gs pos="35000">
                <a:srgbClr val="FFC000"/>
              </a:gs>
              <a:gs pos="100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a:extLst>
              <a:ext uri="{FF2B5EF4-FFF2-40B4-BE49-F238E27FC236}">
                <a16:creationId xmlns:a16="http://schemas.microsoft.com/office/drawing/2014/main" id="{B5B8CFC3-57CE-C5A6-4E18-8408EC90F68E}"/>
              </a:ext>
            </a:extLst>
          </p:cNvPr>
          <p:cNvSpPr/>
          <p:nvPr/>
        </p:nvSpPr>
        <p:spPr>
          <a:xfrm>
            <a:off x="900000" y="3517956"/>
            <a:ext cx="19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839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3" name="组合 32">
            <a:extLst>
              <a:ext uri="{FF2B5EF4-FFF2-40B4-BE49-F238E27FC236}">
                <a16:creationId xmlns:a16="http://schemas.microsoft.com/office/drawing/2014/main" id="{319F6F3B-CB61-FFD5-04CF-828F841E93E6}"/>
              </a:ext>
            </a:extLst>
          </p:cNvPr>
          <p:cNvGrpSpPr/>
          <p:nvPr/>
        </p:nvGrpSpPr>
        <p:grpSpPr>
          <a:xfrm>
            <a:off x="899999" y="1824858"/>
            <a:ext cx="2925095" cy="3764204"/>
            <a:chOff x="900000" y="1824858"/>
            <a:chExt cx="2750884" cy="3764204"/>
          </a:xfrm>
        </p:grpSpPr>
        <p:sp>
          <p:nvSpPr>
            <p:cNvPr id="5" name="矩形: 圆顶角 4">
              <a:extLst>
                <a:ext uri="{FF2B5EF4-FFF2-40B4-BE49-F238E27FC236}">
                  <a16:creationId xmlns:a16="http://schemas.microsoft.com/office/drawing/2014/main" id="{EF5B2FF3-49AA-FD12-000A-4D9C1AA02FF0}"/>
                </a:ext>
              </a:extLst>
            </p:cNvPr>
            <p:cNvSpPr/>
            <p:nvPr/>
          </p:nvSpPr>
          <p:spPr>
            <a:xfrm>
              <a:off x="900000" y="1824858"/>
              <a:ext cx="2750884" cy="3764204"/>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a:scene3d>
              <a:camera prst="perspectiveRight">
                <a:rot lat="21299999" lon="20399999"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91E4E87-4C62-54F2-386D-1BEDE0D0F2BB}"/>
                </a:ext>
              </a:extLst>
            </p:cNvPr>
            <p:cNvSpPr txBox="1"/>
            <p:nvPr/>
          </p:nvSpPr>
          <p:spPr>
            <a:xfrm>
              <a:off x="1413666" y="2151347"/>
              <a:ext cx="1723550" cy="461665"/>
            </a:xfrm>
            <a:prstGeom prst="rect">
              <a:avLst/>
            </a:prstGeom>
            <a:noFill/>
            <a:scene3d>
              <a:camera prst="perspectiveRight">
                <a:rot lat="21299999" lon="20399999" rev="0"/>
              </a:camera>
              <a:lightRig rig="threePt" dir="t"/>
            </a:scene3d>
            <a:sp3d/>
          </p:spPr>
          <p:txBody>
            <a:bodyPr wrap="none" rtlCol="0">
              <a:spAutoFit/>
            </a:bodyPr>
            <a:lstStyle/>
            <a:p>
              <a:pPr algn="ct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7" name="文本框 6">
              <a:extLst>
                <a:ext uri="{FF2B5EF4-FFF2-40B4-BE49-F238E27FC236}">
                  <a16:creationId xmlns:a16="http://schemas.microsoft.com/office/drawing/2014/main" id="{303BC09F-1A65-630E-0434-A0AF9BD7DFA1}"/>
                </a:ext>
              </a:extLst>
            </p:cNvPr>
            <p:cNvSpPr txBox="1">
              <a:spLocks/>
            </p:cNvSpPr>
            <p:nvPr/>
          </p:nvSpPr>
          <p:spPr>
            <a:xfrm>
              <a:off x="1198598" y="2854285"/>
              <a:ext cx="2153685" cy="1895712"/>
            </a:xfrm>
            <a:prstGeom prst="rect">
              <a:avLst/>
            </a:prstGeom>
            <a:noFill/>
            <a:scene3d>
              <a:camera prst="perspectiveRight">
                <a:rot lat="21299999" lon="20399999" rev="0"/>
              </a:camera>
              <a:lightRig rig="threePt" dir="t"/>
            </a:scene3d>
            <a:sp3d/>
          </p:spPr>
          <p:txBody>
            <a:bodyPr wrap="square" rtlCol="0">
              <a:spAutoFit/>
            </a:bodyPr>
            <a:lstStyle/>
            <a:p>
              <a:pPr algn="just">
                <a:lnSpc>
                  <a:spcPct val="150000"/>
                </a:lnSpc>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endParaRPr>
            </a:p>
          </p:txBody>
        </p:sp>
      </p:grpSp>
      <p:grpSp>
        <p:nvGrpSpPr>
          <p:cNvPr id="11" name="组合 10">
            <a:extLst>
              <a:ext uri="{FF2B5EF4-FFF2-40B4-BE49-F238E27FC236}">
                <a16:creationId xmlns:a16="http://schemas.microsoft.com/office/drawing/2014/main" id="{C6668D64-AF1C-FD66-C31B-101340947928}"/>
              </a:ext>
            </a:extLst>
          </p:cNvPr>
          <p:cNvGrpSpPr/>
          <p:nvPr/>
        </p:nvGrpSpPr>
        <p:grpSpPr>
          <a:xfrm>
            <a:off x="3865401" y="2079486"/>
            <a:ext cx="4461198" cy="3764204"/>
            <a:chOff x="900000" y="1515333"/>
            <a:chExt cx="2247461" cy="2890039"/>
          </a:xfrm>
        </p:grpSpPr>
        <p:sp>
          <p:nvSpPr>
            <p:cNvPr id="12" name="矩形: 圆顶角 11">
              <a:extLst>
                <a:ext uri="{FF2B5EF4-FFF2-40B4-BE49-F238E27FC236}">
                  <a16:creationId xmlns:a16="http://schemas.microsoft.com/office/drawing/2014/main" id="{12D802FF-345B-5933-13B4-8F352C0E64B1}"/>
                </a:ext>
              </a:extLst>
            </p:cNvPr>
            <p:cNvSpPr/>
            <p:nvPr/>
          </p:nvSpPr>
          <p:spPr>
            <a:xfrm>
              <a:off x="900000" y="1515333"/>
              <a:ext cx="2247461" cy="2890039"/>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38FB02EE-5D55-4C3D-C7E0-081ACCF172D9}"/>
                </a:ext>
              </a:extLst>
            </p:cNvPr>
            <p:cNvSpPr txBox="1"/>
            <p:nvPr/>
          </p:nvSpPr>
          <p:spPr>
            <a:xfrm>
              <a:off x="1588281" y="1747732"/>
              <a:ext cx="868289" cy="354452"/>
            </a:xfrm>
            <a:prstGeom prst="rect">
              <a:avLst/>
            </a:prstGeom>
            <a:noFill/>
          </p:spPr>
          <p:txBody>
            <a:bodyPr wrap="none" rtlCol="0">
              <a:spAutoFit/>
            </a:bodyPr>
            <a:lstStyle/>
            <a:p>
              <a:pPr algn="ct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14" name="文本框 13">
              <a:extLst>
                <a:ext uri="{FF2B5EF4-FFF2-40B4-BE49-F238E27FC236}">
                  <a16:creationId xmlns:a16="http://schemas.microsoft.com/office/drawing/2014/main" id="{B477DECB-C0F7-7EFA-6A80-9963EBAFFEFE}"/>
                </a:ext>
              </a:extLst>
            </p:cNvPr>
            <p:cNvSpPr txBox="1"/>
            <p:nvPr/>
          </p:nvSpPr>
          <p:spPr>
            <a:xfrm>
              <a:off x="1030124" y="2209398"/>
              <a:ext cx="1984602" cy="145546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年，孙中山先生亲手将广州地区实行近代高等教育模式的多所学校整合创立国立广东大学。今日的中山大学，是一所综合性大学，正在向世界一流大学迈进，努力成为全球学术重镇。</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grpSp>
      <p:pic>
        <p:nvPicPr>
          <p:cNvPr id="18" name="图片 17" descr="一些文字和图案&#10;&#10;中度可信度描述已自动生成">
            <a:extLst>
              <a:ext uri="{FF2B5EF4-FFF2-40B4-BE49-F238E27FC236}">
                <a16:creationId xmlns:a16="http://schemas.microsoft.com/office/drawing/2014/main" id="{56193500-FFD2-BA22-9FB8-8D313F52E1DF}"/>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grpSp>
        <p:nvGrpSpPr>
          <p:cNvPr id="32" name="组合 31">
            <a:extLst>
              <a:ext uri="{FF2B5EF4-FFF2-40B4-BE49-F238E27FC236}">
                <a16:creationId xmlns:a16="http://schemas.microsoft.com/office/drawing/2014/main" id="{CB571D0F-F067-A244-BC7A-CD5026721A06}"/>
              </a:ext>
            </a:extLst>
          </p:cNvPr>
          <p:cNvGrpSpPr/>
          <p:nvPr/>
        </p:nvGrpSpPr>
        <p:grpSpPr>
          <a:xfrm>
            <a:off x="8366905" y="1824858"/>
            <a:ext cx="2925095" cy="3764204"/>
            <a:chOff x="9041369" y="1818120"/>
            <a:chExt cx="2750884" cy="3764204"/>
          </a:xfrm>
        </p:grpSpPr>
        <p:sp>
          <p:nvSpPr>
            <p:cNvPr id="24" name="矩形: 圆顶角 23">
              <a:extLst>
                <a:ext uri="{FF2B5EF4-FFF2-40B4-BE49-F238E27FC236}">
                  <a16:creationId xmlns:a16="http://schemas.microsoft.com/office/drawing/2014/main" id="{99DBAB80-8488-E8FF-3B5C-99CD8688A245}"/>
                </a:ext>
              </a:extLst>
            </p:cNvPr>
            <p:cNvSpPr/>
            <p:nvPr/>
          </p:nvSpPr>
          <p:spPr>
            <a:xfrm>
              <a:off x="9041369" y="1818120"/>
              <a:ext cx="2750884" cy="3764204"/>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a:scene3d>
              <a:camera prst="perspectiveLeft">
                <a:rot lat="21299999" lon="12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BBA77EE8-B519-E48D-D6E0-E0FD6C3DD0D8}"/>
                </a:ext>
              </a:extLst>
            </p:cNvPr>
            <p:cNvSpPr txBox="1"/>
            <p:nvPr/>
          </p:nvSpPr>
          <p:spPr>
            <a:xfrm>
              <a:off x="9555035" y="2144609"/>
              <a:ext cx="1723550" cy="461665"/>
            </a:xfrm>
            <a:prstGeom prst="rect">
              <a:avLst/>
            </a:prstGeom>
            <a:noFill/>
            <a:scene3d>
              <a:camera prst="perspectiveLeft">
                <a:rot lat="21299999" lon="1200000" rev="0"/>
              </a:camera>
              <a:lightRig rig="threePt" dir="t"/>
            </a:scene3d>
            <a:sp3d/>
          </p:spPr>
          <p:txBody>
            <a:bodyPr wrap="none" rtlCol="0">
              <a:spAutoFit/>
            </a:bodyPr>
            <a:lstStyle/>
            <a:p>
              <a:pPr algn="ct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26" name="文本框 25">
              <a:extLst>
                <a:ext uri="{FF2B5EF4-FFF2-40B4-BE49-F238E27FC236}">
                  <a16:creationId xmlns:a16="http://schemas.microsoft.com/office/drawing/2014/main" id="{9719A32A-9133-FEA6-D60F-12877D077910}"/>
                </a:ext>
              </a:extLst>
            </p:cNvPr>
            <p:cNvSpPr txBox="1">
              <a:spLocks/>
            </p:cNvSpPr>
            <p:nvPr/>
          </p:nvSpPr>
          <p:spPr>
            <a:xfrm>
              <a:off x="9339967" y="2847547"/>
              <a:ext cx="2153685" cy="1895712"/>
            </a:xfrm>
            <a:prstGeom prst="rect">
              <a:avLst/>
            </a:prstGeom>
            <a:noFill/>
            <a:scene3d>
              <a:camera prst="perspectiveLeft">
                <a:rot lat="21299999" lon="1200000" rev="0"/>
              </a:camera>
              <a:lightRig rig="threePt" dir="t"/>
            </a:scene3d>
            <a:sp3d/>
          </p:spPr>
          <p:txBody>
            <a:bodyPr wrap="square" rtlCol="0">
              <a:spAutoFit/>
            </a:bodyPr>
            <a:lstStyle/>
            <a:p>
              <a:pPr algn="just">
                <a:lnSpc>
                  <a:spcPct val="150000"/>
                </a:lnSpc>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endParaRPr>
            </a:p>
          </p:txBody>
        </p:sp>
      </p:grpSp>
    </p:spTree>
    <p:extLst>
      <p:ext uri="{BB962C8B-B14F-4D97-AF65-F5344CB8AC3E}">
        <p14:creationId xmlns:p14="http://schemas.microsoft.com/office/powerpoint/2010/main" val="2953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圆角 56">
            <a:extLst>
              <a:ext uri="{FF2B5EF4-FFF2-40B4-BE49-F238E27FC236}">
                <a16:creationId xmlns:a16="http://schemas.microsoft.com/office/drawing/2014/main" id="{CDA72EE1-291F-CD12-BFD7-57AE41C849D2}"/>
              </a:ext>
            </a:extLst>
          </p:cNvPr>
          <p:cNvSpPr/>
          <p:nvPr/>
        </p:nvSpPr>
        <p:spPr>
          <a:xfrm flipV="1">
            <a:off x="898801" y="3078022"/>
            <a:ext cx="10393200" cy="2366487"/>
          </a:xfrm>
          <a:prstGeom prst="roundRect">
            <a:avLst>
              <a:gd name="adj" fmla="val 10102"/>
            </a:avLst>
          </a:prstGeom>
          <a:gradFill>
            <a:gsLst>
              <a:gs pos="0">
                <a:schemeClr val="accent4">
                  <a:lumMod val="20000"/>
                  <a:lumOff val="80000"/>
                  <a:alpha val="16000"/>
                </a:schemeClr>
              </a:gs>
              <a:gs pos="85000">
                <a:srgbClr val="FFC000">
                  <a:alpha val="0"/>
                </a:srgbClr>
              </a:gs>
            </a:gsLst>
            <a:lin ang="5400000" scaled="1"/>
          </a:gradFill>
          <a:ln>
            <a:noFill/>
          </a:ln>
          <a:effectLst>
            <a:outerShdw blurRad="508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 name="图片 2" descr="一些文字和图案&#10;&#10;中度可信度描述已自动生成">
            <a:extLst>
              <a:ext uri="{FF2B5EF4-FFF2-40B4-BE49-F238E27FC236}">
                <a16:creationId xmlns:a16="http://schemas.microsoft.com/office/drawing/2014/main" id="{3E9C8119-0DE5-D01E-A579-63D8FAC4975E}"/>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grpSp>
        <p:nvGrpSpPr>
          <p:cNvPr id="50" name="组合 49">
            <a:extLst>
              <a:ext uri="{FF2B5EF4-FFF2-40B4-BE49-F238E27FC236}">
                <a16:creationId xmlns:a16="http://schemas.microsoft.com/office/drawing/2014/main" id="{11E6B361-B73A-87A0-2B5D-313369FFF9F7}"/>
              </a:ext>
            </a:extLst>
          </p:cNvPr>
          <p:cNvGrpSpPr/>
          <p:nvPr/>
        </p:nvGrpSpPr>
        <p:grpSpPr>
          <a:xfrm>
            <a:off x="4687514" y="3657132"/>
            <a:ext cx="2848776" cy="1531789"/>
            <a:chOff x="899318" y="2347611"/>
            <a:chExt cx="2848776" cy="1531789"/>
          </a:xfrm>
        </p:grpSpPr>
        <p:sp>
          <p:nvSpPr>
            <p:cNvPr id="54" name="文本框 53">
              <a:extLst>
                <a:ext uri="{FF2B5EF4-FFF2-40B4-BE49-F238E27FC236}">
                  <a16:creationId xmlns:a16="http://schemas.microsoft.com/office/drawing/2014/main" id="{36BC7224-D6A2-1AB2-C380-2F6DE43009D8}"/>
                </a:ext>
              </a:extLst>
            </p:cNvPr>
            <p:cNvSpPr txBox="1">
              <a:spLocks/>
            </p:cNvSpPr>
            <p:nvPr/>
          </p:nvSpPr>
          <p:spPr>
            <a:xfrm>
              <a:off x="899318" y="2347611"/>
              <a:ext cx="2843530" cy="400110"/>
            </a:xfrm>
            <a:prstGeom prst="rect">
              <a:avLst/>
            </a:prstGeom>
            <a:noFill/>
          </p:spPr>
          <p:txBody>
            <a:bodyPr wrap="square" rtlCol="0">
              <a:spAutoFit/>
            </a:bodyPr>
            <a:lstStyle/>
            <a:p>
              <a:pPr algn="ctr"/>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endParaRPr lang="en-US" altLang="zh-CN"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55" name="文本框 54">
              <a:extLst>
                <a:ext uri="{FF2B5EF4-FFF2-40B4-BE49-F238E27FC236}">
                  <a16:creationId xmlns:a16="http://schemas.microsoft.com/office/drawing/2014/main" id="{0160B3B9-49A1-9FBC-12C7-5AB9D8895955}"/>
                </a:ext>
              </a:extLst>
            </p:cNvPr>
            <p:cNvSpPr txBox="1">
              <a:spLocks/>
            </p:cNvSpPr>
            <p:nvPr/>
          </p:nvSpPr>
          <p:spPr>
            <a:xfrm>
              <a:off x="904564" y="2921317"/>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Arial" panose="020B0604020202020204" pitchFamily="34" charset="0"/>
                </a:rPr>
                <a:t>中山大学现由广州校区、珠海校区、深圳校区三个校区、五个校园及十家附属医院组成。</a:t>
              </a:r>
            </a:p>
          </p:txBody>
        </p:sp>
      </p:grpSp>
      <p:grpSp>
        <p:nvGrpSpPr>
          <p:cNvPr id="42" name="组合 41">
            <a:extLst>
              <a:ext uri="{FF2B5EF4-FFF2-40B4-BE49-F238E27FC236}">
                <a16:creationId xmlns:a16="http://schemas.microsoft.com/office/drawing/2014/main" id="{FD24734C-A701-C347-5167-65A9AE211FF2}"/>
              </a:ext>
            </a:extLst>
          </p:cNvPr>
          <p:cNvGrpSpPr/>
          <p:nvPr/>
        </p:nvGrpSpPr>
        <p:grpSpPr>
          <a:xfrm>
            <a:off x="1211865" y="3657132"/>
            <a:ext cx="2848776" cy="1531789"/>
            <a:chOff x="899318" y="2347611"/>
            <a:chExt cx="2848776" cy="1531789"/>
          </a:xfrm>
        </p:grpSpPr>
        <p:sp>
          <p:nvSpPr>
            <p:cNvPr id="48" name="文本框 47">
              <a:extLst>
                <a:ext uri="{FF2B5EF4-FFF2-40B4-BE49-F238E27FC236}">
                  <a16:creationId xmlns:a16="http://schemas.microsoft.com/office/drawing/2014/main" id="{D9F5C816-0B1F-E4E0-5040-84EC0117BFDB}"/>
                </a:ext>
              </a:extLst>
            </p:cNvPr>
            <p:cNvSpPr txBox="1">
              <a:spLocks/>
            </p:cNvSpPr>
            <p:nvPr/>
          </p:nvSpPr>
          <p:spPr>
            <a:xfrm>
              <a:off x="899318" y="2347611"/>
              <a:ext cx="2843530" cy="400110"/>
            </a:xfrm>
            <a:prstGeom prst="rect">
              <a:avLst/>
            </a:prstGeom>
            <a:noFill/>
          </p:spPr>
          <p:txBody>
            <a:bodyPr wrap="square" rtlCol="0">
              <a:spAutoFit/>
            </a:bodyPr>
            <a:lstStyle/>
            <a:p>
              <a:pPr algn="ctr"/>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endParaRPr lang="en-US" altLang="zh-CN"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49" name="文本框 48">
              <a:extLst>
                <a:ext uri="{FF2B5EF4-FFF2-40B4-BE49-F238E27FC236}">
                  <a16:creationId xmlns:a16="http://schemas.microsoft.com/office/drawing/2014/main" id="{FBF12E9B-77BB-549B-FF00-9829D7D65E00}"/>
                </a:ext>
              </a:extLst>
            </p:cNvPr>
            <p:cNvSpPr txBox="1">
              <a:spLocks/>
            </p:cNvSpPr>
            <p:nvPr/>
          </p:nvSpPr>
          <p:spPr>
            <a:xfrm>
              <a:off x="904564" y="2921317"/>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Arial" panose="020B0604020202020204" pitchFamily="34" charset="0"/>
                </a:rPr>
                <a:t>中山大学现由广州校区、珠海校区、深圳校区三个校区、五个校园及十家附属医院组成。</a:t>
              </a:r>
            </a:p>
          </p:txBody>
        </p:sp>
      </p:grpSp>
      <p:grpSp>
        <p:nvGrpSpPr>
          <p:cNvPr id="36" name="组合 35">
            <a:extLst>
              <a:ext uri="{FF2B5EF4-FFF2-40B4-BE49-F238E27FC236}">
                <a16:creationId xmlns:a16="http://schemas.microsoft.com/office/drawing/2014/main" id="{517A8A83-F877-BB86-AD50-FCC4C8304CBE}"/>
              </a:ext>
            </a:extLst>
          </p:cNvPr>
          <p:cNvGrpSpPr/>
          <p:nvPr/>
        </p:nvGrpSpPr>
        <p:grpSpPr>
          <a:xfrm>
            <a:off x="8163163" y="3657132"/>
            <a:ext cx="2848776" cy="1531789"/>
            <a:chOff x="899318" y="2347611"/>
            <a:chExt cx="2848776" cy="1531789"/>
          </a:xfrm>
        </p:grpSpPr>
        <p:sp>
          <p:nvSpPr>
            <p:cNvPr id="40" name="文本框 39">
              <a:extLst>
                <a:ext uri="{FF2B5EF4-FFF2-40B4-BE49-F238E27FC236}">
                  <a16:creationId xmlns:a16="http://schemas.microsoft.com/office/drawing/2014/main" id="{EB06510C-FA25-07B3-7064-8C5EE0C48E65}"/>
                </a:ext>
              </a:extLst>
            </p:cNvPr>
            <p:cNvSpPr txBox="1">
              <a:spLocks/>
            </p:cNvSpPr>
            <p:nvPr/>
          </p:nvSpPr>
          <p:spPr>
            <a:xfrm>
              <a:off x="899318" y="2347611"/>
              <a:ext cx="2843530" cy="400110"/>
            </a:xfrm>
            <a:prstGeom prst="rect">
              <a:avLst/>
            </a:prstGeom>
            <a:noFill/>
          </p:spPr>
          <p:txBody>
            <a:bodyPr wrap="square" rtlCol="0">
              <a:spAutoFit/>
            </a:bodyPr>
            <a:lstStyle/>
            <a:p>
              <a:pPr algn="ctr"/>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endParaRPr lang="en-US" altLang="zh-CN"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41" name="文本框 40">
              <a:extLst>
                <a:ext uri="{FF2B5EF4-FFF2-40B4-BE49-F238E27FC236}">
                  <a16:creationId xmlns:a16="http://schemas.microsoft.com/office/drawing/2014/main" id="{ECE1D4BF-EC6B-EA7B-26E1-6DAEF69550D1}"/>
                </a:ext>
              </a:extLst>
            </p:cNvPr>
            <p:cNvSpPr txBox="1">
              <a:spLocks/>
            </p:cNvSpPr>
            <p:nvPr/>
          </p:nvSpPr>
          <p:spPr>
            <a:xfrm>
              <a:off x="904564" y="2921317"/>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Arial" panose="020B0604020202020204" pitchFamily="34" charset="0"/>
                </a:rPr>
                <a:t>中山大学现由广州校区、珠海校区、深圳校区三个校区、五个校园及十家附属医院组成。</a:t>
              </a:r>
            </a:p>
          </p:txBody>
        </p:sp>
      </p:grpSp>
      <p:sp>
        <p:nvSpPr>
          <p:cNvPr id="56" name="矩形: 圆角 55">
            <a:extLst>
              <a:ext uri="{FF2B5EF4-FFF2-40B4-BE49-F238E27FC236}">
                <a16:creationId xmlns:a16="http://schemas.microsoft.com/office/drawing/2014/main" id="{905D4994-6C52-C6D8-A970-6A81A0206169}"/>
              </a:ext>
            </a:extLst>
          </p:cNvPr>
          <p:cNvSpPr/>
          <p:nvPr/>
        </p:nvSpPr>
        <p:spPr>
          <a:xfrm>
            <a:off x="898800" y="1396658"/>
            <a:ext cx="10393200" cy="2078639"/>
          </a:xfrm>
          <a:prstGeom prst="roundRect">
            <a:avLst/>
          </a:prstGeom>
          <a: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a:blipFill>
          <a:ln>
            <a:noFill/>
          </a:ln>
          <a:effectLst>
            <a:outerShdw blurRad="101600" dist="38100" dir="5400000" algn="ctr" rotWithShape="0">
              <a:schemeClr val="accent4">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692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一些文字和图案&#10;&#10;中度可信度描述已自动生成">
            <a:extLst>
              <a:ext uri="{FF2B5EF4-FFF2-40B4-BE49-F238E27FC236}">
                <a16:creationId xmlns:a16="http://schemas.microsoft.com/office/drawing/2014/main" id="{1E24D6A6-C315-2BA7-5FCA-A1A538EE99EA}"/>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3" name="圆角矩形 1">
            <a:extLst>
              <a:ext uri="{FF2B5EF4-FFF2-40B4-BE49-F238E27FC236}">
                <a16:creationId xmlns:a16="http://schemas.microsoft.com/office/drawing/2014/main" id="{B30D36C0-A6BB-7384-B6BE-2B35C2931F5F}"/>
              </a:ext>
            </a:extLst>
          </p:cNvPr>
          <p:cNvSpPr/>
          <p:nvPr/>
        </p:nvSpPr>
        <p:spPr>
          <a:xfrm>
            <a:off x="898800" y="1579604"/>
            <a:ext cx="4772660" cy="1628775"/>
          </a:xfrm>
          <a:prstGeom prst="roundRect">
            <a:avLst/>
          </a:prstGeom>
          <a:gradFill>
            <a:gsLst>
              <a:gs pos="0">
                <a:schemeClr val="accent4">
                  <a:lumMod val="22000"/>
                  <a:lumOff val="78000"/>
                </a:schemeClr>
              </a:gs>
              <a:gs pos="100000">
                <a:srgbClr val="FDF5F5">
                  <a:alpha val="0"/>
                </a:srgbClr>
              </a:gs>
            </a:gsLst>
            <a:lin ang="3600000" scaled="0"/>
          </a:gradFill>
          <a:ln w="19050">
            <a:gradFill>
              <a:gsLst>
                <a:gs pos="0">
                  <a:srgbClr val="A00000"/>
                </a:gs>
                <a:gs pos="90000">
                  <a:srgbClr val="FFC000">
                    <a:alpha val="0"/>
                    <a:lumMod val="99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41" name="圆角矩形 1">
            <a:extLst>
              <a:ext uri="{FF2B5EF4-FFF2-40B4-BE49-F238E27FC236}">
                <a16:creationId xmlns:a16="http://schemas.microsoft.com/office/drawing/2014/main" id="{F9C5F8EC-2A48-F7C1-9DE5-89E585032F4B}"/>
              </a:ext>
            </a:extLst>
          </p:cNvPr>
          <p:cNvSpPr/>
          <p:nvPr/>
        </p:nvSpPr>
        <p:spPr>
          <a:xfrm flipH="1">
            <a:off x="6519340" y="1579604"/>
            <a:ext cx="4772660" cy="1628775"/>
          </a:xfrm>
          <a:prstGeom prst="roundRect">
            <a:avLst/>
          </a:prstGeom>
          <a:gradFill>
            <a:gsLst>
              <a:gs pos="0">
                <a:schemeClr val="accent4">
                  <a:lumMod val="22000"/>
                  <a:lumOff val="78000"/>
                </a:schemeClr>
              </a:gs>
              <a:gs pos="100000">
                <a:srgbClr val="FDF5F5">
                  <a:alpha val="0"/>
                </a:srgbClr>
              </a:gs>
            </a:gsLst>
            <a:lin ang="3600000" scaled="0"/>
          </a:gradFill>
          <a:ln w="19050">
            <a:gradFill>
              <a:gsLst>
                <a:gs pos="0">
                  <a:srgbClr val="A00000"/>
                </a:gs>
                <a:gs pos="90000">
                  <a:srgbClr val="FFC000">
                    <a:alpha val="0"/>
                    <a:lumMod val="99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42" name="圆角矩形 1">
            <a:extLst>
              <a:ext uri="{FF2B5EF4-FFF2-40B4-BE49-F238E27FC236}">
                <a16:creationId xmlns:a16="http://schemas.microsoft.com/office/drawing/2014/main" id="{5AEE8CD1-B34A-8DA2-AC05-3D02581969DB}"/>
              </a:ext>
            </a:extLst>
          </p:cNvPr>
          <p:cNvSpPr/>
          <p:nvPr/>
        </p:nvSpPr>
        <p:spPr>
          <a:xfrm flipH="1" flipV="1">
            <a:off x="6519340" y="3737097"/>
            <a:ext cx="4772660" cy="1628775"/>
          </a:xfrm>
          <a:prstGeom prst="roundRect">
            <a:avLst/>
          </a:prstGeom>
          <a:gradFill>
            <a:gsLst>
              <a:gs pos="0">
                <a:schemeClr val="accent4">
                  <a:lumMod val="22000"/>
                  <a:lumOff val="78000"/>
                </a:schemeClr>
              </a:gs>
              <a:gs pos="100000">
                <a:srgbClr val="FDF5F5">
                  <a:alpha val="0"/>
                </a:srgbClr>
              </a:gs>
            </a:gsLst>
            <a:lin ang="3600000" scaled="0"/>
          </a:gradFill>
          <a:ln w="19050">
            <a:gradFill>
              <a:gsLst>
                <a:gs pos="0">
                  <a:srgbClr val="A00000"/>
                </a:gs>
                <a:gs pos="90000">
                  <a:srgbClr val="FFC000">
                    <a:alpha val="0"/>
                    <a:lumMod val="99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43" name="圆角矩形 1">
            <a:extLst>
              <a:ext uri="{FF2B5EF4-FFF2-40B4-BE49-F238E27FC236}">
                <a16:creationId xmlns:a16="http://schemas.microsoft.com/office/drawing/2014/main" id="{6295B140-F395-2CF8-A8C9-B2DB639730A9}"/>
              </a:ext>
            </a:extLst>
          </p:cNvPr>
          <p:cNvSpPr/>
          <p:nvPr/>
        </p:nvSpPr>
        <p:spPr>
          <a:xfrm flipV="1">
            <a:off x="898800" y="3737096"/>
            <a:ext cx="4772660" cy="1628775"/>
          </a:xfrm>
          <a:prstGeom prst="roundRect">
            <a:avLst/>
          </a:prstGeom>
          <a:gradFill>
            <a:gsLst>
              <a:gs pos="0">
                <a:schemeClr val="accent4">
                  <a:lumMod val="22000"/>
                  <a:lumOff val="78000"/>
                </a:schemeClr>
              </a:gs>
              <a:gs pos="100000">
                <a:srgbClr val="FDF5F5">
                  <a:alpha val="0"/>
                </a:srgbClr>
              </a:gs>
            </a:gsLst>
            <a:lin ang="3600000" scaled="0"/>
          </a:gradFill>
          <a:ln w="19050">
            <a:gradFill>
              <a:gsLst>
                <a:gs pos="0">
                  <a:srgbClr val="A00000"/>
                </a:gs>
                <a:gs pos="90000">
                  <a:srgbClr val="FFC000">
                    <a:alpha val="0"/>
                    <a:lumMod val="99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74" name="椭圆 73">
            <a:extLst>
              <a:ext uri="{FF2B5EF4-FFF2-40B4-BE49-F238E27FC236}">
                <a16:creationId xmlns:a16="http://schemas.microsoft.com/office/drawing/2014/main" id="{E2186AFF-9BC7-41BF-029F-F407766F34D9}"/>
              </a:ext>
            </a:extLst>
          </p:cNvPr>
          <p:cNvSpPr/>
          <p:nvPr/>
        </p:nvSpPr>
        <p:spPr>
          <a:xfrm>
            <a:off x="5083276" y="2416877"/>
            <a:ext cx="2024245" cy="2024245"/>
          </a:xfrm>
          <a:prstGeom prst="ellipse">
            <a:avLst/>
          </a:prstGeom>
          <a:solidFill>
            <a:srgbClr val="FFC000"/>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E309F8A9-88CF-5281-988B-BE39F24BF0E3}"/>
              </a:ext>
            </a:extLst>
          </p:cNvPr>
          <p:cNvSpPr txBox="1"/>
          <p:nvPr/>
        </p:nvSpPr>
        <p:spPr>
          <a:xfrm>
            <a:off x="1128324" y="1682464"/>
            <a:ext cx="1723549" cy="400110"/>
          </a:xfrm>
          <a:prstGeom prst="rect">
            <a:avLst/>
          </a:prstGeom>
          <a:noFill/>
        </p:spPr>
        <p:txBody>
          <a:bodyPr wrap="none" rtlCol="0">
            <a:spAutoFit/>
          </a:bodyPr>
          <a:lstStyle/>
          <a:p>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请输入关键词</a:t>
            </a:r>
          </a:p>
        </p:txBody>
      </p:sp>
      <p:sp>
        <p:nvSpPr>
          <p:cNvPr id="76" name="文本框 75">
            <a:extLst>
              <a:ext uri="{FF2B5EF4-FFF2-40B4-BE49-F238E27FC236}">
                <a16:creationId xmlns:a16="http://schemas.microsoft.com/office/drawing/2014/main" id="{E2928DB4-F70C-30F2-EB6E-BFC31000D353}"/>
              </a:ext>
            </a:extLst>
          </p:cNvPr>
          <p:cNvSpPr txBox="1"/>
          <p:nvPr/>
        </p:nvSpPr>
        <p:spPr>
          <a:xfrm>
            <a:off x="1128323" y="3845148"/>
            <a:ext cx="1723549" cy="400110"/>
          </a:xfrm>
          <a:prstGeom prst="rect">
            <a:avLst/>
          </a:prstGeom>
          <a:noFill/>
        </p:spPr>
        <p:txBody>
          <a:bodyPr wrap="none" rtlCol="0">
            <a:spAutoFit/>
          </a:bodyPr>
          <a:lstStyle/>
          <a:p>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请输入关键词</a:t>
            </a:r>
          </a:p>
        </p:txBody>
      </p:sp>
      <p:sp>
        <p:nvSpPr>
          <p:cNvPr id="77" name="文本框 76">
            <a:extLst>
              <a:ext uri="{FF2B5EF4-FFF2-40B4-BE49-F238E27FC236}">
                <a16:creationId xmlns:a16="http://schemas.microsoft.com/office/drawing/2014/main" id="{AEEAA9C9-5A3C-97F3-7703-0851DE60A5FD}"/>
              </a:ext>
            </a:extLst>
          </p:cNvPr>
          <p:cNvSpPr txBox="1"/>
          <p:nvPr/>
        </p:nvSpPr>
        <p:spPr>
          <a:xfrm>
            <a:off x="9340127" y="1682464"/>
            <a:ext cx="1723549" cy="400110"/>
          </a:xfrm>
          <a:prstGeom prst="rect">
            <a:avLst/>
          </a:prstGeom>
          <a:noFill/>
        </p:spPr>
        <p:txBody>
          <a:bodyPr wrap="none" rtlCol="0">
            <a:spAutoFit/>
          </a:bodyPr>
          <a:lstStyle/>
          <a:p>
            <a:pPr algn="r"/>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请输入关键词</a:t>
            </a:r>
          </a:p>
        </p:txBody>
      </p:sp>
      <p:sp>
        <p:nvSpPr>
          <p:cNvPr id="78" name="文本框 77">
            <a:extLst>
              <a:ext uri="{FF2B5EF4-FFF2-40B4-BE49-F238E27FC236}">
                <a16:creationId xmlns:a16="http://schemas.microsoft.com/office/drawing/2014/main" id="{110BA67C-ED98-F66E-8304-CEC9867AC68B}"/>
              </a:ext>
            </a:extLst>
          </p:cNvPr>
          <p:cNvSpPr txBox="1"/>
          <p:nvPr/>
        </p:nvSpPr>
        <p:spPr>
          <a:xfrm>
            <a:off x="9340127" y="3845148"/>
            <a:ext cx="1723549" cy="400110"/>
          </a:xfrm>
          <a:prstGeom prst="rect">
            <a:avLst/>
          </a:prstGeom>
          <a:noFill/>
        </p:spPr>
        <p:txBody>
          <a:bodyPr wrap="none" rtlCol="0">
            <a:spAutoFit/>
          </a:bodyPr>
          <a:lstStyle/>
          <a:p>
            <a:pPr algn="r"/>
            <a:r>
              <a:rPr lang="zh-CN" altLang="en-US" sz="20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请输入关键词</a:t>
            </a:r>
          </a:p>
        </p:txBody>
      </p:sp>
      <p:sp>
        <p:nvSpPr>
          <p:cNvPr id="80" name="文本框 79">
            <a:extLst>
              <a:ext uri="{FF2B5EF4-FFF2-40B4-BE49-F238E27FC236}">
                <a16:creationId xmlns:a16="http://schemas.microsoft.com/office/drawing/2014/main" id="{8E4BC07F-02EC-843C-16F8-A66ADDCF7227}"/>
              </a:ext>
            </a:extLst>
          </p:cNvPr>
          <p:cNvSpPr txBox="1"/>
          <p:nvPr/>
        </p:nvSpPr>
        <p:spPr>
          <a:xfrm>
            <a:off x="1122299" y="2082574"/>
            <a:ext cx="4267335" cy="70076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81" name="文本框 80">
            <a:extLst>
              <a:ext uri="{FF2B5EF4-FFF2-40B4-BE49-F238E27FC236}">
                <a16:creationId xmlns:a16="http://schemas.microsoft.com/office/drawing/2014/main" id="{2C4B6CA4-2E93-452D-B8B8-58760369A927}"/>
              </a:ext>
            </a:extLst>
          </p:cNvPr>
          <p:cNvSpPr txBox="1"/>
          <p:nvPr/>
        </p:nvSpPr>
        <p:spPr>
          <a:xfrm>
            <a:off x="1122298" y="4246262"/>
            <a:ext cx="4267335" cy="70076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82" name="文本框 81">
            <a:extLst>
              <a:ext uri="{FF2B5EF4-FFF2-40B4-BE49-F238E27FC236}">
                <a16:creationId xmlns:a16="http://schemas.microsoft.com/office/drawing/2014/main" id="{B488BE29-E608-9772-3BC9-DE685D2D5178}"/>
              </a:ext>
            </a:extLst>
          </p:cNvPr>
          <p:cNvSpPr txBox="1"/>
          <p:nvPr/>
        </p:nvSpPr>
        <p:spPr>
          <a:xfrm>
            <a:off x="6796341" y="2082574"/>
            <a:ext cx="4267335" cy="700769"/>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83" name="文本框 82">
            <a:extLst>
              <a:ext uri="{FF2B5EF4-FFF2-40B4-BE49-F238E27FC236}">
                <a16:creationId xmlns:a16="http://schemas.microsoft.com/office/drawing/2014/main" id="{DA7AF34E-9BE8-93D5-6111-CB057DECCC8D}"/>
              </a:ext>
            </a:extLst>
          </p:cNvPr>
          <p:cNvSpPr txBox="1"/>
          <p:nvPr/>
        </p:nvSpPr>
        <p:spPr>
          <a:xfrm>
            <a:off x="6796340" y="4245258"/>
            <a:ext cx="4267335" cy="700769"/>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575714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山上的房子&#10;&#10;描述已自动生成">
            <a:extLst>
              <a:ext uri="{FF2B5EF4-FFF2-40B4-BE49-F238E27FC236}">
                <a16:creationId xmlns:a16="http://schemas.microsoft.com/office/drawing/2014/main" id="{021009C3-EB81-F2C5-12DD-9664691ECA29}"/>
              </a:ext>
            </a:extLst>
          </p:cNvPr>
          <p:cNvPicPr>
            <a:picLocks noGrp="1" noRot="1" noMove="1" noResize="1" noEditPoints="1" noAdjustHandles="1" noChangeArrowheads="1" noChangeShapeType="1" noCrop="1"/>
          </p:cNvPicPr>
          <p:nvPr/>
        </p:nvPicPr>
        <p:blipFill>
          <a:blip r:embed="rId3">
            <a:lum bright="70000" contrast="-70000"/>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9" name="图片 18" descr="树林前的花园里有房子&#10;&#10;中度可信度描述已自动生成">
            <a:extLst>
              <a:ext uri="{FF2B5EF4-FFF2-40B4-BE49-F238E27FC236}">
                <a16:creationId xmlns:a16="http://schemas.microsoft.com/office/drawing/2014/main" id="{F179C0C2-AC5C-49DF-BBDE-E96CB895618B}"/>
              </a:ext>
            </a:extLst>
          </p:cNvPr>
          <p:cNvPicPr>
            <a:picLocks noChangeAspect="1"/>
          </p:cNvPicPr>
          <p:nvPr/>
        </p:nvPicPr>
        <p:blipFill rotWithShape="1">
          <a:blip r:embed="rId5" cstate="print">
            <a:duotone>
              <a:schemeClr val="accent3">
                <a:shade val="45000"/>
                <a:satMod val="135000"/>
              </a:schemeClr>
              <a:prstClr val="white"/>
            </a:duotone>
            <a:alphaModFix amt="35000"/>
            <a:extLst>
              <a:ext uri="{BEBA8EAE-BF5A-486C-A8C5-ECC9F3942E4B}">
                <a14:imgProps xmlns:a14="http://schemas.microsoft.com/office/drawing/2010/main">
                  <a14:imgLayer r:embed="rId6">
                    <a14:imgEffect>
                      <a14:artisticPaintStrokes/>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gradFill flip="none" rotWithShape="1">
            <a:gsLst>
              <a:gs pos="0">
                <a:srgbClr val="A00000"/>
              </a:gs>
              <a:gs pos="100000">
                <a:srgbClr val="740003"/>
              </a:gs>
            </a:gsLst>
            <a:path path="rect">
              <a:fillToRect l="50000" t="50000" r="50000" b="50000"/>
            </a:path>
            <a:tileRect/>
          </a:gradFill>
        </p:spPr>
      </p:pic>
      <p:grpSp>
        <p:nvGrpSpPr>
          <p:cNvPr id="20" name="图形 7">
            <a:extLst>
              <a:ext uri="{FF2B5EF4-FFF2-40B4-BE49-F238E27FC236}">
                <a16:creationId xmlns:a16="http://schemas.microsoft.com/office/drawing/2014/main" id="{0B89D1AA-6B4C-A143-6927-05BB597CC575}"/>
              </a:ext>
            </a:extLst>
          </p:cNvPr>
          <p:cNvGrpSpPr/>
          <p:nvPr/>
        </p:nvGrpSpPr>
        <p:grpSpPr>
          <a:xfrm>
            <a:off x="5288322" y="4435192"/>
            <a:ext cx="1615349" cy="1615349"/>
            <a:chOff x="6836828" y="4136201"/>
            <a:chExt cx="2308216" cy="2308217"/>
          </a:xfrm>
          <a:solidFill>
            <a:srgbClr val="FEFCFA"/>
          </a:solidFill>
        </p:grpSpPr>
        <p:sp>
          <p:nvSpPr>
            <p:cNvPr id="21" name="任意多边形: 形状 20">
              <a:extLst>
                <a:ext uri="{FF2B5EF4-FFF2-40B4-BE49-F238E27FC236}">
                  <a16:creationId xmlns:a16="http://schemas.microsoft.com/office/drawing/2014/main" id="{A3757558-FF31-CE27-233A-81540F1AE014}"/>
                </a:ext>
              </a:extLst>
            </p:cNvPr>
            <p:cNvSpPr/>
            <p:nvPr/>
          </p:nvSpPr>
          <p:spPr>
            <a:xfrm>
              <a:off x="8366293" y="4603381"/>
              <a:ext cx="320209" cy="298540"/>
            </a:xfrm>
            <a:custGeom>
              <a:avLst/>
              <a:gdLst>
                <a:gd name="connsiteX0" fmla="*/ 170175 w 320209"/>
                <a:gd name="connsiteY0" fmla="*/ 206534 h 298540"/>
                <a:gd name="connsiteX1" fmla="*/ 170175 w 320209"/>
                <a:gd name="connsiteY1" fmla="*/ 156052 h 298540"/>
                <a:gd name="connsiteX2" fmla="*/ 116901 w 320209"/>
                <a:gd name="connsiteY2" fmla="*/ 132556 h 298540"/>
                <a:gd name="connsiteX3" fmla="*/ 90613 w 320209"/>
                <a:gd name="connsiteY3" fmla="*/ 129066 h 298540"/>
                <a:gd name="connsiteX4" fmla="*/ 77818 w 320209"/>
                <a:gd name="connsiteY4" fmla="*/ 139302 h 298540"/>
                <a:gd name="connsiteX5" fmla="*/ 102012 w 320209"/>
                <a:gd name="connsiteY5" fmla="*/ 159542 h 298540"/>
                <a:gd name="connsiteX6" fmla="*/ 132255 w 320209"/>
                <a:gd name="connsiteY6" fmla="*/ 166986 h 298540"/>
                <a:gd name="connsiteX7" fmla="*/ 151098 w 320209"/>
                <a:gd name="connsiteY7" fmla="*/ 177687 h 298540"/>
                <a:gd name="connsiteX8" fmla="*/ 139699 w 320209"/>
                <a:gd name="connsiteY8" fmla="*/ 181642 h 298540"/>
                <a:gd name="connsiteX9" fmla="*/ 111318 w 320209"/>
                <a:gd name="connsiteY9" fmla="*/ 180246 h 298540"/>
                <a:gd name="connsiteX10" fmla="*/ 105269 w 320209"/>
                <a:gd name="connsiteY10" fmla="*/ 195135 h 298540"/>
                <a:gd name="connsiteX11" fmla="*/ 89915 w 320209"/>
                <a:gd name="connsiteY11" fmla="*/ 186295 h 298540"/>
                <a:gd name="connsiteX12" fmla="*/ 42923 w 320209"/>
                <a:gd name="connsiteY12" fmla="*/ 155354 h 298540"/>
                <a:gd name="connsiteX13" fmla="*/ 26638 w 320209"/>
                <a:gd name="connsiteY13" fmla="*/ 167451 h 298540"/>
                <a:gd name="connsiteX14" fmla="*/ 31989 w 320209"/>
                <a:gd name="connsiteY14" fmla="*/ 187691 h 298540"/>
                <a:gd name="connsiteX15" fmla="*/ 83867 w 320209"/>
                <a:gd name="connsiteY15" fmla="*/ 217934 h 298540"/>
                <a:gd name="connsiteX16" fmla="*/ 94568 w 320209"/>
                <a:gd name="connsiteY16" fmla="*/ 230031 h 298540"/>
                <a:gd name="connsiteX17" fmla="*/ 72467 w 320209"/>
                <a:gd name="connsiteY17" fmla="*/ 252131 h 298540"/>
                <a:gd name="connsiteX18" fmla="*/ 21288 w 320209"/>
                <a:gd name="connsiteY18" fmla="*/ 226541 h 298540"/>
                <a:gd name="connsiteX19" fmla="*/ 31291 w 320209"/>
                <a:gd name="connsiteY19" fmla="*/ 257482 h 298540"/>
                <a:gd name="connsiteX20" fmla="*/ 34548 w 320209"/>
                <a:gd name="connsiteY20" fmla="*/ 288422 h 298540"/>
                <a:gd name="connsiteX21" fmla="*/ 76190 w 320209"/>
                <a:gd name="connsiteY21" fmla="*/ 295169 h 298540"/>
                <a:gd name="connsiteX22" fmla="*/ 105037 w 320209"/>
                <a:gd name="connsiteY22" fmla="*/ 280978 h 298540"/>
                <a:gd name="connsiteX23" fmla="*/ 138769 w 320209"/>
                <a:gd name="connsiteY23" fmla="*/ 247944 h 298540"/>
                <a:gd name="connsiteX24" fmla="*/ 169709 w 320209"/>
                <a:gd name="connsiteY24" fmla="*/ 276093 h 298540"/>
                <a:gd name="connsiteX25" fmla="*/ 169709 w 320209"/>
                <a:gd name="connsiteY25" fmla="*/ 276093 h 298540"/>
                <a:gd name="connsiteX26" fmla="*/ 169709 w 320209"/>
                <a:gd name="connsiteY26" fmla="*/ 230263 h 298540"/>
                <a:gd name="connsiteX27" fmla="*/ 148772 w 320209"/>
                <a:gd name="connsiteY27" fmla="*/ 211420 h 298540"/>
                <a:gd name="connsiteX28" fmla="*/ 169709 w 320209"/>
                <a:gd name="connsiteY28" fmla="*/ 206069 h 298540"/>
                <a:gd name="connsiteX29" fmla="*/ 90148 w 320209"/>
                <a:gd name="connsiteY29" fmla="*/ 83470 h 298540"/>
                <a:gd name="connsiteX30" fmla="*/ 135977 w 320209"/>
                <a:gd name="connsiteY30" fmla="*/ 25543 h 298540"/>
                <a:gd name="connsiteX31" fmla="*/ 148772 w 320209"/>
                <a:gd name="connsiteY31" fmla="*/ 3443 h 298540"/>
                <a:gd name="connsiteX32" fmla="*/ 162963 w 320209"/>
                <a:gd name="connsiteY32" fmla="*/ 4141 h 298540"/>
                <a:gd name="connsiteX33" fmla="*/ 162265 w 320209"/>
                <a:gd name="connsiteY33" fmla="*/ 37873 h 298540"/>
                <a:gd name="connsiteX34" fmla="*/ 154821 w 320209"/>
                <a:gd name="connsiteY34" fmla="*/ 47411 h 298540"/>
                <a:gd name="connsiteX35" fmla="*/ 123182 w 320209"/>
                <a:gd name="connsiteY35" fmla="*/ 85098 h 298540"/>
                <a:gd name="connsiteX36" fmla="*/ 129929 w 320209"/>
                <a:gd name="connsiteY36" fmla="*/ 95102 h 298540"/>
                <a:gd name="connsiteX37" fmla="*/ 170407 w 320209"/>
                <a:gd name="connsiteY37" fmla="*/ 41828 h 298540"/>
                <a:gd name="connsiteX38" fmla="*/ 170407 w 320209"/>
                <a:gd name="connsiteY38" fmla="*/ 86959 h 298540"/>
                <a:gd name="connsiteX39" fmla="*/ 169709 w 320209"/>
                <a:gd name="connsiteY39" fmla="*/ 87657 h 298540"/>
                <a:gd name="connsiteX40" fmla="*/ 152960 w 320209"/>
                <a:gd name="connsiteY40" fmla="*/ 102546 h 298540"/>
                <a:gd name="connsiteX41" fmla="*/ 170407 w 320209"/>
                <a:gd name="connsiteY41" fmla="*/ 107199 h 298540"/>
                <a:gd name="connsiteX42" fmla="*/ 170407 w 320209"/>
                <a:gd name="connsiteY42" fmla="*/ 142792 h 298540"/>
                <a:gd name="connsiteX43" fmla="*/ 158310 w 320209"/>
                <a:gd name="connsiteY43" fmla="*/ 136046 h 298540"/>
                <a:gd name="connsiteX44" fmla="*/ 145515 w 320209"/>
                <a:gd name="connsiteY44" fmla="*/ 131393 h 298540"/>
                <a:gd name="connsiteX45" fmla="*/ 132022 w 320209"/>
                <a:gd name="connsiteY45" fmla="*/ 131393 h 298540"/>
                <a:gd name="connsiteX46" fmla="*/ 117831 w 320209"/>
                <a:gd name="connsiteY46" fmla="*/ 122553 h 298540"/>
                <a:gd name="connsiteX47" fmla="*/ 105734 w 320209"/>
                <a:gd name="connsiteY47" fmla="*/ 116504 h 298540"/>
                <a:gd name="connsiteX48" fmla="*/ 78749 w 320209"/>
                <a:gd name="connsiteY48" fmla="*/ 108362 h 298540"/>
                <a:gd name="connsiteX49" fmla="*/ 48506 w 320209"/>
                <a:gd name="connsiteY49" fmla="*/ 127205 h 298540"/>
                <a:gd name="connsiteX50" fmla="*/ 28267 w 320209"/>
                <a:gd name="connsiteY50" fmla="*/ 136511 h 298540"/>
                <a:gd name="connsiteX51" fmla="*/ 7329 w 320209"/>
                <a:gd name="connsiteY51" fmla="*/ 139302 h 298540"/>
                <a:gd name="connsiteX52" fmla="*/ 5236 w 320209"/>
                <a:gd name="connsiteY52" fmla="*/ 109758 h 298540"/>
                <a:gd name="connsiteX53" fmla="*/ 30128 w 320209"/>
                <a:gd name="connsiteY53" fmla="*/ 88123 h 298540"/>
                <a:gd name="connsiteX54" fmla="*/ 41527 w 320209"/>
                <a:gd name="connsiteY54" fmla="*/ 71373 h 298540"/>
                <a:gd name="connsiteX55" fmla="*/ 54322 w 320209"/>
                <a:gd name="connsiteY55" fmla="*/ 66720 h 298540"/>
                <a:gd name="connsiteX56" fmla="*/ 67815 w 320209"/>
                <a:gd name="connsiteY56" fmla="*/ 68116 h 298540"/>
                <a:gd name="connsiteX57" fmla="*/ 74561 w 320209"/>
                <a:gd name="connsiteY57" fmla="*/ 79515 h 298540"/>
                <a:gd name="connsiteX58" fmla="*/ 89915 w 320209"/>
                <a:gd name="connsiteY58" fmla="*/ 83470 h 298540"/>
                <a:gd name="connsiteX59" fmla="*/ 89915 w 320209"/>
                <a:gd name="connsiteY59" fmla="*/ 83470 h 298540"/>
                <a:gd name="connsiteX60" fmla="*/ 170175 w 320209"/>
                <a:gd name="connsiteY60" fmla="*/ 230961 h 298540"/>
                <a:gd name="connsiteX61" fmla="*/ 183668 w 320209"/>
                <a:gd name="connsiteY61" fmla="*/ 239103 h 298540"/>
                <a:gd name="connsiteX62" fmla="*/ 192973 w 320209"/>
                <a:gd name="connsiteY62" fmla="*/ 243058 h 298540"/>
                <a:gd name="connsiteX63" fmla="*/ 192973 w 320209"/>
                <a:gd name="connsiteY63" fmla="*/ 286794 h 298540"/>
                <a:gd name="connsiteX64" fmla="*/ 170175 w 320209"/>
                <a:gd name="connsiteY64" fmla="*/ 276791 h 298540"/>
                <a:gd name="connsiteX65" fmla="*/ 170175 w 320209"/>
                <a:gd name="connsiteY65" fmla="*/ 230961 h 298540"/>
                <a:gd name="connsiteX66" fmla="*/ 192973 w 320209"/>
                <a:gd name="connsiteY66" fmla="*/ 210722 h 298540"/>
                <a:gd name="connsiteX67" fmla="*/ 192973 w 320209"/>
                <a:gd name="connsiteY67" fmla="*/ 169080 h 298540"/>
                <a:gd name="connsiteX68" fmla="*/ 174130 w 320209"/>
                <a:gd name="connsiteY68" fmla="*/ 158379 h 298540"/>
                <a:gd name="connsiteX69" fmla="*/ 170175 w 320209"/>
                <a:gd name="connsiteY69" fmla="*/ 156285 h 298540"/>
                <a:gd name="connsiteX70" fmla="*/ 170175 w 320209"/>
                <a:gd name="connsiteY70" fmla="*/ 206767 h 298540"/>
                <a:gd name="connsiteX71" fmla="*/ 189018 w 320209"/>
                <a:gd name="connsiteY71" fmla="*/ 210024 h 298540"/>
                <a:gd name="connsiteX72" fmla="*/ 192973 w 320209"/>
                <a:gd name="connsiteY72" fmla="*/ 210722 h 298540"/>
                <a:gd name="connsiteX73" fmla="*/ 192973 w 320209"/>
                <a:gd name="connsiteY73" fmla="*/ 210722 h 298540"/>
                <a:gd name="connsiteX74" fmla="*/ 170175 w 320209"/>
                <a:gd name="connsiteY74" fmla="*/ 41828 h 298540"/>
                <a:gd name="connsiteX75" fmla="*/ 183668 w 320209"/>
                <a:gd name="connsiteY75" fmla="*/ 25078 h 298540"/>
                <a:gd name="connsiteX76" fmla="*/ 192973 w 320209"/>
                <a:gd name="connsiteY76" fmla="*/ 11585 h 298540"/>
                <a:gd name="connsiteX77" fmla="*/ 192973 w 320209"/>
                <a:gd name="connsiteY77" fmla="*/ 59276 h 298540"/>
                <a:gd name="connsiteX78" fmla="*/ 189716 w 320209"/>
                <a:gd name="connsiteY78" fmla="*/ 63230 h 298540"/>
                <a:gd name="connsiteX79" fmla="*/ 192973 w 320209"/>
                <a:gd name="connsiteY79" fmla="*/ 65324 h 298540"/>
                <a:gd name="connsiteX80" fmla="*/ 192973 w 320209"/>
                <a:gd name="connsiteY80" fmla="*/ 126508 h 298540"/>
                <a:gd name="connsiteX81" fmla="*/ 187622 w 320209"/>
                <a:gd name="connsiteY81" fmla="*/ 128601 h 298540"/>
                <a:gd name="connsiteX82" fmla="*/ 192973 w 320209"/>
                <a:gd name="connsiteY82" fmla="*/ 133952 h 298540"/>
                <a:gd name="connsiteX83" fmla="*/ 192973 w 320209"/>
                <a:gd name="connsiteY83" fmla="*/ 156750 h 298540"/>
                <a:gd name="connsiteX84" fmla="*/ 191577 w 320209"/>
                <a:gd name="connsiteY84" fmla="*/ 156052 h 298540"/>
                <a:gd name="connsiteX85" fmla="*/ 169942 w 320209"/>
                <a:gd name="connsiteY85" fmla="*/ 142559 h 298540"/>
                <a:gd name="connsiteX86" fmla="*/ 169942 w 320209"/>
                <a:gd name="connsiteY86" fmla="*/ 106966 h 298540"/>
                <a:gd name="connsiteX87" fmla="*/ 178084 w 320209"/>
                <a:gd name="connsiteY87" fmla="*/ 104407 h 298540"/>
                <a:gd name="connsiteX88" fmla="*/ 180876 w 320209"/>
                <a:gd name="connsiteY88" fmla="*/ 86261 h 298540"/>
                <a:gd name="connsiteX89" fmla="*/ 170175 w 320209"/>
                <a:gd name="connsiteY89" fmla="*/ 86959 h 298540"/>
                <a:gd name="connsiteX90" fmla="*/ 170175 w 320209"/>
                <a:gd name="connsiteY90" fmla="*/ 41828 h 298540"/>
                <a:gd name="connsiteX91" fmla="*/ 170175 w 320209"/>
                <a:gd name="connsiteY91" fmla="*/ 41828 h 298540"/>
                <a:gd name="connsiteX92" fmla="*/ 217865 w 320209"/>
                <a:gd name="connsiteY92" fmla="*/ 173733 h 298540"/>
                <a:gd name="connsiteX93" fmla="*/ 217865 w 320209"/>
                <a:gd name="connsiteY93" fmla="*/ 141396 h 298540"/>
                <a:gd name="connsiteX94" fmla="*/ 215073 w 320209"/>
                <a:gd name="connsiteY94" fmla="*/ 136743 h 298540"/>
                <a:gd name="connsiteX95" fmla="*/ 217865 w 320209"/>
                <a:gd name="connsiteY95" fmla="*/ 134650 h 298540"/>
                <a:gd name="connsiteX96" fmla="*/ 217865 w 320209"/>
                <a:gd name="connsiteY96" fmla="*/ 94869 h 298540"/>
                <a:gd name="connsiteX97" fmla="*/ 211119 w 320209"/>
                <a:gd name="connsiteY97" fmla="*/ 93473 h 298540"/>
                <a:gd name="connsiteX98" fmla="*/ 217865 w 320209"/>
                <a:gd name="connsiteY98" fmla="*/ 87425 h 298540"/>
                <a:gd name="connsiteX99" fmla="*/ 217865 w 320209"/>
                <a:gd name="connsiteY99" fmla="*/ 87425 h 298540"/>
                <a:gd name="connsiteX100" fmla="*/ 217865 w 320209"/>
                <a:gd name="connsiteY100" fmla="*/ 55786 h 298540"/>
                <a:gd name="connsiteX101" fmla="*/ 213910 w 320209"/>
                <a:gd name="connsiteY101" fmla="*/ 60439 h 298540"/>
                <a:gd name="connsiteX102" fmla="*/ 192973 w 320209"/>
                <a:gd name="connsiteY102" fmla="*/ 65091 h 298540"/>
                <a:gd name="connsiteX103" fmla="*/ 192973 w 320209"/>
                <a:gd name="connsiteY103" fmla="*/ 126275 h 298540"/>
                <a:gd name="connsiteX104" fmla="*/ 193671 w 320209"/>
                <a:gd name="connsiteY104" fmla="*/ 125577 h 298540"/>
                <a:gd name="connsiteX105" fmla="*/ 197160 w 320209"/>
                <a:gd name="connsiteY105" fmla="*/ 128369 h 298540"/>
                <a:gd name="connsiteX106" fmla="*/ 193671 w 320209"/>
                <a:gd name="connsiteY106" fmla="*/ 133719 h 298540"/>
                <a:gd name="connsiteX107" fmla="*/ 192973 w 320209"/>
                <a:gd name="connsiteY107" fmla="*/ 133719 h 298540"/>
                <a:gd name="connsiteX108" fmla="*/ 192973 w 320209"/>
                <a:gd name="connsiteY108" fmla="*/ 156518 h 298540"/>
                <a:gd name="connsiteX109" fmla="*/ 217865 w 320209"/>
                <a:gd name="connsiteY109" fmla="*/ 173267 h 298540"/>
                <a:gd name="connsiteX110" fmla="*/ 192973 w 320209"/>
                <a:gd name="connsiteY110" fmla="*/ 243058 h 298540"/>
                <a:gd name="connsiteX111" fmla="*/ 201115 w 320209"/>
                <a:gd name="connsiteY111" fmla="*/ 247711 h 298540"/>
                <a:gd name="connsiteX112" fmla="*/ 200417 w 320209"/>
                <a:gd name="connsiteY112" fmla="*/ 279350 h 298540"/>
                <a:gd name="connsiteX113" fmla="*/ 192973 w 320209"/>
                <a:gd name="connsiteY113" fmla="*/ 286794 h 298540"/>
                <a:gd name="connsiteX114" fmla="*/ 192973 w 320209"/>
                <a:gd name="connsiteY114" fmla="*/ 243058 h 298540"/>
                <a:gd name="connsiteX115" fmla="*/ 192973 w 320209"/>
                <a:gd name="connsiteY115" fmla="*/ 243058 h 298540"/>
                <a:gd name="connsiteX116" fmla="*/ 217865 w 320209"/>
                <a:gd name="connsiteY116" fmla="*/ 207465 h 298540"/>
                <a:gd name="connsiteX117" fmla="*/ 209723 w 320209"/>
                <a:gd name="connsiteY117" fmla="*/ 204673 h 298540"/>
                <a:gd name="connsiteX118" fmla="*/ 192973 w 320209"/>
                <a:gd name="connsiteY118" fmla="*/ 210722 h 298540"/>
                <a:gd name="connsiteX119" fmla="*/ 192973 w 320209"/>
                <a:gd name="connsiteY119" fmla="*/ 169080 h 298540"/>
                <a:gd name="connsiteX120" fmla="*/ 217865 w 320209"/>
                <a:gd name="connsiteY120" fmla="*/ 185132 h 298540"/>
                <a:gd name="connsiteX121" fmla="*/ 217865 w 320209"/>
                <a:gd name="connsiteY121" fmla="*/ 207465 h 298540"/>
                <a:gd name="connsiteX122" fmla="*/ 217865 w 320209"/>
                <a:gd name="connsiteY122" fmla="*/ 207465 h 298540"/>
                <a:gd name="connsiteX123" fmla="*/ 192973 w 320209"/>
                <a:gd name="connsiteY123" fmla="*/ 11585 h 298540"/>
                <a:gd name="connsiteX124" fmla="*/ 201813 w 320209"/>
                <a:gd name="connsiteY124" fmla="*/ 2280 h 298540"/>
                <a:gd name="connsiteX125" fmla="*/ 217865 w 320209"/>
                <a:gd name="connsiteY125" fmla="*/ 15075 h 298540"/>
                <a:gd name="connsiteX126" fmla="*/ 217865 w 320209"/>
                <a:gd name="connsiteY126" fmla="*/ 39269 h 298540"/>
                <a:gd name="connsiteX127" fmla="*/ 214376 w 320209"/>
                <a:gd name="connsiteY127" fmla="*/ 37873 h 298540"/>
                <a:gd name="connsiteX128" fmla="*/ 211119 w 320209"/>
                <a:gd name="connsiteY128" fmla="*/ 40432 h 298540"/>
                <a:gd name="connsiteX129" fmla="*/ 192973 w 320209"/>
                <a:gd name="connsiteY129" fmla="*/ 59276 h 298540"/>
                <a:gd name="connsiteX130" fmla="*/ 192973 w 320209"/>
                <a:gd name="connsiteY130" fmla="*/ 11585 h 298540"/>
                <a:gd name="connsiteX131" fmla="*/ 192973 w 320209"/>
                <a:gd name="connsiteY131" fmla="*/ 11585 h 298540"/>
                <a:gd name="connsiteX132" fmla="*/ 217865 w 320209"/>
                <a:gd name="connsiteY132" fmla="*/ 14842 h 298540"/>
                <a:gd name="connsiteX133" fmla="*/ 219261 w 320209"/>
                <a:gd name="connsiteY133" fmla="*/ 16936 h 298540"/>
                <a:gd name="connsiteX134" fmla="*/ 229264 w 320209"/>
                <a:gd name="connsiteY134" fmla="*/ 16936 h 298540"/>
                <a:gd name="connsiteX135" fmla="*/ 242757 w 320209"/>
                <a:gd name="connsiteY135" fmla="*/ 29033 h 298540"/>
                <a:gd name="connsiteX136" fmla="*/ 249504 w 320209"/>
                <a:gd name="connsiteY136" fmla="*/ 43224 h 298540"/>
                <a:gd name="connsiteX137" fmla="*/ 249504 w 320209"/>
                <a:gd name="connsiteY137" fmla="*/ 109758 h 298540"/>
                <a:gd name="connsiteX138" fmla="*/ 246712 w 320209"/>
                <a:gd name="connsiteY138" fmla="*/ 107664 h 298540"/>
                <a:gd name="connsiteX139" fmla="*/ 239965 w 320209"/>
                <a:gd name="connsiteY139" fmla="*/ 113015 h 298540"/>
                <a:gd name="connsiteX140" fmla="*/ 244618 w 320209"/>
                <a:gd name="connsiteY140" fmla="*/ 119761 h 298540"/>
                <a:gd name="connsiteX141" fmla="*/ 249271 w 320209"/>
                <a:gd name="connsiteY141" fmla="*/ 124414 h 298540"/>
                <a:gd name="connsiteX142" fmla="*/ 249271 w 320209"/>
                <a:gd name="connsiteY142" fmla="*/ 166056 h 298540"/>
                <a:gd name="connsiteX143" fmla="*/ 249271 w 320209"/>
                <a:gd name="connsiteY143" fmla="*/ 168847 h 298540"/>
                <a:gd name="connsiteX144" fmla="*/ 249271 w 320209"/>
                <a:gd name="connsiteY144" fmla="*/ 230031 h 298540"/>
                <a:gd name="connsiteX145" fmla="*/ 217632 w 320209"/>
                <a:gd name="connsiteY145" fmla="*/ 207232 h 298540"/>
                <a:gd name="connsiteX146" fmla="*/ 217632 w 320209"/>
                <a:gd name="connsiteY146" fmla="*/ 184899 h 298540"/>
                <a:gd name="connsiteX147" fmla="*/ 222285 w 320209"/>
                <a:gd name="connsiteY147" fmla="*/ 187458 h 298540"/>
                <a:gd name="connsiteX148" fmla="*/ 230427 w 320209"/>
                <a:gd name="connsiteY148" fmla="*/ 183503 h 298540"/>
                <a:gd name="connsiteX149" fmla="*/ 217632 w 320209"/>
                <a:gd name="connsiteY149" fmla="*/ 173500 h 298540"/>
                <a:gd name="connsiteX150" fmla="*/ 217632 w 320209"/>
                <a:gd name="connsiteY150" fmla="*/ 141164 h 298540"/>
                <a:gd name="connsiteX151" fmla="*/ 220889 w 320209"/>
                <a:gd name="connsiteY151" fmla="*/ 142559 h 298540"/>
                <a:gd name="connsiteX152" fmla="*/ 226240 w 320209"/>
                <a:gd name="connsiteY152" fmla="*/ 139302 h 298540"/>
                <a:gd name="connsiteX153" fmla="*/ 222053 w 320209"/>
                <a:gd name="connsiteY153" fmla="*/ 134650 h 298540"/>
                <a:gd name="connsiteX154" fmla="*/ 217400 w 320209"/>
                <a:gd name="connsiteY154" fmla="*/ 134650 h 298540"/>
                <a:gd name="connsiteX155" fmla="*/ 217400 w 320209"/>
                <a:gd name="connsiteY155" fmla="*/ 94869 h 298540"/>
                <a:gd name="connsiteX156" fmla="*/ 220657 w 320209"/>
                <a:gd name="connsiteY156" fmla="*/ 93473 h 298540"/>
                <a:gd name="connsiteX157" fmla="*/ 222053 w 320209"/>
                <a:gd name="connsiteY157" fmla="*/ 86727 h 298540"/>
                <a:gd name="connsiteX158" fmla="*/ 217400 w 320209"/>
                <a:gd name="connsiteY158" fmla="*/ 87425 h 298540"/>
                <a:gd name="connsiteX159" fmla="*/ 217400 w 320209"/>
                <a:gd name="connsiteY159" fmla="*/ 55786 h 298540"/>
                <a:gd name="connsiteX160" fmla="*/ 217400 w 320209"/>
                <a:gd name="connsiteY160" fmla="*/ 39036 h 298540"/>
                <a:gd name="connsiteX161" fmla="*/ 217400 w 320209"/>
                <a:gd name="connsiteY161" fmla="*/ 14842 h 298540"/>
                <a:gd name="connsiteX162" fmla="*/ 249504 w 320209"/>
                <a:gd name="connsiteY162" fmla="*/ 168847 h 298540"/>
                <a:gd name="connsiteX163" fmla="*/ 250202 w 320209"/>
                <a:gd name="connsiteY163" fmla="*/ 168847 h 298540"/>
                <a:gd name="connsiteX164" fmla="*/ 279746 w 320209"/>
                <a:gd name="connsiteY164" fmla="*/ 201184 h 298540"/>
                <a:gd name="connsiteX165" fmla="*/ 275791 w 320209"/>
                <a:gd name="connsiteY165" fmla="*/ 233520 h 298540"/>
                <a:gd name="connsiteX166" fmla="*/ 249504 w 320209"/>
                <a:gd name="connsiteY166" fmla="*/ 230263 h 298540"/>
                <a:gd name="connsiteX167" fmla="*/ 249504 w 320209"/>
                <a:gd name="connsiteY167" fmla="*/ 169080 h 298540"/>
                <a:gd name="connsiteX168" fmla="*/ 249504 w 320209"/>
                <a:gd name="connsiteY168" fmla="*/ 42991 h 298540"/>
                <a:gd name="connsiteX169" fmla="*/ 257646 w 320209"/>
                <a:gd name="connsiteY169" fmla="*/ 45085 h 298540"/>
                <a:gd name="connsiteX170" fmla="*/ 289284 w 320209"/>
                <a:gd name="connsiteY170" fmla="*/ 28335 h 298540"/>
                <a:gd name="connsiteX171" fmla="*/ 297427 w 320209"/>
                <a:gd name="connsiteY171" fmla="*/ 54623 h 298540"/>
                <a:gd name="connsiteX172" fmla="*/ 267882 w 320209"/>
                <a:gd name="connsiteY172" fmla="*/ 72768 h 298540"/>
                <a:gd name="connsiteX173" fmla="*/ 261833 w 320209"/>
                <a:gd name="connsiteY173" fmla="*/ 76723 h 298540"/>
                <a:gd name="connsiteX174" fmla="*/ 258576 w 320209"/>
                <a:gd name="connsiteY174" fmla="*/ 95567 h 298540"/>
                <a:gd name="connsiteX175" fmla="*/ 274628 w 320209"/>
                <a:gd name="connsiteY175" fmla="*/ 117667 h 298540"/>
                <a:gd name="connsiteX176" fmla="*/ 279979 w 320209"/>
                <a:gd name="connsiteY176" fmla="*/ 113015 h 298540"/>
                <a:gd name="connsiteX177" fmla="*/ 276722 w 320209"/>
                <a:gd name="connsiteY177" fmla="*/ 101615 h 298540"/>
                <a:gd name="connsiteX178" fmla="*/ 272069 w 320209"/>
                <a:gd name="connsiteY178" fmla="*/ 81376 h 298540"/>
                <a:gd name="connsiteX179" fmla="*/ 290913 w 320209"/>
                <a:gd name="connsiteY179" fmla="*/ 87425 h 298540"/>
                <a:gd name="connsiteX180" fmla="*/ 314409 w 320209"/>
                <a:gd name="connsiteY180" fmla="*/ 98126 h 298540"/>
                <a:gd name="connsiteX181" fmla="*/ 317201 w 320209"/>
                <a:gd name="connsiteY181" fmla="*/ 131160 h 298540"/>
                <a:gd name="connsiteX182" fmla="*/ 301614 w 320209"/>
                <a:gd name="connsiteY182" fmla="*/ 140000 h 298540"/>
                <a:gd name="connsiteX183" fmla="*/ 273930 w 320209"/>
                <a:gd name="connsiteY183" fmla="*/ 154191 h 298540"/>
                <a:gd name="connsiteX184" fmla="*/ 249736 w 320209"/>
                <a:gd name="connsiteY184" fmla="*/ 166288 h 298540"/>
                <a:gd name="connsiteX185" fmla="*/ 249736 w 320209"/>
                <a:gd name="connsiteY185" fmla="*/ 124646 h 298540"/>
                <a:gd name="connsiteX186" fmla="*/ 255785 w 320209"/>
                <a:gd name="connsiteY186" fmla="*/ 126740 h 298540"/>
                <a:gd name="connsiteX187" fmla="*/ 259740 w 320209"/>
                <a:gd name="connsiteY187" fmla="*/ 120692 h 298540"/>
                <a:gd name="connsiteX188" fmla="*/ 249736 w 320209"/>
                <a:gd name="connsiteY188" fmla="*/ 109990 h 298540"/>
                <a:gd name="connsiteX189" fmla="*/ 249736 w 320209"/>
                <a:gd name="connsiteY189" fmla="*/ 43456 h 298540"/>
                <a:gd name="connsiteX190" fmla="*/ 249736 w 320209"/>
                <a:gd name="connsiteY190" fmla="*/ 43456 h 29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20209" h="298540">
                  <a:moveTo>
                    <a:pt x="170175" y="206534"/>
                  </a:moveTo>
                  <a:lnTo>
                    <a:pt x="170175" y="156052"/>
                  </a:lnTo>
                  <a:cubicBezTo>
                    <a:pt x="146678" y="143955"/>
                    <a:pt x="128533" y="135115"/>
                    <a:pt x="116901" y="132556"/>
                  </a:cubicBezTo>
                  <a:cubicBezTo>
                    <a:pt x="111550" y="131160"/>
                    <a:pt x="95964" y="129066"/>
                    <a:pt x="90613" y="129066"/>
                  </a:cubicBezTo>
                  <a:cubicBezTo>
                    <a:pt x="77818" y="126973"/>
                    <a:pt x="76422" y="132556"/>
                    <a:pt x="77818" y="139302"/>
                  </a:cubicBezTo>
                  <a:cubicBezTo>
                    <a:pt x="81075" y="154191"/>
                    <a:pt x="97360" y="160240"/>
                    <a:pt x="102012" y="159542"/>
                  </a:cubicBezTo>
                  <a:cubicBezTo>
                    <a:pt x="116901" y="156750"/>
                    <a:pt x="121554" y="162799"/>
                    <a:pt x="132255" y="166986"/>
                  </a:cubicBezTo>
                  <a:cubicBezTo>
                    <a:pt x="139001" y="169080"/>
                    <a:pt x="155751" y="173035"/>
                    <a:pt x="151098" y="177687"/>
                  </a:cubicBezTo>
                  <a:cubicBezTo>
                    <a:pt x="145748" y="183038"/>
                    <a:pt x="145050" y="178385"/>
                    <a:pt x="139699" y="181642"/>
                  </a:cubicBezTo>
                  <a:cubicBezTo>
                    <a:pt x="135047" y="184899"/>
                    <a:pt x="117599" y="174896"/>
                    <a:pt x="111318" y="180246"/>
                  </a:cubicBezTo>
                  <a:cubicBezTo>
                    <a:pt x="108061" y="183736"/>
                    <a:pt x="112016" y="193739"/>
                    <a:pt x="105269" y="195135"/>
                  </a:cubicBezTo>
                  <a:cubicBezTo>
                    <a:pt x="101314" y="195833"/>
                    <a:pt x="95266" y="189785"/>
                    <a:pt x="89915" y="186295"/>
                  </a:cubicBezTo>
                  <a:cubicBezTo>
                    <a:pt x="74561" y="177455"/>
                    <a:pt x="58277" y="162101"/>
                    <a:pt x="42923" y="155354"/>
                  </a:cubicBezTo>
                  <a:cubicBezTo>
                    <a:pt x="26173" y="148608"/>
                    <a:pt x="24777" y="156750"/>
                    <a:pt x="26638" y="167451"/>
                  </a:cubicBezTo>
                  <a:cubicBezTo>
                    <a:pt x="27336" y="173500"/>
                    <a:pt x="26638" y="176292"/>
                    <a:pt x="31989" y="187691"/>
                  </a:cubicBezTo>
                  <a:cubicBezTo>
                    <a:pt x="38037" y="199788"/>
                    <a:pt x="71770" y="205836"/>
                    <a:pt x="83867" y="217934"/>
                  </a:cubicBezTo>
                  <a:cubicBezTo>
                    <a:pt x="91311" y="224680"/>
                    <a:pt x="98057" y="226774"/>
                    <a:pt x="94568" y="230031"/>
                  </a:cubicBezTo>
                  <a:cubicBezTo>
                    <a:pt x="88519" y="240034"/>
                    <a:pt x="83169" y="248176"/>
                    <a:pt x="72467" y="252131"/>
                  </a:cubicBezTo>
                  <a:cubicBezTo>
                    <a:pt x="62464" y="256784"/>
                    <a:pt x="21985" y="214444"/>
                    <a:pt x="21288" y="226541"/>
                  </a:cubicBezTo>
                  <a:cubicBezTo>
                    <a:pt x="22683" y="235847"/>
                    <a:pt x="30128" y="247478"/>
                    <a:pt x="31291" y="257482"/>
                  </a:cubicBezTo>
                  <a:cubicBezTo>
                    <a:pt x="34082" y="272370"/>
                    <a:pt x="34082" y="284468"/>
                    <a:pt x="34548" y="288422"/>
                  </a:cubicBezTo>
                  <a:cubicBezTo>
                    <a:pt x="37339" y="297960"/>
                    <a:pt x="55485" y="301915"/>
                    <a:pt x="76190" y="295169"/>
                  </a:cubicBezTo>
                  <a:cubicBezTo>
                    <a:pt x="85030" y="291912"/>
                    <a:pt x="95731" y="286329"/>
                    <a:pt x="105037" y="280978"/>
                  </a:cubicBezTo>
                  <a:cubicBezTo>
                    <a:pt x="117831" y="273534"/>
                    <a:pt x="131324" y="243989"/>
                    <a:pt x="138769" y="247944"/>
                  </a:cubicBezTo>
                  <a:cubicBezTo>
                    <a:pt x="156216" y="257482"/>
                    <a:pt x="156914" y="260739"/>
                    <a:pt x="169709" y="276093"/>
                  </a:cubicBezTo>
                  <a:lnTo>
                    <a:pt x="169709" y="276093"/>
                  </a:lnTo>
                  <a:lnTo>
                    <a:pt x="169709" y="230263"/>
                  </a:lnTo>
                  <a:cubicBezTo>
                    <a:pt x="156216" y="222819"/>
                    <a:pt x="144817" y="216072"/>
                    <a:pt x="148772" y="211420"/>
                  </a:cubicBezTo>
                  <a:cubicBezTo>
                    <a:pt x="151564" y="208163"/>
                    <a:pt x="159473" y="206069"/>
                    <a:pt x="169709" y="206069"/>
                  </a:cubicBezTo>
                  <a:close/>
                  <a:moveTo>
                    <a:pt x="90148" y="83470"/>
                  </a:moveTo>
                  <a:cubicBezTo>
                    <a:pt x="95498" y="83470"/>
                    <a:pt x="127835" y="40432"/>
                    <a:pt x="135977" y="25543"/>
                  </a:cubicBezTo>
                  <a:cubicBezTo>
                    <a:pt x="138071" y="16703"/>
                    <a:pt x="144817" y="7398"/>
                    <a:pt x="148772" y="3443"/>
                  </a:cubicBezTo>
                  <a:cubicBezTo>
                    <a:pt x="155519" y="-1908"/>
                    <a:pt x="160171" y="-512"/>
                    <a:pt x="162963" y="4141"/>
                  </a:cubicBezTo>
                  <a:cubicBezTo>
                    <a:pt x="166220" y="10189"/>
                    <a:pt x="165755" y="21589"/>
                    <a:pt x="162265" y="37873"/>
                  </a:cubicBezTo>
                  <a:cubicBezTo>
                    <a:pt x="160171" y="48574"/>
                    <a:pt x="156914" y="43922"/>
                    <a:pt x="154821" y="47411"/>
                  </a:cubicBezTo>
                  <a:cubicBezTo>
                    <a:pt x="143422" y="61602"/>
                    <a:pt x="130627" y="75095"/>
                    <a:pt x="123182" y="85098"/>
                  </a:cubicBezTo>
                  <a:cubicBezTo>
                    <a:pt x="118529" y="90449"/>
                    <a:pt x="125974" y="97195"/>
                    <a:pt x="129929" y="95102"/>
                  </a:cubicBezTo>
                  <a:cubicBezTo>
                    <a:pt x="143422" y="79050"/>
                    <a:pt x="158310" y="57415"/>
                    <a:pt x="170407" y="41828"/>
                  </a:cubicBezTo>
                  <a:lnTo>
                    <a:pt x="170407" y="86959"/>
                  </a:lnTo>
                  <a:lnTo>
                    <a:pt x="169709" y="87657"/>
                  </a:lnTo>
                  <a:cubicBezTo>
                    <a:pt x="161567" y="96497"/>
                    <a:pt x="156914" y="92310"/>
                    <a:pt x="152960" y="102546"/>
                  </a:cubicBezTo>
                  <a:cubicBezTo>
                    <a:pt x="153657" y="105338"/>
                    <a:pt x="162963" y="107199"/>
                    <a:pt x="170407" y="107199"/>
                  </a:cubicBezTo>
                  <a:lnTo>
                    <a:pt x="170407" y="142792"/>
                  </a:lnTo>
                  <a:cubicBezTo>
                    <a:pt x="166453" y="140000"/>
                    <a:pt x="161567" y="138139"/>
                    <a:pt x="158310" y="136046"/>
                  </a:cubicBezTo>
                  <a:cubicBezTo>
                    <a:pt x="155519" y="134650"/>
                    <a:pt x="150866" y="132091"/>
                    <a:pt x="145515" y="131393"/>
                  </a:cubicBezTo>
                  <a:cubicBezTo>
                    <a:pt x="141560" y="130695"/>
                    <a:pt x="135977" y="133487"/>
                    <a:pt x="132022" y="131393"/>
                  </a:cubicBezTo>
                  <a:cubicBezTo>
                    <a:pt x="125974" y="128136"/>
                    <a:pt x="121321" y="124646"/>
                    <a:pt x="117831" y="122553"/>
                  </a:cubicBezTo>
                  <a:cubicBezTo>
                    <a:pt x="113877" y="119994"/>
                    <a:pt x="111085" y="119296"/>
                    <a:pt x="105734" y="116504"/>
                  </a:cubicBezTo>
                  <a:cubicBezTo>
                    <a:pt x="100384" y="113712"/>
                    <a:pt x="89682" y="107664"/>
                    <a:pt x="78749" y="108362"/>
                  </a:cubicBezTo>
                  <a:cubicBezTo>
                    <a:pt x="68745" y="109060"/>
                    <a:pt x="56415" y="123948"/>
                    <a:pt x="48506" y="127205"/>
                  </a:cubicBezTo>
                  <a:cubicBezTo>
                    <a:pt x="41062" y="130462"/>
                    <a:pt x="34315" y="133952"/>
                    <a:pt x="28267" y="136511"/>
                  </a:cubicBezTo>
                  <a:cubicBezTo>
                    <a:pt x="20822" y="139768"/>
                    <a:pt x="14774" y="142559"/>
                    <a:pt x="7329" y="139302"/>
                  </a:cubicBezTo>
                  <a:cubicBezTo>
                    <a:pt x="-3372" y="134650"/>
                    <a:pt x="-813" y="115108"/>
                    <a:pt x="5236" y="109758"/>
                  </a:cubicBezTo>
                  <a:cubicBezTo>
                    <a:pt x="14774" y="102313"/>
                    <a:pt x="22683" y="96265"/>
                    <a:pt x="30128" y="88123"/>
                  </a:cubicBezTo>
                  <a:cubicBezTo>
                    <a:pt x="34780" y="82772"/>
                    <a:pt x="37572" y="75328"/>
                    <a:pt x="41527" y="71373"/>
                  </a:cubicBezTo>
                  <a:cubicBezTo>
                    <a:pt x="45482" y="67418"/>
                    <a:pt x="50367" y="67418"/>
                    <a:pt x="54322" y="66720"/>
                  </a:cubicBezTo>
                  <a:cubicBezTo>
                    <a:pt x="58974" y="65324"/>
                    <a:pt x="64325" y="63928"/>
                    <a:pt x="67815" y="68116"/>
                  </a:cubicBezTo>
                  <a:cubicBezTo>
                    <a:pt x="71072" y="71373"/>
                    <a:pt x="71072" y="76258"/>
                    <a:pt x="74561" y="79515"/>
                  </a:cubicBezTo>
                  <a:cubicBezTo>
                    <a:pt x="79214" y="84168"/>
                    <a:pt x="83401" y="84168"/>
                    <a:pt x="89915" y="83470"/>
                  </a:cubicBezTo>
                  <a:lnTo>
                    <a:pt x="89915" y="83470"/>
                  </a:lnTo>
                  <a:close/>
                  <a:moveTo>
                    <a:pt x="170175" y="230961"/>
                  </a:moveTo>
                  <a:cubicBezTo>
                    <a:pt x="174130" y="233753"/>
                    <a:pt x="179015" y="236312"/>
                    <a:pt x="183668" y="239103"/>
                  </a:cubicBezTo>
                  <a:cubicBezTo>
                    <a:pt x="186924" y="241197"/>
                    <a:pt x="189716" y="241895"/>
                    <a:pt x="192973" y="243058"/>
                  </a:cubicBezTo>
                  <a:lnTo>
                    <a:pt x="192973" y="286794"/>
                  </a:lnTo>
                  <a:cubicBezTo>
                    <a:pt x="184831" y="288190"/>
                    <a:pt x="174827" y="282839"/>
                    <a:pt x="170175" y="276791"/>
                  </a:cubicBezTo>
                  <a:lnTo>
                    <a:pt x="170175" y="230961"/>
                  </a:lnTo>
                  <a:close/>
                  <a:moveTo>
                    <a:pt x="192973" y="210722"/>
                  </a:moveTo>
                  <a:lnTo>
                    <a:pt x="192973" y="169080"/>
                  </a:lnTo>
                  <a:cubicBezTo>
                    <a:pt x="186227" y="165125"/>
                    <a:pt x="180178" y="161636"/>
                    <a:pt x="174130" y="158379"/>
                  </a:cubicBezTo>
                  <a:lnTo>
                    <a:pt x="170175" y="156285"/>
                  </a:lnTo>
                  <a:lnTo>
                    <a:pt x="170175" y="206767"/>
                  </a:lnTo>
                  <a:cubicBezTo>
                    <a:pt x="176223" y="206767"/>
                    <a:pt x="183668" y="207465"/>
                    <a:pt x="189018" y="210024"/>
                  </a:cubicBezTo>
                  <a:cubicBezTo>
                    <a:pt x="190414" y="210024"/>
                    <a:pt x="191810" y="210722"/>
                    <a:pt x="192973" y="210722"/>
                  </a:cubicBezTo>
                  <a:lnTo>
                    <a:pt x="192973" y="210722"/>
                  </a:lnTo>
                  <a:close/>
                  <a:moveTo>
                    <a:pt x="170175" y="41828"/>
                  </a:moveTo>
                  <a:cubicBezTo>
                    <a:pt x="174827" y="35081"/>
                    <a:pt x="179480" y="29033"/>
                    <a:pt x="183668" y="25078"/>
                  </a:cubicBezTo>
                  <a:cubicBezTo>
                    <a:pt x="186924" y="21123"/>
                    <a:pt x="190414" y="15773"/>
                    <a:pt x="192973" y="11585"/>
                  </a:cubicBezTo>
                  <a:lnTo>
                    <a:pt x="192973" y="59276"/>
                  </a:lnTo>
                  <a:cubicBezTo>
                    <a:pt x="191577" y="60671"/>
                    <a:pt x="190879" y="61835"/>
                    <a:pt x="189716" y="63230"/>
                  </a:cubicBezTo>
                  <a:cubicBezTo>
                    <a:pt x="190414" y="63928"/>
                    <a:pt x="191112" y="64626"/>
                    <a:pt x="192973" y="65324"/>
                  </a:cubicBezTo>
                  <a:lnTo>
                    <a:pt x="192973" y="126508"/>
                  </a:lnTo>
                  <a:cubicBezTo>
                    <a:pt x="189716" y="127205"/>
                    <a:pt x="190181" y="126508"/>
                    <a:pt x="187622" y="128601"/>
                  </a:cubicBezTo>
                  <a:cubicBezTo>
                    <a:pt x="186924" y="129997"/>
                    <a:pt x="190414" y="133254"/>
                    <a:pt x="192973" y="133952"/>
                  </a:cubicBezTo>
                  <a:lnTo>
                    <a:pt x="192973" y="156750"/>
                  </a:lnTo>
                  <a:lnTo>
                    <a:pt x="191577" y="156052"/>
                  </a:lnTo>
                  <a:cubicBezTo>
                    <a:pt x="184133" y="151400"/>
                    <a:pt x="176688" y="146514"/>
                    <a:pt x="169942" y="142559"/>
                  </a:cubicBezTo>
                  <a:lnTo>
                    <a:pt x="169942" y="106966"/>
                  </a:lnTo>
                  <a:cubicBezTo>
                    <a:pt x="173199" y="106966"/>
                    <a:pt x="176688" y="106268"/>
                    <a:pt x="178084" y="104407"/>
                  </a:cubicBezTo>
                  <a:cubicBezTo>
                    <a:pt x="186924" y="95567"/>
                    <a:pt x="190879" y="90216"/>
                    <a:pt x="180876" y="86261"/>
                  </a:cubicBezTo>
                  <a:cubicBezTo>
                    <a:pt x="180178" y="86959"/>
                    <a:pt x="175525" y="82307"/>
                    <a:pt x="170175" y="86959"/>
                  </a:cubicBezTo>
                  <a:lnTo>
                    <a:pt x="170175" y="41828"/>
                  </a:lnTo>
                  <a:lnTo>
                    <a:pt x="170175" y="41828"/>
                  </a:lnTo>
                  <a:close/>
                  <a:moveTo>
                    <a:pt x="217865" y="173733"/>
                  </a:moveTo>
                  <a:lnTo>
                    <a:pt x="217865" y="141396"/>
                  </a:lnTo>
                  <a:cubicBezTo>
                    <a:pt x="216469" y="140000"/>
                    <a:pt x="215073" y="137441"/>
                    <a:pt x="215073" y="136743"/>
                  </a:cubicBezTo>
                  <a:cubicBezTo>
                    <a:pt x="216469" y="135348"/>
                    <a:pt x="217167" y="134650"/>
                    <a:pt x="217865" y="134650"/>
                  </a:cubicBezTo>
                  <a:lnTo>
                    <a:pt x="217865" y="94869"/>
                  </a:lnTo>
                  <a:cubicBezTo>
                    <a:pt x="215073" y="94869"/>
                    <a:pt x="211817" y="94171"/>
                    <a:pt x="211119" y="93473"/>
                  </a:cubicBezTo>
                  <a:cubicBezTo>
                    <a:pt x="213212" y="89518"/>
                    <a:pt x="213910" y="89518"/>
                    <a:pt x="217865" y="87425"/>
                  </a:cubicBezTo>
                  <a:lnTo>
                    <a:pt x="217865" y="87425"/>
                  </a:lnTo>
                  <a:lnTo>
                    <a:pt x="217865" y="55786"/>
                  </a:lnTo>
                  <a:cubicBezTo>
                    <a:pt x="217167" y="57182"/>
                    <a:pt x="215771" y="59043"/>
                    <a:pt x="213910" y="60439"/>
                  </a:cubicBezTo>
                  <a:cubicBezTo>
                    <a:pt x="209257" y="65091"/>
                    <a:pt x="198556" y="66487"/>
                    <a:pt x="192973" y="65091"/>
                  </a:cubicBezTo>
                  <a:lnTo>
                    <a:pt x="192973" y="126275"/>
                  </a:lnTo>
                  <a:lnTo>
                    <a:pt x="193671" y="125577"/>
                  </a:lnTo>
                  <a:cubicBezTo>
                    <a:pt x="197160" y="124879"/>
                    <a:pt x="196463" y="128369"/>
                    <a:pt x="197160" y="128369"/>
                  </a:cubicBezTo>
                  <a:cubicBezTo>
                    <a:pt x="199254" y="131625"/>
                    <a:pt x="198556" y="132323"/>
                    <a:pt x="193671" y="133719"/>
                  </a:cubicBezTo>
                  <a:lnTo>
                    <a:pt x="192973" y="133719"/>
                  </a:lnTo>
                  <a:lnTo>
                    <a:pt x="192973" y="156518"/>
                  </a:lnTo>
                  <a:cubicBezTo>
                    <a:pt x="202279" y="162566"/>
                    <a:pt x="211119" y="168615"/>
                    <a:pt x="217865" y="173267"/>
                  </a:cubicBezTo>
                  <a:close/>
                  <a:moveTo>
                    <a:pt x="192973" y="243058"/>
                  </a:moveTo>
                  <a:cubicBezTo>
                    <a:pt x="196928" y="244454"/>
                    <a:pt x="200417" y="245152"/>
                    <a:pt x="201115" y="247711"/>
                  </a:cubicBezTo>
                  <a:cubicBezTo>
                    <a:pt x="205070" y="261204"/>
                    <a:pt x="205768" y="263065"/>
                    <a:pt x="200417" y="279350"/>
                  </a:cubicBezTo>
                  <a:cubicBezTo>
                    <a:pt x="199022" y="284002"/>
                    <a:pt x="196463" y="286096"/>
                    <a:pt x="192973" y="286794"/>
                  </a:cubicBezTo>
                  <a:lnTo>
                    <a:pt x="192973" y="243058"/>
                  </a:lnTo>
                  <a:lnTo>
                    <a:pt x="192973" y="243058"/>
                  </a:lnTo>
                  <a:close/>
                  <a:moveTo>
                    <a:pt x="217865" y="207465"/>
                  </a:moveTo>
                  <a:cubicBezTo>
                    <a:pt x="215771" y="206069"/>
                    <a:pt x="213212" y="205371"/>
                    <a:pt x="209723" y="204673"/>
                  </a:cubicBezTo>
                  <a:cubicBezTo>
                    <a:pt x="204372" y="205371"/>
                    <a:pt x="200417" y="212118"/>
                    <a:pt x="192973" y="210722"/>
                  </a:cubicBezTo>
                  <a:lnTo>
                    <a:pt x="192973" y="169080"/>
                  </a:lnTo>
                  <a:cubicBezTo>
                    <a:pt x="202279" y="175128"/>
                    <a:pt x="211817" y="181177"/>
                    <a:pt x="217865" y="185132"/>
                  </a:cubicBezTo>
                  <a:lnTo>
                    <a:pt x="217865" y="207465"/>
                  </a:lnTo>
                  <a:lnTo>
                    <a:pt x="217865" y="207465"/>
                  </a:lnTo>
                  <a:close/>
                  <a:moveTo>
                    <a:pt x="192973" y="11585"/>
                  </a:moveTo>
                  <a:cubicBezTo>
                    <a:pt x="195765" y="6235"/>
                    <a:pt x="198324" y="2280"/>
                    <a:pt x="201813" y="2280"/>
                  </a:cubicBezTo>
                  <a:cubicBezTo>
                    <a:pt x="207862" y="2280"/>
                    <a:pt x="214608" y="9724"/>
                    <a:pt x="217865" y="15075"/>
                  </a:cubicBezTo>
                  <a:lnTo>
                    <a:pt x="217865" y="39269"/>
                  </a:lnTo>
                  <a:cubicBezTo>
                    <a:pt x="217865" y="39269"/>
                    <a:pt x="215771" y="37873"/>
                    <a:pt x="214376" y="37873"/>
                  </a:cubicBezTo>
                  <a:cubicBezTo>
                    <a:pt x="212282" y="37873"/>
                    <a:pt x="211584" y="39967"/>
                    <a:pt x="211119" y="40432"/>
                  </a:cubicBezTo>
                  <a:cubicBezTo>
                    <a:pt x="204372" y="47179"/>
                    <a:pt x="198324" y="52529"/>
                    <a:pt x="192973" y="59276"/>
                  </a:cubicBezTo>
                  <a:lnTo>
                    <a:pt x="192973" y="11585"/>
                  </a:lnTo>
                  <a:lnTo>
                    <a:pt x="192973" y="11585"/>
                  </a:lnTo>
                  <a:close/>
                  <a:moveTo>
                    <a:pt x="217865" y="14842"/>
                  </a:moveTo>
                  <a:cubicBezTo>
                    <a:pt x="217865" y="14842"/>
                    <a:pt x="219261" y="16238"/>
                    <a:pt x="219261" y="16936"/>
                  </a:cubicBezTo>
                  <a:cubicBezTo>
                    <a:pt x="221355" y="21589"/>
                    <a:pt x="226007" y="15540"/>
                    <a:pt x="229264" y="16936"/>
                  </a:cubicBezTo>
                  <a:cubicBezTo>
                    <a:pt x="236011" y="19030"/>
                    <a:pt x="242059" y="24380"/>
                    <a:pt x="242757" y="29033"/>
                  </a:cubicBezTo>
                  <a:cubicBezTo>
                    <a:pt x="244153" y="34384"/>
                    <a:pt x="246014" y="40432"/>
                    <a:pt x="249504" y="43224"/>
                  </a:cubicBezTo>
                  <a:lnTo>
                    <a:pt x="249504" y="109758"/>
                  </a:lnTo>
                  <a:cubicBezTo>
                    <a:pt x="248108" y="109060"/>
                    <a:pt x="247410" y="108362"/>
                    <a:pt x="246712" y="107664"/>
                  </a:cubicBezTo>
                  <a:cubicBezTo>
                    <a:pt x="242757" y="105570"/>
                    <a:pt x="241361" y="110456"/>
                    <a:pt x="239965" y="113015"/>
                  </a:cubicBezTo>
                  <a:cubicBezTo>
                    <a:pt x="239268" y="115108"/>
                    <a:pt x="241361" y="118365"/>
                    <a:pt x="244618" y="119761"/>
                  </a:cubicBezTo>
                  <a:cubicBezTo>
                    <a:pt x="246479" y="121855"/>
                    <a:pt x="247875" y="123018"/>
                    <a:pt x="249271" y="124414"/>
                  </a:cubicBezTo>
                  <a:lnTo>
                    <a:pt x="249271" y="166056"/>
                  </a:lnTo>
                  <a:cubicBezTo>
                    <a:pt x="249271" y="166056"/>
                    <a:pt x="248573" y="168149"/>
                    <a:pt x="249271" y="168847"/>
                  </a:cubicBezTo>
                  <a:lnTo>
                    <a:pt x="249271" y="230031"/>
                  </a:lnTo>
                  <a:cubicBezTo>
                    <a:pt x="239733" y="223284"/>
                    <a:pt x="230427" y="213281"/>
                    <a:pt x="217632" y="207232"/>
                  </a:cubicBezTo>
                  <a:lnTo>
                    <a:pt x="217632" y="184899"/>
                  </a:lnTo>
                  <a:cubicBezTo>
                    <a:pt x="219726" y="185597"/>
                    <a:pt x="220889" y="186993"/>
                    <a:pt x="222285" y="187458"/>
                  </a:cubicBezTo>
                  <a:cubicBezTo>
                    <a:pt x="226473" y="190250"/>
                    <a:pt x="231823" y="187458"/>
                    <a:pt x="230427" y="183503"/>
                  </a:cubicBezTo>
                  <a:cubicBezTo>
                    <a:pt x="230427" y="182108"/>
                    <a:pt x="225077" y="178851"/>
                    <a:pt x="217632" y="173500"/>
                  </a:cubicBezTo>
                  <a:lnTo>
                    <a:pt x="217632" y="141164"/>
                  </a:lnTo>
                  <a:cubicBezTo>
                    <a:pt x="219028" y="141861"/>
                    <a:pt x="219726" y="142559"/>
                    <a:pt x="220889" y="142559"/>
                  </a:cubicBezTo>
                  <a:cubicBezTo>
                    <a:pt x="222983" y="141861"/>
                    <a:pt x="226240" y="142559"/>
                    <a:pt x="226240" y="139302"/>
                  </a:cubicBezTo>
                  <a:cubicBezTo>
                    <a:pt x="225542" y="137209"/>
                    <a:pt x="225542" y="136046"/>
                    <a:pt x="222053" y="134650"/>
                  </a:cubicBezTo>
                  <a:cubicBezTo>
                    <a:pt x="220191" y="133254"/>
                    <a:pt x="218796" y="133254"/>
                    <a:pt x="217400" y="134650"/>
                  </a:cubicBezTo>
                  <a:lnTo>
                    <a:pt x="217400" y="94869"/>
                  </a:lnTo>
                  <a:cubicBezTo>
                    <a:pt x="219494" y="94869"/>
                    <a:pt x="220191" y="94171"/>
                    <a:pt x="220657" y="93473"/>
                  </a:cubicBezTo>
                  <a:cubicBezTo>
                    <a:pt x="224612" y="89984"/>
                    <a:pt x="226007" y="88820"/>
                    <a:pt x="222053" y="86727"/>
                  </a:cubicBezTo>
                  <a:cubicBezTo>
                    <a:pt x="221355" y="87425"/>
                    <a:pt x="220657" y="86029"/>
                    <a:pt x="217400" y="87425"/>
                  </a:cubicBezTo>
                  <a:lnTo>
                    <a:pt x="217400" y="55786"/>
                  </a:lnTo>
                  <a:cubicBezTo>
                    <a:pt x="222053" y="49040"/>
                    <a:pt x="222750" y="42991"/>
                    <a:pt x="217400" y="39036"/>
                  </a:cubicBezTo>
                  <a:lnTo>
                    <a:pt x="217400" y="14842"/>
                  </a:lnTo>
                  <a:close/>
                  <a:moveTo>
                    <a:pt x="249504" y="168847"/>
                  </a:moveTo>
                  <a:lnTo>
                    <a:pt x="250202" y="168847"/>
                  </a:lnTo>
                  <a:cubicBezTo>
                    <a:pt x="271837" y="178851"/>
                    <a:pt x="276489" y="184434"/>
                    <a:pt x="279746" y="201184"/>
                  </a:cubicBezTo>
                  <a:cubicBezTo>
                    <a:pt x="282538" y="215375"/>
                    <a:pt x="287191" y="225378"/>
                    <a:pt x="275791" y="233520"/>
                  </a:cubicBezTo>
                  <a:cubicBezTo>
                    <a:pt x="265788" y="237475"/>
                    <a:pt x="257646" y="234916"/>
                    <a:pt x="249504" y="230263"/>
                  </a:cubicBezTo>
                  <a:lnTo>
                    <a:pt x="249504" y="169080"/>
                  </a:lnTo>
                  <a:close/>
                  <a:moveTo>
                    <a:pt x="249504" y="42991"/>
                  </a:moveTo>
                  <a:cubicBezTo>
                    <a:pt x="251597" y="45085"/>
                    <a:pt x="254156" y="45783"/>
                    <a:pt x="257646" y="45085"/>
                  </a:cubicBezTo>
                  <a:cubicBezTo>
                    <a:pt x="269045" y="43689"/>
                    <a:pt x="275791" y="20193"/>
                    <a:pt x="289284" y="28335"/>
                  </a:cubicBezTo>
                  <a:cubicBezTo>
                    <a:pt x="296729" y="34384"/>
                    <a:pt x="296729" y="47179"/>
                    <a:pt x="297427" y="54623"/>
                  </a:cubicBezTo>
                  <a:cubicBezTo>
                    <a:pt x="297427" y="63928"/>
                    <a:pt x="291378" y="68814"/>
                    <a:pt x="267882" y="72768"/>
                  </a:cubicBezTo>
                  <a:cubicBezTo>
                    <a:pt x="266486" y="73466"/>
                    <a:pt x="265788" y="72768"/>
                    <a:pt x="261833" y="76723"/>
                  </a:cubicBezTo>
                  <a:cubicBezTo>
                    <a:pt x="258576" y="82074"/>
                    <a:pt x="267882" y="87425"/>
                    <a:pt x="258576" y="95567"/>
                  </a:cubicBezTo>
                  <a:cubicBezTo>
                    <a:pt x="253924" y="99522"/>
                    <a:pt x="273465" y="115108"/>
                    <a:pt x="274628" y="117667"/>
                  </a:cubicBezTo>
                  <a:cubicBezTo>
                    <a:pt x="276024" y="121157"/>
                    <a:pt x="280677" y="118365"/>
                    <a:pt x="279979" y="113015"/>
                  </a:cubicBezTo>
                  <a:cubicBezTo>
                    <a:pt x="279281" y="111619"/>
                    <a:pt x="278583" y="106268"/>
                    <a:pt x="276722" y="101615"/>
                  </a:cubicBezTo>
                  <a:cubicBezTo>
                    <a:pt x="273930" y="93473"/>
                    <a:pt x="269976" y="84866"/>
                    <a:pt x="272069" y="81376"/>
                  </a:cubicBezTo>
                  <a:cubicBezTo>
                    <a:pt x="274163" y="76723"/>
                    <a:pt x="282073" y="81376"/>
                    <a:pt x="290913" y="87425"/>
                  </a:cubicBezTo>
                  <a:cubicBezTo>
                    <a:pt x="297659" y="92077"/>
                    <a:pt x="310454" y="92077"/>
                    <a:pt x="314409" y="98126"/>
                  </a:cubicBezTo>
                  <a:cubicBezTo>
                    <a:pt x="319062" y="104174"/>
                    <a:pt x="323249" y="106966"/>
                    <a:pt x="317201" y="131160"/>
                  </a:cubicBezTo>
                  <a:cubicBezTo>
                    <a:pt x="315805" y="135115"/>
                    <a:pt x="308361" y="137907"/>
                    <a:pt x="301614" y="140000"/>
                  </a:cubicBezTo>
                  <a:cubicBezTo>
                    <a:pt x="290913" y="143955"/>
                    <a:pt x="284864" y="150236"/>
                    <a:pt x="273930" y="154191"/>
                  </a:cubicBezTo>
                  <a:cubicBezTo>
                    <a:pt x="267882" y="156750"/>
                    <a:pt x="252993" y="162333"/>
                    <a:pt x="249736" y="166288"/>
                  </a:cubicBezTo>
                  <a:lnTo>
                    <a:pt x="249736" y="124646"/>
                  </a:lnTo>
                  <a:cubicBezTo>
                    <a:pt x="251830" y="126042"/>
                    <a:pt x="253691" y="126740"/>
                    <a:pt x="255785" y="126740"/>
                  </a:cubicBezTo>
                  <a:cubicBezTo>
                    <a:pt x="257879" y="126042"/>
                    <a:pt x="260438" y="122785"/>
                    <a:pt x="259740" y="120692"/>
                  </a:cubicBezTo>
                  <a:cubicBezTo>
                    <a:pt x="256948" y="116737"/>
                    <a:pt x="252993" y="112549"/>
                    <a:pt x="249736" y="109990"/>
                  </a:cubicBezTo>
                  <a:lnTo>
                    <a:pt x="249736" y="43456"/>
                  </a:lnTo>
                  <a:lnTo>
                    <a:pt x="249736" y="43456"/>
                  </a:lnTo>
                  <a:close/>
                </a:path>
              </a:pathLst>
            </a:custGeom>
            <a:grpFill/>
            <a:ln w="23259"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F56C8D09-51A2-E011-A855-945A2B005613}"/>
                </a:ext>
              </a:extLst>
            </p:cNvPr>
            <p:cNvSpPr/>
            <p:nvPr/>
          </p:nvSpPr>
          <p:spPr>
            <a:xfrm>
              <a:off x="8029942" y="4385226"/>
              <a:ext cx="294485" cy="305865"/>
            </a:xfrm>
            <a:custGeom>
              <a:avLst/>
              <a:gdLst>
                <a:gd name="connsiteX0" fmla="*/ 108020 w 294485"/>
                <a:gd name="connsiteY0" fmla="*/ 66662 h 305865"/>
                <a:gd name="connsiteX1" fmla="*/ 133610 w 294485"/>
                <a:gd name="connsiteY1" fmla="*/ 69454 h 305865"/>
                <a:gd name="connsiteX2" fmla="*/ 143614 w 294485"/>
                <a:gd name="connsiteY2" fmla="*/ 18274 h 305865"/>
                <a:gd name="connsiteX3" fmla="*/ 157107 w 294485"/>
                <a:gd name="connsiteY3" fmla="*/ 4781 h 305865"/>
                <a:gd name="connsiteX4" fmla="*/ 179905 w 294485"/>
                <a:gd name="connsiteY4" fmla="*/ 826 h 305865"/>
                <a:gd name="connsiteX5" fmla="*/ 202238 w 294485"/>
                <a:gd name="connsiteY5" fmla="*/ 27114 h 305865"/>
                <a:gd name="connsiteX6" fmla="*/ 197585 w 294485"/>
                <a:gd name="connsiteY6" fmla="*/ 52704 h 305865"/>
                <a:gd name="connsiteX7" fmla="*/ 195491 w 294485"/>
                <a:gd name="connsiteY7" fmla="*/ 70152 h 305865"/>
                <a:gd name="connsiteX8" fmla="*/ 218290 w 294485"/>
                <a:gd name="connsiteY8" fmla="*/ 73408 h 305865"/>
                <a:gd name="connsiteX9" fmla="*/ 255279 w 294485"/>
                <a:gd name="connsiteY9" fmla="*/ 89460 h 305865"/>
                <a:gd name="connsiteX10" fmla="*/ 253185 w 294485"/>
                <a:gd name="connsiteY10" fmla="*/ 103651 h 305865"/>
                <a:gd name="connsiteX11" fmla="*/ 218290 w 294485"/>
                <a:gd name="connsiteY11" fmla="*/ 113655 h 305865"/>
                <a:gd name="connsiteX12" fmla="*/ 169902 w 294485"/>
                <a:gd name="connsiteY12" fmla="*/ 126449 h 305865"/>
                <a:gd name="connsiteX13" fmla="*/ 230620 w 294485"/>
                <a:gd name="connsiteY13" fmla="*/ 252306 h 305865"/>
                <a:gd name="connsiteX14" fmla="*/ 265515 w 294485"/>
                <a:gd name="connsiteY14" fmla="*/ 281153 h 305865"/>
                <a:gd name="connsiteX15" fmla="*/ 290407 w 294485"/>
                <a:gd name="connsiteY15" fmla="*/ 304649 h 305865"/>
                <a:gd name="connsiteX16" fmla="*/ 192700 w 294485"/>
                <a:gd name="connsiteY16" fmla="*/ 289062 h 305865"/>
                <a:gd name="connsiteX17" fmla="*/ 140822 w 294485"/>
                <a:gd name="connsiteY17" fmla="*/ 156460 h 305865"/>
                <a:gd name="connsiteX18" fmla="*/ 137332 w 294485"/>
                <a:gd name="connsiteY18" fmla="*/ 157157 h 305865"/>
                <a:gd name="connsiteX19" fmla="*/ 64052 w 294485"/>
                <a:gd name="connsiteY19" fmla="*/ 223691 h 305865"/>
                <a:gd name="connsiteX20" fmla="*/ 36368 w 294485"/>
                <a:gd name="connsiteY20" fmla="*/ 216247 h 305865"/>
                <a:gd name="connsiteX21" fmla="*/ 77 w 294485"/>
                <a:gd name="connsiteY21" fmla="*/ 185306 h 305865"/>
                <a:gd name="connsiteX22" fmla="*/ 6824 w 294485"/>
                <a:gd name="connsiteY22" fmla="*/ 179956 h 305865"/>
                <a:gd name="connsiteX23" fmla="*/ 68705 w 294485"/>
                <a:gd name="connsiteY23" fmla="*/ 173209 h 305865"/>
                <a:gd name="connsiteX24" fmla="*/ 109183 w 294485"/>
                <a:gd name="connsiteY24" fmla="*/ 125286 h 305865"/>
                <a:gd name="connsiteX25" fmla="*/ 48000 w 294485"/>
                <a:gd name="connsiteY25" fmla="*/ 103186 h 305865"/>
                <a:gd name="connsiteX26" fmla="*/ 78941 w 294485"/>
                <a:gd name="connsiteY26" fmla="*/ 55263 h 305865"/>
                <a:gd name="connsiteX27" fmla="*/ 107788 w 294485"/>
                <a:gd name="connsiteY27" fmla="*/ 65964 h 3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4485" h="305865">
                  <a:moveTo>
                    <a:pt x="108020" y="66662"/>
                  </a:moveTo>
                  <a:cubicBezTo>
                    <a:pt x="122909" y="71315"/>
                    <a:pt x="132912" y="72013"/>
                    <a:pt x="133610" y="69454"/>
                  </a:cubicBezTo>
                  <a:cubicBezTo>
                    <a:pt x="137565" y="57357"/>
                    <a:pt x="143148" y="35721"/>
                    <a:pt x="143614" y="18274"/>
                  </a:cubicBezTo>
                  <a:cubicBezTo>
                    <a:pt x="144312" y="9433"/>
                    <a:pt x="151756" y="6177"/>
                    <a:pt x="157107" y="4781"/>
                  </a:cubicBezTo>
                  <a:cubicBezTo>
                    <a:pt x="169902" y="826"/>
                    <a:pt x="173856" y="-1268"/>
                    <a:pt x="179905" y="826"/>
                  </a:cubicBezTo>
                  <a:cubicBezTo>
                    <a:pt x="190606" y="5479"/>
                    <a:pt x="196655" y="15017"/>
                    <a:pt x="202238" y="27114"/>
                  </a:cubicBezTo>
                  <a:cubicBezTo>
                    <a:pt x="204332" y="33162"/>
                    <a:pt x="209682" y="26416"/>
                    <a:pt x="197585" y="52704"/>
                  </a:cubicBezTo>
                  <a:cubicBezTo>
                    <a:pt x="192235" y="65499"/>
                    <a:pt x="193630" y="67593"/>
                    <a:pt x="195491" y="70152"/>
                  </a:cubicBezTo>
                  <a:cubicBezTo>
                    <a:pt x="200842" y="74106"/>
                    <a:pt x="207589" y="73408"/>
                    <a:pt x="218290" y="73408"/>
                  </a:cubicBezTo>
                  <a:cubicBezTo>
                    <a:pt x="231085" y="72711"/>
                    <a:pt x="239227" y="55961"/>
                    <a:pt x="255279" y="89460"/>
                  </a:cubicBezTo>
                  <a:cubicBezTo>
                    <a:pt x="257838" y="93415"/>
                    <a:pt x="258536" y="98766"/>
                    <a:pt x="253185" y="103651"/>
                  </a:cubicBezTo>
                  <a:cubicBezTo>
                    <a:pt x="246439" y="109002"/>
                    <a:pt x="233644" y="109700"/>
                    <a:pt x="218290" y="113655"/>
                  </a:cubicBezTo>
                  <a:cubicBezTo>
                    <a:pt x="198050" y="118307"/>
                    <a:pt x="169204" y="112957"/>
                    <a:pt x="169902" y="126449"/>
                  </a:cubicBezTo>
                  <a:cubicBezTo>
                    <a:pt x="173856" y="160182"/>
                    <a:pt x="195491" y="211362"/>
                    <a:pt x="230620" y="252306"/>
                  </a:cubicBezTo>
                  <a:cubicBezTo>
                    <a:pt x="239460" y="263007"/>
                    <a:pt x="251557" y="273243"/>
                    <a:pt x="265515" y="281153"/>
                  </a:cubicBezTo>
                  <a:cubicBezTo>
                    <a:pt x="285754" y="292552"/>
                    <a:pt x="302504" y="302090"/>
                    <a:pt x="290407" y="304649"/>
                  </a:cubicBezTo>
                  <a:cubicBezTo>
                    <a:pt x="271564" y="308604"/>
                    <a:pt x="207589" y="302788"/>
                    <a:pt x="192700" y="289062"/>
                  </a:cubicBezTo>
                  <a:cubicBezTo>
                    <a:pt x="177346" y="274174"/>
                    <a:pt x="145707" y="176001"/>
                    <a:pt x="140822" y="156460"/>
                  </a:cubicBezTo>
                  <a:cubicBezTo>
                    <a:pt x="140124" y="155762"/>
                    <a:pt x="138728" y="155064"/>
                    <a:pt x="137332" y="157157"/>
                  </a:cubicBezTo>
                  <a:cubicBezTo>
                    <a:pt x="121978" y="176699"/>
                    <a:pt x="89642" y="212292"/>
                    <a:pt x="64052" y="223691"/>
                  </a:cubicBezTo>
                  <a:cubicBezTo>
                    <a:pt x="52653" y="228344"/>
                    <a:pt x="39858" y="220900"/>
                    <a:pt x="36368" y="216247"/>
                  </a:cubicBezTo>
                  <a:cubicBezTo>
                    <a:pt x="32413" y="211594"/>
                    <a:pt x="2636" y="196706"/>
                    <a:pt x="77" y="185306"/>
                  </a:cubicBezTo>
                  <a:cubicBezTo>
                    <a:pt x="-621" y="178560"/>
                    <a:pt x="3567" y="179258"/>
                    <a:pt x="6824" y="179956"/>
                  </a:cubicBezTo>
                  <a:cubicBezTo>
                    <a:pt x="48465" y="188796"/>
                    <a:pt x="57306" y="177862"/>
                    <a:pt x="68705" y="173209"/>
                  </a:cubicBezTo>
                  <a:cubicBezTo>
                    <a:pt x="98947" y="160414"/>
                    <a:pt x="111742" y="127380"/>
                    <a:pt x="109183" y="125286"/>
                  </a:cubicBezTo>
                  <a:cubicBezTo>
                    <a:pt x="70101" y="118540"/>
                    <a:pt x="55910" y="119936"/>
                    <a:pt x="48000" y="103186"/>
                  </a:cubicBezTo>
                  <a:cubicBezTo>
                    <a:pt x="36601" y="49912"/>
                    <a:pt x="57538" y="47353"/>
                    <a:pt x="78941" y="55263"/>
                  </a:cubicBezTo>
                  <a:cubicBezTo>
                    <a:pt x="89642" y="59916"/>
                    <a:pt x="103833" y="65266"/>
                    <a:pt x="107788" y="65964"/>
                  </a:cubicBezTo>
                  <a:close/>
                </a:path>
              </a:pathLst>
            </a:custGeom>
            <a:grpFill/>
            <a:ln w="23259"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8E92BEB7-2EE0-2FA4-0D79-061B5F3EB011}"/>
                </a:ext>
              </a:extLst>
            </p:cNvPr>
            <p:cNvSpPr/>
            <p:nvPr/>
          </p:nvSpPr>
          <p:spPr>
            <a:xfrm>
              <a:off x="7666232" y="4424277"/>
              <a:ext cx="232368" cy="255514"/>
            </a:xfrm>
            <a:custGeom>
              <a:avLst/>
              <a:gdLst>
                <a:gd name="connsiteX0" fmla="*/ 11343 w 232368"/>
                <a:gd name="connsiteY0" fmla="*/ 135322 h 255514"/>
                <a:gd name="connsiteX1" fmla="*/ 28093 w 232368"/>
                <a:gd name="connsiteY1" fmla="*/ 140673 h 255514"/>
                <a:gd name="connsiteX2" fmla="*/ 60429 w 232368"/>
                <a:gd name="connsiteY2" fmla="*/ 188363 h 255514"/>
                <a:gd name="connsiteX3" fmla="*/ 77179 w 232368"/>
                <a:gd name="connsiteY3" fmla="*/ 179755 h 255514"/>
                <a:gd name="connsiteX4" fmla="*/ 95325 w 232368"/>
                <a:gd name="connsiteY4" fmla="*/ 163471 h 255514"/>
                <a:gd name="connsiteX5" fmla="*/ 40190 w 232368"/>
                <a:gd name="connsiteY5" fmla="*/ 43663 h 255514"/>
                <a:gd name="connsiteX6" fmla="*/ 36235 w 232368"/>
                <a:gd name="connsiteY6" fmla="*/ 37615 h 255514"/>
                <a:gd name="connsiteX7" fmla="*/ 45541 w 232368"/>
                <a:gd name="connsiteY7" fmla="*/ 626 h 255514"/>
                <a:gd name="connsiteX8" fmla="*/ 87182 w 232368"/>
                <a:gd name="connsiteY8" fmla="*/ 18073 h 255514"/>
                <a:gd name="connsiteX9" fmla="*/ 108120 w 232368"/>
                <a:gd name="connsiteY9" fmla="*/ 82048 h 255514"/>
                <a:gd name="connsiteX10" fmla="*/ 131616 w 232368"/>
                <a:gd name="connsiteY10" fmla="*/ 132530 h 255514"/>
                <a:gd name="connsiteX11" fmla="*/ 165348 w 232368"/>
                <a:gd name="connsiteY11" fmla="*/ 110895 h 255514"/>
                <a:gd name="connsiteX12" fmla="*/ 163952 w 232368"/>
                <a:gd name="connsiteY12" fmla="*/ 58319 h 255514"/>
                <a:gd name="connsiteX13" fmla="*/ 209782 w 232368"/>
                <a:gd name="connsiteY13" fmla="*/ 66462 h 255514"/>
                <a:gd name="connsiteX14" fmla="*/ 223275 w 232368"/>
                <a:gd name="connsiteY14" fmla="*/ 112291 h 255514"/>
                <a:gd name="connsiteX15" fmla="*/ 232115 w 232368"/>
                <a:gd name="connsiteY15" fmla="*/ 142534 h 255514"/>
                <a:gd name="connsiteX16" fmla="*/ 217924 w 232368"/>
                <a:gd name="connsiteY16" fmla="*/ 186269 h 255514"/>
                <a:gd name="connsiteX17" fmla="*/ 186983 w 232368"/>
                <a:gd name="connsiteY17" fmla="*/ 156027 h 255514"/>
                <a:gd name="connsiteX18" fmla="*/ 180237 w 232368"/>
                <a:gd name="connsiteY18" fmla="*/ 145325 h 255514"/>
                <a:gd name="connsiteX19" fmla="*/ 150692 w 232368"/>
                <a:gd name="connsiteY19" fmla="*/ 167658 h 255514"/>
                <a:gd name="connsiteX20" fmla="*/ 141852 w 232368"/>
                <a:gd name="connsiteY20" fmla="*/ 185804 h 255514"/>
                <a:gd name="connsiteX21" fmla="*/ 85321 w 232368"/>
                <a:gd name="connsiteY21" fmla="*/ 221397 h 255514"/>
                <a:gd name="connsiteX22" fmla="*/ 74620 w 232368"/>
                <a:gd name="connsiteY22" fmla="*/ 246289 h 255514"/>
                <a:gd name="connsiteX23" fmla="*/ 59731 w 232368"/>
                <a:gd name="connsiteY23" fmla="*/ 253734 h 255514"/>
                <a:gd name="connsiteX24" fmla="*/ 31350 w 232368"/>
                <a:gd name="connsiteY24" fmla="*/ 241637 h 255514"/>
                <a:gd name="connsiteX25" fmla="*/ 20648 w 232368"/>
                <a:gd name="connsiteY25" fmla="*/ 212092 h 255514"/>
                <a:gd name="connsiteX26" fmla="*/ 3899 w 232368"/>
                <a:gd name="connsiteY26" fmla="*/ 156957 h 255514"/>
                <a:gd name="connsiteX27" fmla="*/ 11343 w 232368"/>
                <a:gd name="connsiteY27" fmla="*/ 135555 h 25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368" h="255514">
                  <a:moveTo>
                    <a:pt x="11343" y="135322"/>
                  </a:moveTo>
                  <a:cubicBezTo>
                    <a:pt x="16694" y="134624"/>
                    <a:pt x="21346" y="135322"/>
                    <a:pt x="28093" y="140673"/>
                  </a:cubicBezTo>
                  <a:cubicBezTo>
                    <a:pt x="46238" y="152770"/>
                    <a:pt x="51589" y="176266"/>
                    <a:pt x="60429" y="188363"/>
                  </a:cubicBezTo>
                  <a:cubicBezTo>
                    <a:pt x="63686" y="188363"/>
                    <a:pt x="69735" y="184408"/>
                    <a:pt x="77179" y="179755"/>
                  </a:cubicBezTo>
                  <a:cubicBezTo>
                    <a:pt x="86717" y="173009"/>
                    <a:pt x="97418" y="166263"/>
                    <a:pt x="95325" y="163471"/>
                  </a:cubicBezTo>
                  <a:cubicBezTo>
                    <a:pt x="87880" y="149280"/>
                    <a:pt x="48100" y="55760"/>
                    <a:pt x="40190" y="43663"/>
                  </a:cubicBezTo>
                  <a:cubicBezTo>
                    <a:pt x="39492" y="42267"/>
                    <a:pt x="36933" y="39011"/>
                    <a:pt x="36235" y="37615"/>
                  </a:cubicBezTo>
                  <a:cubicBezTo>
                    <a:pt x="21346" y="18073"/>
                    <a:pt x="39027" y="2719"/>
                    <a:pt x="45541" y="626"/>
                  </a:cubicBezTo>
                  <a:cubicBezTo>
                    <a:pt x="56242" y="-2631"/>
                    <a:pt x="86717" y="7372"/>
                    <a:pt x="87182" y="18073"/>
                  </a:cubicBezTo>
                  <a:cubicBezTo>
                    <a:pt x="85787" y="29472"/>
                    <a:pt x="97186" y="56458"/>
                    <a:pt x="108120" y="82048"/>
                  </a:cubicBezTo>
                  <a:cubicBezTo>
                    <a:pt x="118123" y="103683"/>
                    <a:pt x="126963" y="125086"/>
                    <a:pt x="131616" y="132530"/>
                  </a:cubicBezTo>
                  <a:cubicBezTo>
                    <a:pt x="134408" y="139277"/>
                    <a:pt x="157904" y="119037"/>
                    <a:pt x="165348" y="110895"/>
                  </a:cubicBezTo>
                  <a:cubicBezTo>
                    <a:pt x="175352" y="104149"/>
                    <a:pt x="157206" y="69253"/>
                    <a:pt x="163952" y="58319"/>
                  </a:cubicBezTo>
                  <a:cubicBezTo>
                    <a:pt x="166744" y="52969"/>
                    <a:pt x="195591" y="45524"/>
                    <a:pt x="209782" y="66462"/>
                  </a:cubicBezTo>
                  <a:cubicBezTo>
                    <a:pt x="216528" y="78559"/>
                    <a:pt x="219785" y="96006"/>
                    <a:pt x="223275" y="112291"/>
                  </a:cubicBezTo>
                  <a:cubicBezTo>
                    <a:pt x="226066" y="123690"/>
                    <a:pt x="230021" y="137881"/>
                    <a:pt x="232115" y="142534"/>
                  </a:cubicBezTo>
                  <a:cubicBezTo>
                    <a:pt x="234209" y="147884"/>
                    <a:pt x="222809" y="178127"/>
                    <a:pt x="217924" y="186269"/>
                  </a:cubicBezTo>
                  <a:cubicBezTo>
                    <a:pt x="208386" y="193714"/>
                    <a:pt x="193032" y="169519"/>
                    <a:pt x="186983" y="156027"/>
                  </a:cubicBezTo>
                  <a:cubicBezTo>
                    <a:pt x="183726" y="148582"/>
                    <a:pt x="183029" y="146023"/>
                    <a:pt x="180237" y="145325"/>
                  </a:cubicBezTo>
                  <a:cubicBezTo>
                    <a:pt x="173490" y="147419"/>
                    <a:pt x="157904" y="158120"/>
                    <a:pt x="150692" y="167658"/>
                  </a:cubicBezTo>
                  <a:cubicBezTo>
                    <a:pt x="146737" y="172311"/>
                    <a:pt x="147900" y="181151"/>
                    <a:pt x="141852" y="185804"/>
                  </a:cubicBezTo>
                  <a:cubicBezTo>
                    <a:pt x="113703" y="197203"/>
                    <a:pt x="87415" y="215349"/>
                    <a:pt x="85321" y="221397"/>
                  </a:cubicBezTo>
                  <a:cubicBezTo>
                    <a:pt x="83925" y="224654"/>
                    <a:pt x="75318" y="242335"/>
                    <a:pt x="74620" y="246289"/>
                  </a:cubicBezTo>
                  <a:cubicBezTo>
                    <a:pt x="73922" y="250244"/>
                    <a:pt x="62523" y="251640"/>
                    <a:pt x="59731" y="253734"/>
                  </a:cubicBezTo>
                  <a:cubicBezTo>
                    <a:pt x="53683" y="259782"/>
                    <a:pt x="44145" y="249081"/>
                    <a:pt x="31350" y="241637"/>
                  </a:cubicBezTo>
                  <a:cubicBezTo>
                    <a:pt x="17857" y="234890"/>
                    <a:pt x="21346" y="226283"/>
                    <a:pt x="20648" y="212092"/>
                  </a:cubicBezTo>
                  <a:cubicBezTo>
                    <a:pt x="20648" y="196505"/>
                    <a:pt x="11808" y="172311"/>
                    <a:pt x="3899" y="156957"/>
                  </a:cubicBezTo>
                  <a:cubicBezTo>
                    <a:pt x="-56" y="148815"/>
                    <a:pt x="-4942" y="139509"/>
                    <a:pt x="11343" y="135555"/>
                  </a:cubicBezTo>
                  <a:close/>
                </a:path>
              </a:pathLst>
            </a:custGeom>
            <a:grpFill/>
            <a:ln w="23259"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E7AD1C4C-C38D-ECE9-8C88-5E5B3A516B02}"/>
                </a:ext>
              </a:extLst>
            </p:cNvPr>
            <p:cNvSpPr/>
            <p:nvPr/>
          </p:nvSpPr>
          <p:spPr>
            <a:xfrm>
              <a:off x="7323735" y="4569354"/>
              <a:ext cx="288438" cy="319816"/>
            </a:xfrm>
            <a:custGeom>
              <a:avLst/>
              <a:gdLst>
                <a:gd name="connsiteX0" fmla="*/ 29545 w 288438"/>
                <a:gd name="connsiteY0" fmla="*/ 170538 h 319816"/>
                <a:gd name="connsiteX1" fmla="*/ 36989 w 288438"/>
                <a:gd name="connsiteY1" fmla="*/ 154486 h 319816"/>
                <a:gd name="connsiteX2" fmla="*/ 50482 w 288438"/>
                <a:gd name="connsiteY2" fmla="*/ 110750 h 319816"/>
                <a:gd name="connsiteX3" fmla="*/ 17448 w 288438"/>
                <a:gd name="connsiteY3" fmla="*/ 81205 h 319816"/>
                <a:gd name="connsiteX4" fmla="*/ 10701 w 288438"/>
                <a:gd name="connsiteY4" fmla="*/ 77250 h 319816"/>
                <a:gd name="connsiteX5" fmla="*/ 0 w 288438"/>
                <a:gd name="connsiteY5" fmla="*/ 59105 h 319816"/>
                <a:gd name="connsiteX6" fmla="*/ 0 w 288438"/>
                <a:gd name="connsiteY6" fmla="*/ 56313 h 319816"/>
                <a:gd name="connsiteX7" fmla="*/ 6746 w 288438"/>
                <a:gd name="connsiteY7" fmla="*/ 34911 h 319816"/>
                <a:gd name="connsiteX8" fmla="*/ 42340 w 288438"/>
                <a:gd name="connsiteY8" fmla="*/ 28862 h 319816"/>
                <a:gd name="connsiteX9" fmla="*/ 76072 w 288438"/>
                <a:gd name="connsiteY9" fmla="*/ 61896 h 319816"/>
                <a:gd name="connsiteX10" fmla="*/ 79329 w 288438"/>
                <a:gd name="connsiteY10" fmla="*/ 59337 h 319816"/>
                <a:gd name="connsiteX11" fmla="*/ 79329 w 288438"/>
                <a:gd name="connsiteY11" fmla="*/ 148902 h 319816"/>
                <a:gd name="connsiteX12" fmla="*/ 76072 w 288438"/>
                <a:gd name="connsiteY12" fmla="*/ 146111 h 319816"/>
                <a:gd name="connsiteX13" fmla="*/ 72582 w 288438"/>
                <a:gd name="connsiteY13" fmla="*/ 153555 h 319816"/>
                <a:gd name="connsiteX14" fmla="*/ 57694 w 288438"/>
                <a:gd name="connsiteY14" fmla="*/ 175190 h 319816"/>
                <a:gd name="connsiteX15" fmla="*/ 79329 w 288438"/>
                <a:gd name="connsiteY15" fmla="*/ 193336 h 319816"/>
                <a:gd name="connsiteX16" fmla="*/ 79329 w 288438"/>
                <a:gd name="connsiteY16" fmla="*/ 268012 h 319816"/>
                <a:gd name="connsiteX17" fmla="*/ 72582 w 288438"/>
                <a:gd name="connsiteY17" fmla="*/ 265918 h 319816"/>
                <a:gd name="connsiteX18" fmla="*/ 45597 w 288438"/>
                <a:gd name="connsiteY18" fmla="*/ 257078 h 319816"/>
                <a:gd name="connsiteX19" fmla="*/ 36059 w 288438"/>
                <a:gd name="connsiteY19" fmla="*/ 235676 h 319816"/>
                <a:gd name="connsiteX20" fmla="*/ 30010 w 288438"/>
                <a:gd name="connsiteY20" fmla="*/ 227068 h 319816"/>
                <a:gd name="connsiteX21" fmla="*/ 11167 w 288438"/>
                <a:gd name="connsiteY21" fmla="*/ 198687 h 319816"/>
                <a:gd name="connsiteX22" fmla="*/ 29312 w 288438"/>
                <a:gd name="connsiteY22" fmla="*/ 171003 h 319816"/>
                <a:gd name="connsiteX23" fmla="*/ 79329 w 288438"/>
                <a:gd name="connsiteY23" fmla="*/ 58872 h 319816"/>
                <a:gd name="connsiteX24" fmla="*/ 98172 w 288438"/>
                <a:gd name="connsiteY24" fmla="*/ 40029 h 319816"/>
                <a:gd name="connsiteX25" fmla="*/ 113526 w 288438"/>
                <a:gd name="connsiteY25" fmla="*/ 8390 h 319816"/>
                <a:gd name="connsiteX26" fmla="*/ 117481 w 288438"/>
                <a:gd name="connsiteY26" fmla="*/ 5598 h 319816"/>
                <a:gd name="connsiteX27" fmla="*/ 117481 w 288438"/>
                <a:gd name="connsiteY27" fmla="*/ 62129 h 319816"/>
                <a:gd name="connsiteX28" fmla="*/ 99336 w 288438"/>
                <a:gd name="connsiteY28" fmla="*/ 84927 h 319816"/>
                <a:gd name="connsiteX29" fmla="*/ 117481 w 288438"/>
                <a:gd name="connsiteY29" fmla="*/ 107726 h 319816"/>
                <a:gd name="connsiteX30" fmla="*/ 117481 w 288438"/>
                <a:gd name="connsiteY30" fmla="*/ 266616 h 319816"/>
                <a:gd name="connsiteX31" fmla="*/ 102593 w 288438"/>
                <a:gd name="connsiteY31" fmla="*/ 274759 h 319816"/>
                <a:gd name="connsiteX32" fmla="*/ 79096 w 288438"/>
                <a:gd name="connsiteY32" fmla="*/ 267314 h 319816"/>
                <a:gd name="connsiteX33" fmla="*/ 79096 w 288438"/>
                <a:gd name="connsiteY33" fmla="*/ 192638 h 319816"/>
                <a:gd name="connsiteX34" fmla="*/ 87239 w 288438"/>
                <a:gd name="connsiteY34" fmla="*/ 194034 h 319816"/>
                <a:gd name="connsiteX35" fmla="*/ 101429 w 288438"/>
                <a:gd name="connsiteY35" fmla="*/ 173097 h 319816"/>
                <a:gd name="connsiteX36" fmla="*/ 79096 w 288438"/>
                <a:gd name="connsiteY36" fmla="*/ 148204 h 319816"/>
                <a:gd name="connsiteX37" fmla="*/ 79096 w 288438"/>
                <a:gd name="connsiteY37" fmla="*/ 58640 h 319816"/>
                <a:gd name="connsiteX38" fmla="*/ 117714 w 288438"/>
                <a:gd name="connsiteY38" fmla="*/ 5598 h 319816"/>
                <a:gd name="connsiteX39" fmla="*/ 163543 w 288438"/>
                <a:gd name="connsiteY39" fmla="*/ 3505 h 319816"/>
                <a:gd name="connsiteX40" fmla="*/ 172383 w 288438"/>
                <a:gd name="connsiteY40" fmla="*/ 28397 h 319816"/>
                <a:gd name="connsiteX41" fmla="*/ 169592 w 288438"/>
                <a:gd name="connsiteY41" fmla="*/ 34445 h 319816"/>
                <a:gd name="connsiteX42" fmla="*/ 172849 w 288438"/>
                <a:gd name="connsiteY42" fmla="*/ 66084 h 319816"/>
                <a:gd name="connsiteX43" fmla="*/ 185644 w 288438"/>
                <a:gd name="connsiteY43" fmla="*/ 71435 h 319816"/>
                <a:gd name="connsiteX44" fmla="*/ 196345 w 288438"/>
                <a:gd name="connsiteY44" fmla="*/ 101677 h 319816"/>
                <a:gd name="connsiteX45" fmla="*/ 189599 w 288438"/>
                <a:gd name="connsiteY45" fmla="*/ 113774 h 319816"/>
                <a:gd name="connsiteX46" fmla="*/ 167963 w 288438"/>
                <a:gd name="connsiteY46" fmla="*/ 159604 h 319816"/>
                <a:gd name="connsiteX47" fmla="*/ 266834 w 288438"/>
                <a:gd name="connsiteY47" fmla="*/ 264523 h 319816"/>
                <a:gd name="connsiteX48" fmla="*/ 285677 w 288438"/>
                <a:gd name="connsiteY48" fmla="*/ 317796 h 319816"/>
                <a:gd name="connsiteX49" fmla="*/ 233799 w 288438"/>
                <a:gd name="connsiteY49" fmla="*/ 294300 h 319816"/>
                <a:gd name="connsiteX50" fmla="*/ 136325 w 288438"/>
                <a:gd name="connsiteY50" fmla="*/ 202874 h 319816"/>
                <a:gd name="connsiteX51" fmla="*/ 120971 w 288438"/>
                <a:gd name="connsiteY51" fmla="*/ 236606 h 319816"/>
                <a:gd name="connsiteX52" fmla="*/ 120971 w 288438"/>
                <a:gd name="connsiteY52" fmla="*/ 248703 h 319816"/>
                <a:gd name="connsiteX53" fmla="*/ 122367 w 288438"/>
                <a:gd name="connsiteY53" fmla="*/ 260800 h 319816"/>
                <a:gd name="connsiteX54" fmla="*/ 117714 w 288438"/>
                <a:gd name="connsiteY54" fmla="*/ 266849 h 319816"/>
                <a:gd name="connsiteX55" fmla="*/ 117714 w 288438"/>
                <a:gd name="connsiteY55" fmla="*/ 107958 h 319816"/>
                <a:gd name="connsiteX56" fmla="*/ 128415 w 288438"/>
                <a:gd name="connsiteY56" fmla="*/ 115403 h 319816"/>
                <a:gd name="connsiteX57" fmla="*/ 135162 w 288438"/>
                <a:gd name="connsiteY57" fmla="*/ 87254 h 319816"/>
                <a:gd name="connsiteX58" fmla="*/ 119808 w 288438"/>
                <a:gd name="connsiteY58" fmla="*/ 61664 h 319816"/>
                <a:gd name="connsiteX59" fmla="*/ 117714 w 288438"/>
                <a:gd name="connsiteY59" fmla="*/ 62362 h 319816"/>
                <a:gd name="connsiteX60" fmla="*/ 117714 w 288438"/>
                <a:gd name="connsiteY60" fmla="*/ 5831 h 31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8438" h="319816">
                  <a:moveTo>
                    <a:pt x="29545" y="170538"/>
                  </a:moveTo>
                  <a:cubicBezTo>
                    <a:pt x="34895" y="167746"/>
                    <a:pt x="35593" y="162395"/>
                    <a:pt x="36989" y="154486"/>
                  </a:cubicBezTo>
                  <a:cubicBezTo>
                    <a:pt x="43038" y="132851"/>
                    <a:pt x="43736" y="124941"/>
                    <a:pt x="50482" y="110750"/>
                  </a:cubicBezTo>
                  <a:cubicBezTo>
                    <a:pt x="39781" y="100747"/>
                    <a:pt x="27684" y="91209"/>
                    <a:pt x="17448" y="81205"/>
                  </a:cubicBezTo>
                  <a:cubicBezTo>
                    <a:pt x="15354" y="79112"/>
                    <a:pt x="12795" y="77948"/>
                    <a:pt x="10701" y="77250"/>
                  </a:cubicBezTo>
                  <a:cubicBezTo>
                    <a:pt x="3955" y="75157"/>
                    <a:pt x="0" y="67945"/>
                    <a:pt x="0" y="59105"/>
                  </a:cubicBezTo>
                  <a:lnTo>
                    <a:pt x="0" y="56313"/>
                  </a:lnTo>
                  <a:cubicBezTo>
                    <a:pt x="0" y="49567"/>
                    <a:pt x="2094" y="42122"/>
                    <a:pt x="6746" y="34911"/>
                  </a:cubicBezTo>
                  <a:cubicBezTo>
                    <a:pt x="9305" y="30956"/>
                    <a:pt x="34895" y="21418"/>
                    <a:pt x="42340" y="28862"/>
                  </a:cubicBezTo>
                  <a:cubicBezTo>
                    <a:pt x="53041" y="39563"/>
                    <a:pt x="64440" y="53754"/>
                    <a:pt x="76072" y="61896"/>
                  </a:cubicBezTo>
                  <a:cubicBezTo>
                    <a:pt x="76770" y="61199"/>
                    <a:pt x="78166" y="59803"/>
                    <a:pt x="79329" y="59337"/>
                  </a:cubicBezTo>
                  <a:lnTo>
                    <a:pt x="79329" y="148902"/>
                  </a:lnTo>
                  <a:cubicBezTo>
                    <a:pt x="77933" y="147507"/>
                    <a:pt x="76537" y="146809"/>
                    <a:pt x="76072" y="146111"/>
                  </a:cubicBezTo>
                  <a:cubicBezTo>
                    <a:pt x="72117" y="146111"/>
                    <a:pt x="72582" y="151461"/>
                    <a:pt x="72582" y="153555"/>
                  </a:cubicBezTo>
                  <a:cubicBezTo>
                    <a:pt x="70024" y="163558"/>
                    <a:pt x="64440" y="171003"/>
                    <a:pt x="57694" y="175190"/>
                  </a:cubicBezTo>
                  <a:cubicBezTo>
                    <a:pt x="53739" y="176586"/>
                    <a:pt x="69093" y="188683"/>
                    <a:pt x="79329" y="193336"/>
                  </a:cubicBezTo>
                  <a:lnTo>
                    <a:pt x="79329" y="268012"/>
                  </a:lnTo>
                  <a:cubicBezTo>
                    <a:pt x="77235" y="267314"/>
                    <a:pt x="75374" y="266616"/>
                    <a:pt x="72582" y="265918"/>
                  </a:cubicBezTo>
                  <a:cubicBezTo>
                    <a:pt x="62579" y="265221"/>
                    <a:pt x="53739" y="265221"/>
                    <a:pt x="45597" y="257078"/>
                  </a:cubicBezTo>
                  <a:cubicBezTo>
                    <a:pt x="40944" y="247075"/>
                    <a:pt x="38152" y="242190"/>
                    <a:pt x="36059" y="235676"/>
                  </a:cubicBezTo>
                  <a:cubicBezTo>
                    <a:pt x="34663" y="232884"/>
                    <a:pt x="32802" y="230325"/>
                    <a:pt x="30010" y="227068"/>
                  </a:cubicBezTo>
                  <a:cubicBezTo>
                    <a:pt x="21868" y="218228"/>
                    <a:pt x="15819" y="210086"/>
                    <a:pt x="11167" y="198687"/>
                  </a:cubicBezTo>
                  <a:cubicBezTo>
                    <a:pt x="9073" y="191940"/>
                    <a:pt x="13260" y="173097"/>
                    <a:pt x="29312" y="171003"/>
                  </a:cubicBezTo>
                  <a:close/>
                  <a:moveTo>
                    <a:pt x="79329" y="58872"/>
                  </a:moveTo>
                  <a:cubicBezTo>
                    <a:pt x="84680" y="54219"/>
                    <a:pt x="91426" y="47473"/>
                    <a:pt x="98172" y="40029"/>
                  </a:cubicBezTo>
                  <a:cubicBezTo>
                    <a:pt x="104221" y="31188"/>
                    <a:pt x="107478" y="15834"/>
                    <a:pt x="113526" y="8390"/>
                  </a:cubicBezTo>
                  <a:cubicBezTo>
                    <a:pt x="114922" y="6994"/>
                    <a:pt x="116318" y="6296"/>
                    <a:pt x="117481" y="5598"/>
                  </a:cubicBezTo>
                  <a:lnTo>
                    <a:pt x="117481" y="62129"/>
                  </a:lnTo>
                  <a:cubicBezTo>
                    <a:pt x="108641" y="65386"/>
                    <a:pt x="101429" y="78879"/>
                    <a:pt x="99336" y="84927"/>
                  </a:cubicBezTo>
                  <a:cubicBezTo>
                    <a:pt x="100034" y="88882"/>
                    <a:pt x="109572" y="100514"/>
                    <a:pt x="117481" y="107726"/>
                  </a:cubicBezTo>
                  <a:lnTo>
                    <a:pt x="117481" y="266616"/>
                  </a:lnTo>
                  <a:cubicBezTo>
                    <a:pt x="113526" y="270571"/>
                    <a:pt x="108176" y="274061"/>
                    <a:pt x="102593" y="274759"/>
                  </a:cubicBezTo>
                  <a:cubicBezTo>
                    <a:pt x="96544" y="275457"/>
                    <a:pt x="89798" y="270106"/>
                    <a:pt x="79096" y="267314"/>
                  </a:cubicBezTo>
                  <a:lnTo>
                    <a:pt x="79096" y="192638"/>
                  </a:lnTo>
                  <a:cubicBezTo>
                    <a:pt x="82353" y="194732"/>
                    <a:pt x="85843" y="195430"/>
                    <a:pt x="87239" y="194034"/>
                  </a:cubicBezTo>
                  <a:cubicBezTo>
                    <a:pt x="97242" y="185892"/>
                    <a:pt x="98638" y="184031"/>
                    <a:pt x="101429" y="173097"/>
                  </a:cubicBezTo>
                  <a:cubicBezTo>
                    <a:pt x="102825" y="169142"/>
                    <a:pt x="87239" y="154253"/>
                    <a:pt x="79096" y="148204"/>
                  </a:cubicBezTo>
                  <a:lnTo>
                    <a:pt x="79096" y="58640"/>
                  </a:lnTo>
                  <a:close/>
                  <a:moveTo>
                    <a:pt x="117714" y="5598"/>
                  </a:moveTo>
                  <a:cubicBezTo>
                    <a:pt x="129811" y="-1846"/>
                    <a:pt x="152609" y="-1148"/>
                    <a:pt x="163543" y="3505"/>
                  </a:cubicBezTo>
                  <a:cubicBezTo>
                    <a:pt x="173547" y="8855"/>
                    <a:pt x="174942" y="20255"/>
                    <a:pt x="172383" y="28397"/>
                  </a:cubicBezTo>
                  <a:lnTo>
                    <a:pt x="169592" y="34445"/>
                  </a:lnTo>
                  <a:cubicBezTo>
                    <a:pt x="166800" y="42588"/>
                    <a:pt x="170290" y="63990"/>
                    <a:pt x="172849" y="66084"/>
                  </a:cubicBezTo>
                  <a:cubicBezTo>
                    <a:pt x="176106" y="70039"/>
                    <a:pt x="178897" y="72830"/>
                    <a:pt x="185644" y="71435"/>
                  </a:cubicBezTo>
                  <a:cubicBezTo>
                    <a:pt x="190994" y="72132"/>
                    <a:pt x="200532" y="92372"/>
                    <a:pt x="196345" y="101677"/>
                  </a:cubicBezTo>
                  <a:cubicBezTo>
                    <a:pt x="194949" y="104934"/>
                    <a:pt x="194484" y="108424"/>
                    <a:pt x="189599" y="113774"/>
                  </a:cubicBezTo>
                  <a:cubicBezTo>
                    <a:pt x="178199" y="124476"/>
                    <a:pt x="171453" y="141923"/>
                    <a:pt x="167963" y="159604"/>
                  </a:cubicBezTo>
                  <a:cubicBezTo>
                    <a:pt x="202859" y="194499"/>
                    <a:pt x="233334" y="228929"/>
                    <a:pt x="266834" y="264523"/>
                  </a:cubicBezTo>
                  <a:cubicBezTo>
                    <a:pt x="282886" y="284762"/>
                    <a:pt x="293820" y="307560"/>
                    <a:pt x="285677" y="317796"/>
                  </a:cubicBezTo>
                  <a:cubicBezTo>
                    <a:pt x="278931" y="323845"/>
                    <a:pt x="257296" y="316401"/>
                    <a:pt x="233799" y="294300"/>
                  </a:cubicBezTo>
                  <a:lnTo>
                    <a:pt x="136325" y="202874"/>
                  </a:lnTo>
                  <a:cubicBezTo>
                    <a:pt x="131672" y="210318"/>
                    <a:pt x="127019" y="222415"/>
                    <a:pt x="120971" y="236606"/>
                  </a:cubicBezTo>
                  <a:lnTo>
                    <a:pt x="120971" y="248703"/>
                  </a:lnTo>
                  <a:cubicBezTo>
                    <a:pt x="121669" y="252658"/>
                    <a:pt x="123762" y="257544"/>
                    <a:pt x="122367" y="260800"/>
                  </a:cubicBezTo>
                  <a:cubicBezTo>
                    <a:pt x="120971" y="262894"/>
                    <a:pt x="119575" y="264755"/>
                    <a:pt x="117714" y="266849"/>
                  </a:cubicBezTo>
                  <a:lnTo>
                    <a:pt x="117714" y="107958"/>
                  </a:lnTo>
                  <a:cubicBezTo>
                    <a:pt x="122367" y="112611"/>
                    <a:pt x="127019" y="116101"/>
                    <a:pt x="128415" y="115403"/>
                  </a:cubicBezTo>
                  <a:cubicBezTo>
                    <a:pt x="136557" y="109354"/>
                    <a:pt x="137255" y="93302"/>
                    <a:pt x="135162" y="87254"/>
                  </a:cubicBezTo>
                  <a:cubicBezTo>
                    <a:pt x="133068" y="78414"/>
                    <a:pt x="129113" y="65619"/>
                    <a:pt x="119808" y="61664"/>
                  </a:cubicBezTo>
                  <a:cubicBezTo>
                    <a:pt x="119110" y="62362"/>
                    <a:pt x="118412" y="62362"/>
                    <a:pt x="117714" y="62362"/>
                  </a:cubicBezTo>
                  <a:lnTo>
                    <a:pt x="117714" y="5831"/>
                  </a:lnTo>
                  <a:close/>
                </a:path>
              </a:pathLst>
            </a:custGeom>
            <a:grpFill/>
            <a:ln w="23259"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EC9303DF-1CD0-1E88-AE45-CA7D32FB07C9}"/>
                </a:ext>
              </a:extLst>
            </p:cNvPr>
            <p:cNvSpPr/>
            <p:nvPr/>
          </p:nvSpPr>
          <p:spPr>
            <a:xfrm>
              <a:off x="6836828" y="4136201"/>
              <a:ext cx="2308216" cy="2308217"/>
            </a:xfrm>
            <a:custGeom>
              <a:avLst/>
              <a:gdLst>
                <a:gd name="connsiteX0" fmla="*/ 1154109 w 2308216"/>
                <a:gd name="connsiteY0" fmla="*/ 0 h 2308217"/>
                <a:gd name="connsiteX1" fmla="*/ 0 w 2308216"/>
                <a:gd name="connsiteY1" fmla="*/ 1154109 h 2308217"/>
                <a:gd name="connsiteX2" fmla="*/ 1154109 w 2308216"/>
                <a:gd name="connsiteY2" fmla="*/ 2308217 h 2308217"/>
                <a:gd name="connsiteX3" fmla="*/ 2308217 w 2308216"/>
                <a:gd name="connsiteY3" fmla="*/ 1154109 h 2308217"/>
                <a:gd name="connsiteX4" fmla="*/ 1154109 w 2308216"/>
                <a:gd name="connsiteY4" fmla="*/ 0 h 2308217"/>
                <a:gd name="connsiteX5" fmla="*/ 1154109 w 2308216"/>
                <a:gd name="connsiteY5" fmla="*/ 2231912 h 2308217"/>
                <a:gd name="connsiteX6" fmla="*/ 76305 w 2308216"/>
                <a:gd name="connsiteY6" fmla="*/ 1154109 h 2308217"/>
                <a:gd name="connsiteX7" fmla="*/ 1154109 w 2308216"/>
                <a:gd name="connsiteY7" fmla="*/ 76072 h 2308217"/>
                <a:gd name="connsiteX8" fmla="*/ 2231912 w 2308216"/>
                <a:gd name="connsiteY8" fmla="*/ 1153876 h 2308217"/>
                <a:gd name="connsiteX9" fmla="*/ 1154109 w 2308216"/>
                <a:gd name="connsiteY9" fmla="*/ 2231680 h 2308217"/>
                <a:gd name="connsiteX10" fmla="*/ 1154109 w 2308216"/>
                <a:gd name="connsiteY10" fmla="*/ 107478 h 2308217"/>
                <a:gd name="connsiteX11" fmla="*/ 107478 w 2308216"/>
                <a:gd name="connsiteY11" fmla="*/ 1154109 h 2308217"/>
                <a:gd name="connsiteX12" fmla="*/ 1154109 w 2308216"/>
                <a:gd name="connsiteY12" fmla="*/ 2200739 h 2308217"/>
                <a:gd name="connsiteX13" fmla="*/ 2200739 w 2308216"/>
                <a:gd name="connsiteY13" fmla="*/ 1154109 h 2308217"/>
                <a:gd name="connsiteX14" fmla="*/ 1154109 w 2308216"/>
                <a:gd name="connsiteY14" fmla="*/ 107478 h 2308217"/>
                <a:gd name="connsiteX15" fmla="*/ 1154109 w 2308216"/>
                <a:gd name="connsiteY15" fmla="*/ 2178639 h 2308217"/>
                <a:gd name="connsiteX16" fmla="*/ 129578 w 2308216"/>
                <a:gd name="connsiteY16" fmla="*/ 1154109 h 2308217"/>
                <a:gd name="connsiteX17" fmla="*/ 1154109 w 2308216"/>
                <a:gd name="connsiteY17" fmla="*/ 129346 h 2308217"/>
                <a:gd name="connsiteX18" fmla="*/ 2178639 w 2308216"/>
                <a:gd name="connsiteY18" fmla="*/ 1153876 h 2308217"/>
                <a:gd name="connsiteX19" fmla="*/ 1154109 w 2308216"/>
                <a:gd name="connsiteY19" fmla="*/ 2178406 h 230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216" h="2308217">
                  <a:moveTo>
                    <a:pt x="1154109" y="0"/>
                  </a:moveTo>
                  <a:cubicBezTo>
                    <a:pt x="516685" y="0"/>
                    <a:pt x="0" y="516685"/>
                    <a:pt x="0" y="1154109"/>
                  </a:cubicBezTo>
                  <a:cubicBezTo>
                    <a:pt x="0" y="1791532"/>
                    <a:pt x="516685" y="2308217"/>
                    <a:pt x="1154109" y="2308217"/>
                  </a:cubicBezTo>
                  <a:cubicBezTo>
                    <a:pt x="1791532" y="2308217"/>
                    <a:pt x="2308217" y="1791532"/>
                    <a:pt x="2308217" y="1154109"/>
                  </a:cubicBezTo>
                  <a:cubicBezTo>
                    <a:pt x="2308217" y="516685"/>
                    <a:pt x="1791299" y="0"/>
                    <a:pt x="1154109" y="0"/>
                  </a:cubicBezTo>
                  <a:close/>
                  <a:moveTo>
                    <a:pt x="1154109" y="2231912"/>
                  </a:moveTo>
                  <a:cubicBezTo>
                    <a:pt x="558792" y="2231912"/>
                    <a:pt x="76305" y="1749425"/>
                    <a:pt x="76305" y="1154109"/>
                  </a:cubicBezTo>
                  <a:cubicBezTo>
                    <a:pt x="76305" y="558792"/>
                    <a:pt x="558792" y="76072"/>
                    <a:pt x="1154109" y="76072"/>
                  </a:cubicBezTo>
                  <a:cubicBezTo>
                    <a:pt x="1749425" y="76072"/>
                    <a:pt x="2231912" y="558560"/>
                    <a:pt x="2231912" y="1153876"/>
                  </a:cubicBezTo>
                  <a:cubicBezTo>
                    <a:pt x="2231912" y="1749192"/>
                    <a:pt x="1749425" y="2231680"/>
                    <a:pt x="1154109" y="2231680"/>
                  </a:cubicBezTo>
                  <a:close/>
                  <a:moveTo>
                    <a:pt x="1154109" y="107478"/>
                  </a:moveTo>
                  <a:cubicBezTo>
                    <a:pt x="576007" y="107478"/>
                    <a:pt x="107478" y="576007"/>
                    <a:pt x="107478" y="1154109"/>
                  </a:cubicBezTo>
                  <a:cubicBezTo>
                    <a:pt x="107478" y="1732210"/>
                    <a:pt x="576007" y="2200739"/>
                    <a:pt x="1154109" y="2200739"/>
                  </a:cubicBezTo>
                  <a:cubicBezTo>
                    <a:pt x="1732210" y="2200739"/>
                    <a:pt x="2200739" y="1732210"/>
                    <a:pt x="2200739" y="1154109"/>
                  </a:cubicBezTo>
                  <a:cubicBezTo>
                    <a:pt x="2200739" y="576007"/>
                    <a:pt x="1731977" y="107478"/>
                    <a:pt x="1154109" y="107478"/>
                  </a:cubicBezTo>
                  <a:close/>
                  <a:moveTo>
                    <a:pt x="1154109" y="2178639"/>
                  </a:moveTo>
                  <a:cubicBezTo>
                    <a:pt x="588104" y="2178639"/>
                    <a:pt x="129578" y="1719880"/>
                    <a:pt x="129578" y="1154109"/>
                  </a:cubicBezTo>
                  <a:cubicBezTo>
                    <a:pt x="129578" y="588337"/>
                    <a:pt x="588104" y="129346"/>
                    <a:pt x="1154109" y="129346"/>
                  </a:cubicBezTo>
                  <a:cubicBezTo>
                    <a:pt x="1720113" y="129346"/>
                    <a:pt x="2178639" y="588105"/>
                    <a:pt x="2178639" y="1153876"/>
                  </a:cubicBezTo>
                  <a:cubicBezTo>
                    <a:pt x="2178639" y="1719647"/>
                    <a:pt x="1719880" y="2178406"/>
                    <a:pt x="1154109" y="2178406"/>
                  </a:cubicBezTo>
                  <a:close/>
                </a:path>
              </a:pathLst>
            </a:custGeom>
            <a:grpFill/>
            <a:ln w="23259" cap="flat">
              <a:noFill/>
              <a:prstDash val="solid"/>
              <a:miter/>
            </a:ln>
          </p:spPr>
          <p:txBody>
            <a:bodyPr rtlCol="0" anchor="ctr"/>
            <a:lstStyle/>
            <a:p>
              <a:endParaRPr lang="zh-CN" altLang="en-US"/>
            </a:p>
          </p:txBody>
        </p:sp>
        <p:grpSp>
          <p:nvGrpSpPr>
            <p:cNvPr id="26" name="图形 7">
              <a:extLst>
                <a:ext uri="{FF2B5EF4-FFF2-40B4-BE49-F238E27FC236}">
                  <a16:creationId xmlns:a16="http://schemas.microsoft.com/office/drawing/2014/main" id="{365CD112-9291-BCD7-2791-A2316B99CF3B}"/>
                </a:ext>
              </a:extLst>
            </p:cNvPr>
            <p:cNvGrpSpPr/>
            <p:nvPr/>
          </p:nvGrpSpPr>
          <p:grpSpPr>
            <a:xfrm>
              <a:off x="7081793" y="4962525"/>
              <a:ext cx="1839687" cy="1259492"/>
              <a:chOff x="7081793" y="4962525"/>
              <a:chExt cx="1839687" cy="1259492"/>
            </a:xfrm>
            <a:grpFill/>
          </p:grpSpPr>
          <p:sp>
            <p:nvSpPr>
              <p:cNvPr id="28" name="任意多边形: 形状 27">
                <a:extLst>
                  <a:ext uri="{FF2B5EF4-FFF2-40B4-BE49-F238E27FC236}">
                    <a16:creationId xmlns:a16="http://schemas.microsoft.com/office/drawing/2014/main" id="{5FA5EBC3-3FD5-FF27-912A-36EE2A38E5A9}"/>
                  </a:ext>
                </a:extLst>
              </p:cNvPr>
              <p:cNvSpPr/>
              <p:nvPr/>
            </p:nvSpPr>
            <p:spPr>
              <a:xfrm>
                <a:off x="7123019" y="4962525"/>
                <a:ext cx="186125" cy="158890"/>
              </a:xfrm>
              <a:custGeom>
                <a:avLst/>
                <a:gdLst>
                  <a:gd name="connsiteX0" fmla="*/ 168147 w 186125"/>
                  <a:gd name="connsiteY0" fmla="*/ 158891 h 158890"/>
                  <a:gd name="connsiteX1" fmla="*/ 110918 w 186125"/>
                  <a:gd name="connsiteY1" fmla="*/ 144002 h 158890"/>
                  <a:gd name="connsiteX2" fmla="*/ 112314 w 186125"/>
                  <a:gd name="connsiteY2" fmla="*/ 138884 h 158890"/>
                  <a:gd name="connsiteX3" fmla="*/ 151862 w 186125"/>
                  <a:gd name="connsiteY3" fmla="*/ 130742 h 158890"/>
                  <a:gd name="connsiteX4" fmla="*/ 173730 w 186125"/>
                  <a:gd name="connsiteY4" fmla="*/ 103523 h 158890"/>
                  <a:gd name="connsiteX5" fmla="*/ 172567 w 186125"/>
                  <a:gd name="connsiteY5" fmla="*/ 81190 h 158890"/>
                  <a:gd name="connsiteX6" fmla="*/ 158841 w 186125"/>
                  <a:gd name="connsiteY6" fmla="*/ 69093 h 158890"/>
                  <a:gd name="connsiteX7" fmla="*/ 148140 w 186125"/>
                  <a:gd name="connsiteY7" fmla="*/ 69093 h 158890"/>
                  <a:gd name="connsiteX8" fmla="*/ 133019 w 186125"/>
                  <a:gd name="connsiteY8" fmla="*/ 77468 h 158890"/>
                  <a:gd name="connsiteX9" fmla="*/ 110453 w 186125"/>
                  <a:gd name="connsiteY9" fmla="*/ 100499 h 158890"/>
                  <a:gd name="connsiteX10" fmla="*/ 71137 w 186125"/>
                  <a:gd name="connsiteY10" fmla="*/ 132835 h 158890"/>
                  <a:gd name="connsiteX11" fmla="*/ 38336 w 186125"/>
                  <a:gd name="connsiteY11" fmla="*/ 134696 h 158890"/>
                  <a:gd name="connsiteX12" fmla="*/ 6232 w 186125"/>
                  <a:gd name="connsiteY12" fmla="*/ 107478 h 158890"/>
                  <a:gd name="connsiteX13" fmla="*/ 2975 w 186125"/>
                  <a:gd name="connsiteY13" fmla="*/ 60718 h 158890"/>
                  <a:gd name="connsiteX14" fmla="*/ 9023 w 186125"/>
                  <a:gd name="connsiteY14" fmla="*/ 46062 h 158890"/>
                  <a:gd name="connsiteX15" fmla="*/ 20190 w 186125"/>
                  <a:gd name="connsiteY15" fmla="*/ 29777 h 158890"/>
                  <a:gd name="connsiteX16" fmla="*/ 25541 w 186125"/>
                  <a:gd name="connsiteY16" fmla="*/ 20472 h 158890"/>
                  <a:gd name="connsiteX17" fmla="*/ 25075 w 186125"/>
                  <a:gd name="connsiteY17" fmla="*/ 12795 h 158890"/>
                  <a:gd name="connsiteX18" fmla="*/ 19027 w 186125"/>
                  <a:gd name="connsiteY18" fmla="*/ 4653 h 158890"/>
                  <a:gd name="connsiteX19" fmla="*/ 20423 w 186125"/>
                  <a:gd name="connsiteY19" fmla="*/ 0 h 158890"/>
                  <a:gd name="connsiteX20" fmla="*/ 84863 w 186125"/>
                  <a:gd name="connsiteY20" fmla="*/ 18378 h 158890"/>
                  <a:gd name="connsiteX21" fmla="*/ 83467 w 186125"/>
                  <a:gd name="connsiteY21" fmla="*/ 23031 h 158890"/>
                  <a:gd name="connsiteX22" fmla="*/ 36009 w 186125"/>
                  <a:gd name="connsiteY22" fmla="*/ 32569 h 158890"/>
                  <a:gd name="connsiteX23" fmla="*/ 12048 w 186125"/>
                  <a:gd name="connsiteY23" fmla="*/ 62579 h 158890"/>
                  <a:gd name="connsiteX24" fmla="*/ 13211 w 186125"/>
                  <a:gd name="connsiteY24" fmla="*/ 87239 h 158890"/>
                  <a:gd name="connsiteX25" fmla="*/ 28798 w 186125"/>
                  <a:gd name="connsiteY25" fmla="*/ 100731 h 158890"/>
                  <a:gd name="connsiteX26" fmla="*/ 41360 w 186125"/>
                  <a:gd name="connsiteY26" fmla="*/ 100731 h 158890"/>
                  <a:gd name="connsiteX27" fmla="*/ 54853 w 186125"/>
                  <a:gd name="connsiteY27" fmla="*/ 93985 h 158890"/>
                  <a:gd name="connsiteX28" fmla="*/ 74627 w 186125"/>
                  <a:gd name="connsiteY28" fmla="*/ 74676 h 158890"/>
                  <a:gd name="connsiteX29" fmla="*/ 103706 w 186125"/>
                  <a:gd name="connsiteY29" fmla="*/ 46760 h 158890"/>
                  <a:gd name="connsiteX30" fmla="*/ 126039 w 186125"/>
                  <a:gd name="connsiteY30" fmla="*/ 36291 h 158890"/>
                  <a:gd name="connsiteX31" fmla="*/ 149536 w 186125"/>
                  <a:gd name="connsiteY31" fmla="*/ 36989 h 158890"/>
                  <a:gd name="connsiteX32" fmla="*/ 180011 w 186125"/>
                  <a:gd name="connsiteY32" fmla="*/ 61881 h 158890"/>
                  <a:gd name="connsiteX33" fmla="*/ 183501 w 186125"/>
                  <a:gd name="connsiteY33" fmla="*/ 103756 h 158890"/>
                  <a:gd name="connsiteX34" fmla="*/ 176987 w 186125"/>
                  <a:gd name="connsiteY34" fmla="*/ 119342 h 158890"/>
                  <a:gd name="connsiteX35" fmla="*/ 167216 w 186125"/>
                  <a:gd name="connsiteY35" fmla="*/ 132137 h 158890"/>
                  <a:gd name="connsiteX36" fmla="*/ 159772 w 186125"/>
                  <a:gd name="connsiteY36" fmla="*/ 142839 h 158890"/>
                  <a:gd name="connsiteX37" fmla="*/ 160237 w 186125"/>
                  <a:gd name="connsiteY37" fmla="*/ 148655 h 158890"/>
                  <a:gd name="connsiteX38" fmla="*/ 168845 w 186125"/>
                  <a:gd name="connsiteY38" fmla="*/ 154936 h 158890"/>
                  <a:gd name="connsiteX39" fmla="*/ 167681 w 186125"/>
                  <a:gd name="connsiteY39" fmla="*/ 158658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125" h="158890">
                    <a:moveTo>
                      <a:pt x="168147" y="158891"/>
                    </a:moveTo>
                    <a:lnTo>
                      <a:pt x="110918" y="144002"/>
                    </a:lnTo>
                    <a:lnTo>
                      <a:pt x="112314" y="138884"/>
                    </a:lnTo>
                    <a:cubicBezTo>
                      <a:pt x="127203" y="140512"/>
                      <a:pt x="140463" y="137721"/>
                      <a:pt x="151862" y="130742"/>
                    </a:cubicBezTo>
                    <a:cubicBezTo>
                      <a:pt x="163261" y="123762"/>
                      <a:pt x="170473" y="114690"/>
                      <a:pt x="173730" y="103523"/>
                    </a:cubicBezTo>
                    <a:cubicBezTo>
                      <a:pt x="176289" y="94916"/>
                      <a:pt x="175824" y="87471"/>
                      <a:pt x="172567" y="81190"/>
                    </a:cubicBezTo>
                    <a:cubicBezTo>
                      <a:pt x="169310" y="74909"/>
                      <a:pt x="164890" y="70954"/>
                      <a:pt x="158841" y="69093"/>
                    </a:cubicBezTo>
                    <a:cubicBezTo>
                      <a:pt x="155119" y="67930"/>
                      <a:pt x="151397" y="67930"/>
                      <a:pt x="148140" y="69093"/>
                    </a:cubicBezTo>
                    <a:cubicBezTo>
                      <a:pt x="143487" y="70489"/>
                      <a:pt x="138602" y="73280"/>
                      <a:pt x="133019" y="77468"/>
                    </a:cubicBezTo>
                    <a:cubicBezTo>
                      <a:pt x="129064" y="80725"/>
                      <a:pt x="121619" y="88402"/>
                      <a:pt x="110453" y="100499"/>
                    </a:cubicBezTo>
                    <a:cubicBezTo>
                      <a:pt x="94866" y="117714"/>
                      <a:pt x="81839" y="128415"/>
                      <a:pt x="71137" y="132835"/>
                    </a:cubicBezTo>
                    <a:cubicBezTo>
                      <a:pt x="60436" y="137255"/>
                      <a:pt x="49502" y="137721"/>
                      <a:pt x="38336" y="134696"/>
                    </a:cubicBezTo>
                    <a:cubicBezTo>
                      <a:pt x="24145" y="130742"/>
                      <a:pt x="13444" y="121669"/>
                      <a:pt x="6232" y="107478"/>
                    </a:cubicBezTo>
                    <a:cubicBezTo>
                      <a:pt x="-747" y="93520"/>
                      <a:pt x="-1910" y="77933"/>
                      <a:pt x="2975" y="60718"/>
                    </a:cubicBezTo>
                    <a:cubicBezTo>
                      <a:pt x="4371" y="55367"/>
                      <a:pt x="6464" y="50482"/>
                      <a:pt x="9023" y="46062"/>
                    </a:cubicBezTo>
                    <a:cubicBezTo>
                      <a:pt x="11582" y="41642"/>
                      <a:pt x="15305" y="36291"/>
                      <a:pt x="20190" y="29777"/>
                    </a:cubicBezTo>
                    <a:cubicBezTo>
                      <a:pt x="22982" y="26288"/>
                      <a:pt x="24843" y="23264"/>
                      <a:pt x="25541" y="20472"/>
                    </a:cubicBezTo>
                    <a:cubicBezTo>
                      <a:pt x="26239" y="18378"/>
                      <a:pt x="26006" y="15819"/>
                      <a:pt x="25075" y="12795"/>
                    </a:cubicBezTo>
                    <a:cubicBezTo>
                      <a:pt x="24145" y="10003"/>
                      <a:pt x="22051" y="7212"/>
                      <a:pt x="19027" y="4653"/>
                    </a:cubicBezTo>
                    <a:lnTo>
                      <a:pt x="20423" y="0"/>
                    </a:lnTo>
                    <a:lnTo>
                      <a:pt x="84863" y="18378"/>
                    </a:lnTo>
                    <a:lnTo>
                      <a:pt x="83467" y="23031"/>
                    </a:lnTo>
                    <a:cubicBezTo>
                      <a:pt x="64391" y="21635"/>
                      <a:pt x="48572" y="24659"/>
                      <a:pt x="36009" y="32569"/>
                    </a:cubicBezTo>
                    <a:cubicBezTo>
                      <a:pt x="23447" y="40479"/>
                      <a:pt x="15537" y="50482"/>
                      <a:pt x="12048" y="62579"/>
                    </a:cubicBezTo>
                    <a:cubicBezTo>
                      <a:pt x="9256" y="71885"/>
                      <a:pt x="9721" y="80260"/>
                      <a:pt x="13211" y="87239"/>
                    </a:cubicBezTo>
                    <a:cubicBezTo>
                      <a:pt x="16700" y="94218"/>
                      <a:pt x="21818" y="98870"/>
                      <a:pt x="28798" y="100731"/>
                    </a:cubicBezTo>
                    <a:cubicBezTo>
                      <a:pt x="32752" y="101895"/>
                      <a:pt x="36940" y="101895"/>
                      <a:pt x="41360" y="100731"/>
                    </a:cubicBezTo>
                    <a:cubicBezTo>
                      <a:pt x="45780" y="99568"/>
                      <a:pt x="50200" y="97475"/>
                      <a:pt x="54853" y="93985"/>
                    </a:cubicBezTo>
                    <a:cubicBezTo>
                      <a:pt x="59506" y="90495"/>
                      <a:pt x="66019" y="84214"/>
                      <a:pt x="74627" y="74676"/>
                    </a:cubicBezTo>
                    <a:cubicBezTo>
                      <a:pt x="86724" y="61416"/>
                      <a:pt x="96262" y="52110"/>
                      <a:pt x="103706" y="46760"/>
                    </a:cubicBezTo>
                    <a:cubicBezTo>
                      <a:pt x="110918" y="41409"/>
                      <a:pt x="118595" y="37920"/>
                      <a:pt x="126039" y="36291"/>
                    </a:cubicBezTo>
                    <a:cubicBezTo>
                      <a:pt x="133716" y="34430"/>
                      <a:pt x="141626" y="34895"/>
                      <a:pt x="149536" y="36989"/>
                    </a:cubicBezTo>
                    <a:cubicBezTo>
                      <a:pt x="163029" y="40944"/>
                      <a:pt x="173265" y="49086"/>
                      <a:pt x="180011" y="61881"/>
                    </a:cubicBezTo>
                    <a:cubicBezTo>
                      <a:pt x="186758" y="74676"/>
                      <a:pt x="187921" y="88634"/>
                      <a:pt x="183501" y="103756"/>
                    </a:cubicBezTo>
                    <a:cubicBezTo>
                      <a:pt x="181872" y="109339"/>
                      <a:pt x="179778" y="114457"/>
                      <a:pt x="176987" y="119342"/>
                    </a:cubicBezTo>
                    <a:cubicBezTo>
                      <a:pt x="174893" y="123065"/>
                      <a:pt x="171636" y="127252"/>
                      <a:pt x="167216" y="132137"/>
                    </a:cubicBezTo>
                    <a:cubicBezTo>
                      <a:pt x="162796" y="137023"/>
                      <a:pt x="160470" y="140512"/>
                      <a:pt x="159772" y="142839"/>
                    </a:cubicBezTo>
                    <a:cubicBezTo>
                      <a:pt x="159074" y="144932"/>
                      <a:pt x="159306" y="147026"/>
                      <a:pt x="160237" y="148655"/>
                    </a:cubicBezTo>
                    <a:cubicBezTo>
                      <a:pt x="161168" y="150283"/>
                      <a:pt x="164192" y="152377"/>
                      <a:pt x="168845" y="154936"/>
                    </a:cubicBezTo>
                    <a:lnTo>
                      <a:pt x="167681" y="158658"/>
                    </a:lnTo>
                    <a:close/>
                  </a:path>
                </a:pathLst>
              </a:custGeom>
              <a:grpFill/>
              <a:ln w="2325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A4F597FF-2BF2-03DC-9EF7-C4EF1C8E4606}"/>
                  </a:ext>
                </a:extLst>
              </p:cNvPr>
              <p:cNvSpPr/>
              <p:nvPr/>
            </p:nvSpPr>
            <p:spPr>
              <a:xfrm>
                <a:off x="7089988" y="5124439"/>
                <a:ext cx="193268" cy="181921"/>
              </a:xfrm>
              <a:custGeom>
                <a:avLst/>
                <a:gdLst>
                  <a:gd name="connsiteX0" fmla="*/ 193036 w 193268"/>
                  <a:gd name="connsiteY0" fmla="*/ 931 h 181921"/>
                  <a:gd name="connsiteX1" fmla="*/ 180706 w 193268"/>
                  <a:gd name="connsiteY1" fmla="*/ 91659 h 181921"/>
                  <a:gd name="connsiteX2" fmla="*/ 175821 w 193268"/>
                  <a:gd name="connsiteY2" fmla="*/ 90961 h 181921"/>
                  <a:gd name="connsiteX3" fmla="*/ 176519 w 193268"/>
                  <a:gd name="connsiteY3" fmla="*/ 86541 h 181921"/>
                  <a:gd name="connsiteX4" fmla="*/ 176519 w 193268"/>
                  <a:gd name="connsiteY4" fmla="*/ 72117 h 181921"/>
                  <a:gd name="connsiteX5" fmla="*/ 171401 w 193268"/>
                  <a:gd name="connsiteY5" fmla="*/ 65836 h 181921"/>
                  <a:gd name="connsiteX6" fmla="*/ 152790 w 193268"/>
                  <a:gd name="connsiteY6" fmla="*/ 61649 h 181921"/>
                  <a:gd name="connsiteX7" fmla="*/ 66715 w 193268"/>
                  <a:gd name="connsiteY7" fmla="*/ 50017 h 181921"/>
                  <a:gd name="connsiteX8" fmla="*/ 35076 w 193268"/>
                  <a:gd name="connsiteY8" fmla="*/ 49319 h 181921"/>
                  <a:gd name="connsiteX9" fmla="*/ 20885 w 193268"/>
                  <a:gd name="connsiteY9" fmla="*/ 59322 h 181921"/>
                  <a:gd name="connsiteX10" fmla="*/ 12976 w 193268"/>
                  <a:gd name="connsiteY10" fmla="*/ 79329 h 181921"/>
                  <a:gd name="connsiteX11" fmla="*/ 16000 w 193268"/>
                  <a:gd name="connsiteY11" fmla="*/ 104454 h 181921"/>
                  <a:gd name="connsiteX12" fmla="*/ 31586 w 193268"/>
                  <a:gd name="connsiteY12" fmla="*/ 121901 h 181921"/>
                  <a:gd name="connsiteX13" fmla="*/ 70204 w 193268"/>
                  <a:gd name="connsiteY13" fmla="*/ 132137 h 181921"/>
                  <a:gd name="connsiteX14" fmla="*/ 141856 w 193268"/>
                  <a:gd name="connsiteY14" fmla="*/ 141908 h 181921"/>
                  <a:gd name="connsiteX15" fmla="*/ 159071 w 193268"/>
                  <a:gd name="connsiteY15" fmla="*/ 141908 h 181921"/>
                  <a:gd name="connsiteX16" fmla="*/ 166981 w 193268"/>
                  <a:gd name="connsiteY16" fmla="*/ 136557 h 181921"/>
                  <a:gd name="connsiteX17" fmla="*/ 172099 w 193268"/>
                  <a:gd name="connsiteY17" fmla="*/ 120506 h 181921"/>
                  <a:gd name="connsiteX18" fmla="*/ 176984 w 193268"/>
                  <a:gd name="connsiteY18" fmla="*/ 121203 h 181921"/>
                  <a:gd name="connsiteX19" fmla="*/ 168609 w 193268"/>
                  <a:gd name="connsiteY19" fmla="*/ 181922 h 181921"/>
                  <a:gd name="connsiteX20" fmla="*/ 163724 w 193268"/>
                  <a:gd name="connsiteY20" fmla="*/ 181224 h 181921"/>
                  <a:gd name="connsiteX21" fmla="*/ 164189 w 193268"/>
                  <a:gd name="connsiteY21" fmla="*/ 177502 h 181921"/>
                  <a:gd name="connsiteX22" fmla="*/ 162793 w 193268"/>
                  <a:gd name="connsiteY22" fmla="*/ 164707 h 181921"/>
                  <a:gd name="connsiteX23" fmla="*/ 154884 w 193268"/>
                  <a:gd name="connsiteY23" fmla="*/ 156332 h 181921"/>
                  <a:gd name="connsiteX24" fmla="*/ 140228 w 193268"/>
                  <a:gd name="connsiteY24" fmla="*/ 152609 h 181921"/>
                  <a:gd name="connsiteX25" fmla="*/ 73461 w 193268"/>
                  <a:gd name="connsiteY25" fmla="*/ 143537 h 181921"/>
                  <a:gd name="connsiteX26" fmla="*/ 29260 w 193268"/>
                  <a:gd name="connsiteY26" fmla="*/ 133301 h 181921"/>
                  <a:gd name="connsiteX27" fmla="*/ 6694 w 193268"/>
                  <a:gd name="connsiteY27" fmla="*/ 110037 h 181921"/>
                  <a:gd name="connsiteX28" fmla="*/ 1111 w 193268"/>
                  <a:gd name="connsiteY28" fmla="*/ 65371 h 181921"/>
                  <a:gd name="connsiteX29" fmla="*/ 12045 w 193268"/>
                  <a:gd name="connsiteY29" fmla="*/ 30941 h 181921"/>
                  <a:gd name="connsiteX30" fmla="*/ 36472 w 193268"/>
                  <a:gd name="connsiteY30" fmla="*/ 9771 h 181921"/>
                  <a:gd name="connsiteX31" fmla="*/ 72298 w 193268"/>
                  <a:gd name="connsiteY31" fmla="*/ 7444 h 181921"/>
                  <a:gd name="connsiteX32" fmla="*/ 158373 w 193268"/>
                  <a:gd name="connsiteY32" fmla="*/ 19076 h 181921"/>
                  <a:gd name="connsiteX33" fmla="*/ 177449 w 193268"/>
                  <a:gd name="connsiteY33" fmla="*/ 20007 h 181921"/>
                  <a:gd name="connsiteX34" fmla="*/ 184196 w 193268"/>
                  <a:gd name="connsiteY34" fmla="*/ 14889 h 181921"/>
                  <a:gd name="connsiteX35" fmla="*/ 188383 w 193268"/>
                  <a:gd name="connsiteY35" fmla="*/ 0 h 181921"/>
                  <a:gd name="connsiteX36" fmla="*/ 193269 w 193268"/>
                  <a:gd name="connsiteY36" fmla="*/ 698 h 18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3268" h="181921">
                    <a:moveTo>
                      <a:pt x="193036" y="931"/>
                    </a:moveTo>
                    <a:lnTo>
                      <a:pt x="180706" y="91659"/>
                    </a:lnTo>
                    <a:lnTo>
                      <a:pt x="175821" y="90961"/>
                    </a:lnTo>
                    <a:lnTo>
                      <a:pt x="176519" y="86541"/>
                    </a:lnTo>
                    <a:cubicBezTo>
                      <a:pt x="177449" y="79794"/>
                      <a:pt x="177449" y="74909"/>
                      <a:pt x="176519" y="72117"/>
                    </a:cubicBezTo>
                    <a:cubicBezTo>
                      <a:pt x="175356" y="69326"/>
                      <a:pt x="173727" y="67232"/>
                      <a:pt x="171401" y="65836"/>
                    </a:cubicBezTo>
                    <a:cubicBezTo>
                      <a:pt x="169075" y="64440"/>
                      <a:pt x="162793" y="63044"/>
                      <a:pt x="152790" y="61649"/>
                    </a:cubicBezTo>
                    <a:lnTo>
                      <a:pt x="66715" y="50017"/>
                    </a:lnTo>
                    <a:cubicBezTo>
                      <a:pt x="50895" y="47923"/>
                      <a:pt x="40427" y="47690"/>
                      <a:pt x="35076" y="49319"/>
                    </a:cubicBezTo>
                    <a:cubicBezTo>
                      <a:pt x="29725" y="50947"/>
                      <a:pt x="24840" y="54437"/>
                      <a:pt x="20885" y="59322"/>
                    </a:cubicBezTo>
                    <a:cubicBezTo>
                      <a:pt x="16698" y="64208"/>
                      <a:pt x="14139" y="70954"/>
                      <a:pt x="12976" y="79329"/>
                    </a:cubicBezTo>
                    <a:cubicBezTo>
                      <a:pt x="11580" y="88867"/>
                      <a:pt x="12743" y="97242"/>
                      <a:pt x="16000" y="104454"/>
                    </a:cubicBezTo>
                    <a:cubicBezTo>
                      <a:pt x="19489" y="111665"/>
                      <a:pt x="24607" y="117481"/>
                      <a:pt x="31586" y="121901"/>
                    </a:cubicBezTo>
                    <a:cubicBezTo>
                      <a:pt x="38566" y="126322"/>
                      <a:pt x="51593" y="129578"/>
                      <a:pt x="70204" y="132137"/>
                    </a:cubicBezTo>
                    <a:lnTo>
                      <a:pt x="141856" y="141908"/>
                    </a:lnTo>
                    <a:cubicBezTo>
                      <a:pt x="149766" y="143071"/>
                      <a:pt x="155349" y="142839"/>
                      <a:pt x="159071" y="141908"/>
                    </a:cubicBezTo>
                    <a:cubicBezTo>
                      <a:pt x="162561" y="140745"/>
                      <a:pt x="165352" y="138884"/>
                      <a:pt x="166981" y="136557"/>
                    </a:cubicBezTo>
                    <a:cubicBezTo>
                      <a:pt x="169540" y="132835"/>
                      <a:pt x="171168" y="127485"/>
                      <a:pt x="172099" y="120506"/>
                    </a:cubicBezTo>
                    <a:lnTo>
                      <a:pt x="176984" y="121203"/>
                    </a:lnTo>
                    <a:lnTo>
                      <a:pt x="168609" y="181922"/>
                    </a:lnTo>
                    <a:lnTo>
                      <a:pt x="163724" y="181224"/>
                    </a:lnTo>
                    <a:lnTo>
                      <a:pt x="164189" y="177502"/>
                    </a:lnTo>
                    <a:cubicBezTo>
                      <a:pt x="164887" y="172616"/>
                      <a:pt x="164422" y="168429"/>
                      <a:pt x="162793" y="164707"/>
                    </a:cubicBezTo>
                    <a:cubicBezTo>
                      <a:pt x="161165" y="161217"/>
                      <a:pt x="158606" y="158425"/>
                      <a:pt x="154884" y="156332"/>
                    </a:cubicBezTo>
                    <a:cubicBezTo>
                      <a:pt x="152325" y="154936"/>
                      <a:pt x="147439" y="153540"/>
                      <a:pt x="140228" y="152609"/>
                    </a:cubicBezTo>
                    <a:lnTo>
                      <a:pt x="73461" y="143537"/>
                    </a:lnTo>
                    <a:cubicBezTo>
                      <a:pt x="52756" y="140745"/>
                      <a:pt x="38100" y="137255"/>
                      <a:pt x="29260" y="133301"/>
                    </a:cubicBezTo>
                    <a:cubicBezTo>
                      <a:pt x="20420" y="129346"/>
                      <a:pt x="12976" y="121436"/>
                      <a:pt x="6694" y="110037"/>
                    </a:cubicBezTo>
                    <a:cubicBezTo>
                      <a:pt x="413" y="98405"/>
                      <a:pt x="-1448" y="83516"/>
                      <a:pt x="1111" y="65371"/>
                    </a:cubicBezTo>
                    <a:cubicBezTo>
                      <a:pt x="3205" y="50249"/>
                      <a:pt x="6927" y="38618"/>
                      <a:pt x="12045" y="30941"/>
                    </a:cubicBezTo>
                    <a:cubicBezTo>
                      <a:pt x="19024" y="20472"/>
                      <a:pt x="27399" y="13260"/>
                      <a:pt x="36472" y="9771"/>
                    </a:cubicBezTo>
                    <a:cubicBezTo>
                      <a:pt x="45777" y="6281"/>
                      <a:pt x="57642" y="5583"/>
                      <a:pt x="72298" y="7444"/>
                    </a:cubicBezTo>
                    <a:lnTo>
                      <a:pt x="158373" y="19076"/>
                    </a:lnTo>
                    <a:cubicBezTo>
                      <a:pt x="168377" y="20472"/>
                      <a:pt x="174890" y="20705"/>
                      <a:pt x="177449" y="20007"/>
                    </a:cubicBezTo>
                    <a:cubicBezTo>
                      <a:pt x="180008" y="19309"/>
                      <a:pt x="182335" y="17448"/>
                      <a:pt x="184196" y="14889"/>
                    </a:cubicBezTo>
                    <a:cubicBezTo>
                      <a:pt x="186057" y="12330"/>
                      <a:pt x="187453" y="7444"/>
                      <a:pt x="188383" y="0"/>
                    </a:cubicBezTo>
                    <a:lnTo>
                      <a:pt x="193269" y="698"/>
                    </a:lnTo>
                    <a:close/>
                  </a:path>
                </a:pathLst>
              </a:custGeom>
              <a:grpFill/>
              <a:ln w="2325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DBB93F64-36BB-19B2-39B2-0CA879FFD3D9}"/>
                  </a:ext>
                </a:extLst>
              </p:cNvPr>
              <p:cNvSpPr/>
              <p:nvPr/>
            </p:nvSpPr>
            <p:spPr>
              <a:xfrm>
                <a:off x="7081793" y="5277747"/>
                <a:ext cx="186574" cy="182619"/>
              </a:xfrm>
              <a:custGeom>
                <a:avLst/>
                <a:gdLst>
                  <a:gd name="connsiteX0" fmla="*/ 180293 w 186574"/>
                  <a:gd name="connsiteY0" fmla="*/ 62114 h 182619"/>
                  <a:gd name="connsiteX1" fmla="*/ 74909 w 186574"/>
                  <a:gd name="connsiteY1" fmla="*/ 155168 h 182619"/>
                  <a:gd name="connsiteX2" fmla="*/ 150981 w 186574"/>
                  <a:gd name="connsiteY2" fmla="*/ 151214 h 182619"/>
                  <a:gd name="connsiteX3" fmla="*/ 172383 w 186574"/>
                  <a:gd name="connsiteY3" fmla="*/ 145630 h 182619"/>
                  <a:gd name="connsiteX4" fmla="*/ 178665 w 186574"/>
                  <a:gd name="connsiteY4" fmla="*/ 124228 h 182619"/>
                  <a:gd name="connsiteX5" fmla="*/ 183550 w 186574"/>
                  <a:gd name="connsiteY5" fmla="*/ 124228 h 182619"/>
                  <a:gd name="connsiteX6" fmla="*/ 186574 w 186574"/>
                  <a:gd name="connsiteY6" fmla="*/ 182619 h 182619"/>
                  <a:gd name="connsiteX7" fmla="*/ 181689 w 186574"/>
                  <a:gd name="connsiteY7" fmla="*/ 182619 h 182619"/>
                  <a:gd name="connsiteX8" fmla="*/ 177269 w 186574"/>
                  <a:gd name="connsiteY8" fmla="*/ 167963 h 182619"/>
                  <a:gd name="connsiteX9" fmla="*/ 169592 w 186574"/>
                  <a:gd name="connsiteY9" fmla="*/ 162380 h 182619"/>
                  <a:gd name="connsiteX10" fmla="*/ 151679 w 186574"/>
                  <a:gd name="connsiteY10" fmla="*/ 161217 h 182619"/>
                  <a:gd name="connsiteX11" fmla="*/ 4187 w 186574"/>
                  <a:gd name="connsiteY11" fmla="*/ 168661 h 182619"/>
                  <a:gd name="connsiteX12" fmla="*/ 4187 w 186574"/>
                  <a:gd name="connsiteY12" fmla="*/ 164241 h 182619"/>
                  <a:gd name="connsiteX13" fmla="*/ 145398 w 186574"/>
                  <a:gd name="connsiteY13" fmla="*/ 36989 h 182619"/>
                  <a:gd name="connsiteX14" fmla="*/ 32802 w 186574"/>
                  <a:gd name="connsiteY14" fmla="*/ 42805 h 182619"/>
                  <a:gd name="connsiteX15" fmla="*/ 12562 w 186574"/>
                  <a:gd name="connsiteY15" fmla="*/ 50947 h 182619"/>
                  <a:gd name="connsiteX16" fmla="*/ 7910 w 186574"/>
                  <a:gd name="connsiteY16" fmla="*/ 67232 h 182619"/>
                  <a:gd name="connsiteX17" fmla="*/ 7910 w 186574"/>
                  <a:gd name="connsiteY17" fmla="*/ 71419 h 182619"/>
                  <a:gd name="connsiteX18" fmla="*/ 3257 w 186574"/>
                  <a:gd name="connsiteY18" fmla="*/ 71652 h 182619"/>
                  <a:gd name="connsiteX19" fmla="*/ 0 w 186574"/>
                  <a:gd name="connsiteY19" fmla="*/ 8840 h 182619"/>
                  <a:gd name="connsiteX20" fmla="*/ 4885 w 186574"/>
                  <a:gd name="connsiteY20" fmla="*/ 8840 h 182619"/>
                  <a:gd name="connsiteX21" fmla="*/ 11864 w 186574"/>
                  <a:gd name="connsiteY21" fmla="*/ 28614 h 182619"/>
                  <a:gd name="connsiteX22" fmla="*/ 32104 w 186574"/>
                  <a:gd name="connsiteY22" fmla="*/ 33267 h 182619"/>
                  <a:gd name="connsiteX23" fmla="*/ 157029 w 186574"/>
                  <a:gd name="connsiteY23" fmla="*/ 26986 h 182619"/>
                  <a:gd name="connsiteX24" fmla="*/ 161450 w 186574"/>
                  <a:gd name="connsiteY24" fmla="*/ 23031 h 182619"/>
                  <a:gd name="connsiteX25" fmla="*/ 170290 w 186574"/>
                  <a:gd name="connsiteY25" fmla="*/ 12562 h 182619"/>
                  <a:gd name="connsiteX26" fmla="*/ 172151 w 186574"/>
                  <a:gd name="connsiteY26" fmla="*/ 0 h 182619"/>
                  <a:gd name="connsiteX27" fmla="*/ 177036 w 186574"/>
                  <a:gd name="connsiteY27" fmla="*/ 0 h 182619"/>
                  <a:gd name="connsiteX28" fmla="*/ 180293 w 186574"/>
                  <a:gd name="connsiteY28" fmla="*/ 62579 h 18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574" h="182619">
                    <a:moveTo>
                      <a:pt x="180293" y="62114"/>
                    </a:moveTo>
                    <a:lnTo>
                      <a:pt x="74909" y="155168"/>
                    </a:lnTo>
                    <a:lnTo>
                      <a:pt x="150981" y="151214"/>
                    </a:lnTo>
                    <a:cubicBezTo>
                      <a:pt x="161682" y="150748"/>
                      <a:pt x="168661" y="148887"/>
                      <a:pt x="172383" y="145630"/>
                    </a:cubicBezTo>
                    <a:cubicBezTo>
                      <a:pt x="177269" y="141210"/>
                      <a:pt x="179363" y="133999"/>
                      <a:pt x="178665" y="124228"/>
                    </a:cubicBezTo>
                    <a:lnTo>
                      <a:pt x="183550" y="124228"/>
                    </a:lnTo>
                    <a:cubicBezTo>
                      <a:pt x="183550" y="124228"/>
                      <a:pt x="186574" y="182619"/>
                      <a:pt x="186574" y="182619"/>
                    </a:cubicBezTo>
                    <a:lnTo>
                      <a:pt x="181689" y="182619"/>
                    </a:lnTo>
                    <a:cubicBezTo>
                      <a:pt x="180293" y="175408"/>
                      <a:pt x="178897" y="170522"/>
                      <a:pt x="177269" y="167963"/>
                    </a:cubicBezTo>
                    <a:cubicBezTo>
                      <a:pt x="175640" y="165404"/>
                      <a:pt x="173081" y="163543"/>
                      <a:pt x="169592" y="162380"/>
                    </a:cubicBezTo>
                    <a:cubicBezTo>
                      <a:pt x="166102" y="161217"/>
                      <a:pt x="160054" y="160752"/>
                      <a:pt x="151679" y="161217"/>
                    </a:cubicBezTo>
                    <a:lnTo>
                      <a:pt x="4187" y="168661"/>
                    </a:lnTo>
                    <a:lnTo>
                      <a:pt x="4187" y="164241"/>
                    </a:lnTo>
                    <a:cubicBezTo>
                      <a:pt x="4187" y="164241"/>
                      <a:pt x="145398" y="36989"/>
                      <a:pt x="145398" y="36989"/>
                    </a:cubicBezTo>
                    <a:lnTo>
                      <a:pt x="32802" y="42805"/>
                    </a:lnTo>
                    <a:cubicBezTo>
                      <a:pt x="22566" y="43270"/>
                      <a:pt x="15819" y="46062"/>
                      <a:pt x="12562" y="50947"/>
                    </a:cubicBezTo>
                    <a:cubicBezTo>
                      <a:pt x="9305" y="55833"/>
                      <a:pt x="7677" y="61183"/>
                      <a:pt x="7910" y="67232"/>
                    </a:cubicBezTo>
                    <a:lnTo>
                      <a:pt x="7910" y="71419"/>
                    </a:lnTo>
                    <a:cubicBezTo>
                      <a:pt x="7910" y="71419"/>
                      <a:pt x="3257" y="71652"/>
                      <a:pt x="3257" y="71652"/>
                    </a:cubicBezTo>
                    <a:lnTo>
                      <a:pt x="0" y="8840"/>
                    </a:lnTo>
                    <a:lnTo>
                      <a:pt x="4885" y="8840"/>
                    </a:lnTo>
                    <a:cubicBezTo>
                      <a:pt x="5351" y="18378"/>
                      <a:pt x="7910" y="25125"/>
                      <a:pt x="11864" y="28614"/>
                    </a:cubicBezTo>
                    <a:cubicBezTo>
                      <a:pt x="16052" y="32336"/>
                      <a:pt x="22798" y="33732"/>
                      <a:pt x="32104" y="33267"/>
                    </a:cubicBezTo>
                    <a:lnTo>
                      <a:pt x="157029" y="26986"/>
                    </a:lnTo>
                    <a:lnTo>
                      <a:pt x="161450" y="23031"/>
                    </a:lnTo>
                    <a:cubicBezTo>
                      <a:pt x="165870" y="19076"/>
                      <a:pt x="168894" y="15587"/>
                      <a:pt x="170290" y="12562"/>
                    </a:cubicBezTo>
                    <a:cubicBezTo>
                      <a:pt x="171686" y="9538"/>
                      <a:pt x="172151" y="5351"/>
                      <a:pt x="172151" y="0"/>
                    </a:cubicBezTo>
                    <a:lnTo>
                      <a:pt x="177036" y="0"/>
                    </a:lnTo>
                    <a:cubicBezTo>
                      <a:pt x="177036" y="0"/>
                      <a:pt x="180293" y="62579"/>
                      <a:pt x="180293" y="62579"/>
                    </a:cubicBezTo>
                    <a:close/>
                  </a:path>
                </a:pathLst>
              </a:custGeom>
              <a:grpFill/>
              <a:ln w="2325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1B733C1D-BBD9-B504-0D9C-B4066B2AB3E8}"/>
                  </a:ext>
                </a:extLst>
              </p:cNvPr>
              <p:cNvSpPr/>
              <p:nvPr/>
            </p:nvSpPr>
            <p:spPr>
              <a:xfrm>
                <a:off x="7127158" y="5501310"/>
                <a:ext cx="217980" cy="199369"/>
              </a:xfrm>
              <a:custGeom>
                <a:avLst/>
                <a:gdLst>
                  <a:gd name="connsiteX0" fmla="*/ 217980 w 217980"/>
                  <a:gd name="connsiteY0" fmla="*/ 174942 h 199369"/>
                  <a:gd name="connsiteX1" fmla="*/ 213560 w 217980"/>
                  <a:gd name="connsiteY1" fmla="*/ 176804 h 199369"/>
                  <a:gd name="connsiteX2" fmla="*/ 203789 w 217980"/>
                  <a:gd name="connsiteY2" fmla="*/ 166102 h 199369"/>
                  <a:gd name="connsiteX3" fmla="*/ 168196 w 217980"/>
                  <a:gd name="connsiteY3" fmla="*/ 157960 h 199369"/>
                  <a:gd name="connsiteX4" fmla="*/ 94218 w 217980"/>
                  <a:gd name="connsiteY4" fmla="*/ 145863 h 199369"/>
                  <a:gd name="connsiteX5" fmla="*/ 54437 w 217980"/>
                  <a:gd name="connsiteY5" fmla="*/ 161682 h 199369"/>
                  <a:gd name="connsiteX6" fmla="*/ 39083 w 217980"/>
                  <a:gd name="connsiteY6" fmla="*/ 169359 h 199369"/>
                  <a:gd name="connsiteX7" fmla="*/ 35593 w 217980"/>
                  <a:gd name="connsiteY7" fmla="*/ 176804 h 199369"/>
                  <a:gd name="connsiteX8" fmla="*/ 37454 w 217980"/>
                  <a:gd name="connsiteY8" fmla="*/ 188203 h 199369"/>
                  <a:gd name="connsiteX9" fmla="*/ 41177 w 217980"/>
                  <a:gd name="connsiteY9" fmla="*/ 197508 h 199369"/>
                  <a:gd name="connsiteX10" fmla="*/ 36757 w 217980"/>
                  <a:gd name="connsiteY10" fmla="*/ 199369 h 199369"/>
                  <a:gd name="connsiteX11" fmla="*/ 0 w 217980"/>
                  <a:gd name="connsiteY11" fmla="*/ 106780 h 199369"/>
                  <a:gd name="connsiteX12" fmla="*/ 4420 w 217980"/>
                  <a:gd name="connsiteY12" fmla="*/ 104919 h 199369"/>
                  <a:gd name="connsiteX13" fmla="*/ 7910 w 217980"/>
                  <a:gd name="connsiteY13" fmla="*/ 113527 h 199369"/>
                  <a:gd name="connsiteX14" fmla="*/ 15121 w 217980"/>
                  <a:gd name="connsiteY14" fmla="*/ 123995 h 199369"/>
                  <a:gd name="connsiteX15" fmla="*/ 23031 w 217980"/>
                  <a:gd name="connsiteY15" fmla="*/ 126554 h 199369"/>
                  <a:gd name="connsiteX16" fmla="*/ 38850 w 217980"/>
                  <a:gd name="connsiteY16" fmla="*/ 121901 h 199369"/>
                  <a:gd name="connsiteX17" fmla="*/ 71885 w 217980"/>
                  <a:gd name="connsiteY17" fmla="*/ 108874 h 199369"/>
                  <a:gd name="connsiteX18" fmla="*/ 127019 w 217980"/>
                  <a:gd name="connsiteY18" fmla="*/ 42107 h 199369"/>
                  <a:gd name="connsiteX19" fmla="*/ 145165 w 217980"/>
                  <a:gd name="connsiteY19" fmla="*/ 16052 h 199369"/>
                  <a:gd name="connsiteX20" fmla="*/ 144002 w 217980"/>
                  <a:gd name="connsiteY20" fmla="*/ 1861 h 199369"/>
                  <a:gd name="connsiteX21" fmla="*/ 148422 w 217980"/>
                  <a:gd name="connsiteY21" fmla="*/ 0 h 199369"/>
                  <a:gd name="connsiteX22" fmla="*/ 179828 w 217980"/>
                  <a:gd name="connsiteY22" fmla="*/ 79096 h 199369"/>
                  <a:gd name="connsiteX23" fmla="*/ 175408 w 217980"/>
                  <a:gd name="connsiteY23" fmla="*/ 80957 h 199369"/>
                  <a:gd name="connsiteX24" fmla="*/ 174012 w 217980"/>
                  <a:gd name="connsiteY24" fmla="*/ 77468 h 199369"/>
                  <a:gd name="connsiteX25" fmla="*/ 167963 w 217980"/>
                  <a:gd name="connsiteY25" fmla="*/ 68162 h 199369"/>
                  <a:gd name="connsiteX26" fmla="*/ 162380 w 217980"/>
                  <a:gd name="connsiteY26" fmla="*/ 66999 h 199369"/>
                  <a:gd name="connsiteX27" fmla="*/ 144235 w 217980"/>
                  <a:gd name="connsiteY27" fmla="*/ 85377 h 199369"/>
                  <a:gd name="connsiteX28" fmla="*/ 101429 w 217980"/>
                  <a:gd name="connsiteY28" fmla="*/ 136790 h 199369"/>
                  <a:gd name="connsiteX29" fmla="*/ 163078 w 217980"/>
                  <a:gd name="connsiteY29" fmla="*/ 146793 h 199369"/>
                  <a:gd name="connsiteX30" fmla="*/ 191692 w 217980"/>
                  <a:gd name="connsiteY30" fmla="*/ 148189 h 199369"/>
                  <a:gd name="connsiteX31" fmla="*/ 195880 w 217980"/>
                  <a:gd name="connsiteY31" fmla="*/ 142839 h 199369"/>
                  <a:gd name="connsiteX32" fmla="*/ 193553 w 217980"/>
                  <a:gd name="connsiteY32" fmla="*/ 126089 h 199369"/>
                  <a:gd name="connsiteX33" fmla="*/ 197973 w 217980"/>
                  <a:gd name="connsiteY33" fmla="*/ 124228 h 199369"/>
                  <a:gd name="connsiteX34" fmla="*/ 217980 w 217980"/>
                  <a:gd name="connsiteY34" fmla="*/ 174477 h 19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980" h="199369">
                    <a:moveTo>
                      <a:pt x="217980" y="174942"/>
                    </a:moveTo>
                    <a:lnTo>
                      <a:pt x="213560" y="176804"/>
                    </a:lnTo>
                    <a:cubicBezTo>
                      <a:pt x="210768" y="171686"/>
                      <a:pt x="207512" y="168196"/>
                      <a:pt x="203789" y="166102"/>
                    </a:cubicBezTo>
                    <a:cubicBezTo>
                      <a:pt x="198671" y="163311"/>
                      <a:pt x="187040" y="160752"/>
                      <a:pt x="168196" y="157960"/>
                    </a:cubicBezTo>
                    <a:lnTo>
                      <a:pt x="94218" y="145863"/>
                    </a:lnTo>
                    <a:lnTo>
                      <a:pt x="54437" y="161682"/>
                    </a:lnTo>
                    <a:cubicBezTo>
                      <a:pt x="45829" y="164939"/>
                      <a:pt x="40711" y="167498"/>
                      <a:pt x="39083" y="169359"/>
                    </a:cubicBezTo>
                    <a:cubicBezTo>
                      <a:pt x="37454" y="170988"/>
                      <a:pt x="36291" y="173547"/>
                      <a:pt x="35593" y="176804"/>
                    </a:cubicBezTo>
                    <a:cubicBezTo>
                      <a:pt x="35128" y="180060"/>
                      <a:pt x="35593" y="183783"/>
                      <a:pt x="37454" y="188203"/>
                    </a:cubicBezTo>
                    <a:lnTo>
                      <a:pt x="41177" y="197508"/>
                    </a:lnTo>
                    <a:lnTo>
                      <a:pt x="36757" y="199369"/>
                    </a:lnTo>
                    <a:lnTo>
                      <a:pt x="0" y="106780"/>
                    </a:lnTo>
                    <a:lnTo>
                      <a:pt x="4420" y="104919"/>
                    </a:lnTo>
                    <a:lnTo>
                      <a:pt x="7910" y="113527"/>
                    </a:lnTo>
                    <a:cubicBezTo>
                      <a:pt x="9771" y="118412"/>
                      <a:pt x="12330" y="121901"/>
                      <a:pt x="15121" y="123995"/>
                    </a:cubicBezTo>
                    <a:cubicBezTo>
                      <a:pt x="16982" y="125624"/>
                      <a:pt x="19774" y="126554"/>
                      <a:pt x="23031" y="126554"/>
                    </a:cubicBezTo>
                    <a:cubicBezTo>
                      <a:pt x="25357" y="126554"/>
                      <a:pt x="30708" y="125158"/>
                      <a:pt x="38850" y="121901"/>
                    </a:cubicBezTo>
                    <a:lnTo>
                      <a:pt x="71885" y="108874"/>
                    </a:lnTo>
                    <a:lnTo>
                      <a:pt x="127019" y="42107"/>
                    </a:lnTo>
                    <a:cubicBezTo>
                      <a:pt x="137953" y="28847"/>
                      <a:pt x="144002" y="20239"/>
                      <a:pt x="145165" y="16052"/>
                    </a:cubicBezTo>
                    <a:cubicBezTo>
                      <a:pt x="146328" y="11864"/>
                      <a:pt x="146096" y="7212"/>
                      <a:pt x="144002" y="1861"/>
                    </a:cubicBezTo>
                    <a:lnTo>
                      <a:pt x="148422" y="0"/>
                    </a:lnTo>
                    <a:lnTo>
                      <a:pt x="179828" y="79096"/>
                    </a:lnTo>
                    <a:lnTo>
                      <a:pt x="175408" y="80957"/>
                    </a:lnTo>
                    <a:lnTo>
                      <a:pt x="174012" y="77468"/>
                    </a:lnTo>
                    <a:cubicBezTo>
                      <a:pt x="172151" y="72582"/>
                      <a:pt x="170057" y="69558"/>
                      <a:pt x="167963" y="68162"/>
                    </a:cubicBezTo>
                    <a:cubicBezTo>
                      <a:pt x="165870" y="66767"/>
                      <a:pt x="164009" y="66534"/>
                      <a:pt x="162380" y="66999"/>
                    </a:cubicBezTo>
                    <a:cubicBezTo>
                      <a:pt x="159356" y="68162"/>
                      <a:pt x="153307" y="74211"/>
                      <a:pt x="144235" y="85377"/>
                    </a:cubicBezTo>
                    <a:lnTo>
                      <a:pt x="101429" y="136790"/>
                    </a:lnTo>
                    <a:lnTo>
                      <a:pt x="163078" y="146793"/>
                    </a:lnTo>
                    <a:cubicBezTo>
                      <a:pt x="178199" y="149352"/>
                      <a:pt x="187737" y="149818"/>
                      <a:pt x="191692" y="148189"/>
                    </a:cubicBezTo>
                    <a:cubicBezTo>
                      <a:pt x="193786" y="147259"/>
                      <a:pt x="195414" y="145630"/>
                      <a:pt x="195880" y="142839"/>
                    </a:cubicBezTo>
                    <a:cubicBezTo>
                      <a:pt x="196810" y="139349"/>
                      <a:pt x="195880" y="133766"/>
                      <a:pt x="193553" y="126089"/>
                    </a:cubicBezTo>
                    <a:lnTo>
                      <a:pt x="197973" y="124228"/>
                    </a:lnTo>
                    <a:lnTo>
                      <a:pt x="217980" y="174477"/>
                    </a:lnTo>
                    <a:close/>
                  </a:path>
                </a:pathLst>
              </a:custGeom>
              <a:grpFill/>
              <a:ln w="2325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1786EDD0-3AA2-0B98-BC3C-F810BFD7C047}"/>
                  </a:ext>
                </a:extLst>
              </p:cNvPr>
              <p:cNvSpPr/>
              <p:nvPr/>
            </p:nvSpPr>
            <p:spPr>
              <a:xfrm>
                <a:off x="7169032" y="5700679"/>
                <a:ext cx="204487" cy="177268"/>
              </a:xfrm>
              <a:custGeom>
                <a:avLst/>
                <a:gdLst>
                  <a:gd name="connsiteX0" fmla="*/ 101895 w 204487"/>
                  <a:gd name="connsiteY0" fmla="*/ 83749 h 177268"/>
                  <a:gd name="connsiteX1" fmla="*/ 67930 w 204487"/>
                  <a:gd name="connsiteY1" fmla="*/ 31173 h 177268"/>
                  <a:gd name="connsiteX2" fmla="*/ 49319 w 204487"/>
                  <a:gd name="connsiteY2" fmla="*/ 34198 h 177268"/>
                  <a:gd name="connsiteX3" fmla="*/ 35361 w 204487"/>
                  <a:gd name="connsiteY3" fmla="*/ 38850 h 177268"/>
                  <a:gd name="connsiteX4" fmla="*/ 29312 w 204487"/>
                  <a:gd name="connsiteY4" fmla="*/ 50017 h 177268"/>
                  <a:gd name="connsiteX5" fmla="*/ 36059 w 204487"/>
                  <a:gd name="connsiteY5" fmla="*/ 66301 h 177268"/>
                  <a:gd name="connsiteX6" fmla="*/ 32104 w 204487"/>
                  <a:gd name="connsiteY6" fmla="*/ 68860 h 177268"/>
                  <a:gd name="connsiteX7" fmla="*/ 0 w 204487"/>
                  <a:gd name="connsiteY7" fmla="*/ 19309 h 177268"/>
                  <a:gd name="connsiteX8" fmla="*/ 3955 w 204487"/>
                  <a:gd name="connsiteY8" fmla="*/ 16750 h 177268"/>
                  <a:gd name="connsiteX9" fmla="*/ 19076 w 204487"/>
                  <a:gd name="connsiteY9" fmla="*/ 25590 h 177268"/>
                  <a:gd name="connsiteX10" fmla="*/ 49784 w 204487"/>
                  <a:gd name="connsiteY10" fmla="*/ 23729 h 177268"/>
                  <a:gd name="connsiteX11" fmla="*/ 203091 w 204487"/>
                  <a:gd name="connsiteY11" fmla="*/ 0 h 177268"/>
                  <a:gd name="connsiteX12" fmla="*/ 204487 w 204487"/>
                  <a:gd name="connsiteY12" fmla="*/ 2094 h 177268"/>
                  <a:gd name="connsiteX13" fmla="*/ 117016 w 204487"/>
                  <a:gd name="connsiteY13" fmla="*/ 134929 h 177268"/>
                  <a:gd name="connsiteX14" fmla="*/ 103290 w 204487"/>
                  <a:gd name="connsiteY14" fmla="*/ 161682 h 177268"/>
                  <a:gd name="connsiteX15" fmla="*/ 106082 w 204487"/>
                  <a:gd name="connsiteY15" fmla="*/ 174710 h 177268"/>
                  <a:gd name="connsiteX16" fmla="*/ 102127 w 204487"/>
                  <a:gd name="connsiteY16" fmla="*/ 177269 h 177268"/>
                  <a:gd name="connsiteX17" fmla="*/ 55600 w 204487"/>
                  <a:gd name="connsiteY17" fmla="*/ 105152 h 177268"/>
                  <a:gd name="connsiteX18" fmla="*/ 59788 w 204487"/>
                  <a:gd name="connsiteY18" fmla="*/ 102593 h 177268"/>
                  <a:gd name="connsiteX19" fmla="*/ 61649 w 204487"/>
                  <a:gd name="connsiteY19" fmla="*/ 105617 h 177268"/>
                  <a:gd name="connsiteX20" fmla="*/ 71885 w 204487"/>
                  <a:gd name="connsiteY20" fmla="*/ 116318 h 177268"/>
                  <a:gd name="connsiteX21" fmla="*/ 78398 w 204487"/>
                  <a:gd name="connsiteY21" fmla="*/ 115388 h 177268"/>
                  <a:gd name="connsiteX22" fmla="*/ 82121 w 204487"/>
                  <a:gd name="connsiteY22" fmla="*/ 112131 h 177268"/>
                  <a:gd name="connsiteX23" fmla="*/ 88169 w 204487"/>
                  <a:gd name="connsiteY23" fmla="*/ 103523 h 177268"/>
                  <a:gd name="connsiteX24" fmla="*/ 101662 w 204487"/>
                  <a:gd name="connsiteY24" fmla="*/ 83516 h 177268"/>
                  <a:gd name="connsiteX25" fmla="*/ 107711 w 204487"/>
                  <a:gd name="connsiteY25" fmla="*/ 74676 h 177268"/>
                  <a:gd name="connsiteX26" fmla="*/ 144700 w 204487"/>
                  <a:gd name="connsiteY26" fmla="*/ 19309 h 177268"/>
                  <a:gd name="connsiteX27" fmla="*/ 78631 w 204487"/>
                  <a:gd name="connsiteY27" fmla="*/ 29545 h 177268"/>
                  <a:gd name="connsiteX28" fmla="*/ 107711 w 204487"/>
                  <a:gd name="connsiteY28" fmla="*/ 74676 h 17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487" h="177268">
                    <a:moveTo>
                      <a:pt x="101895" y="83749"/>
                    </a:moveTo>
                    <a:lnTo>
                      <a:pt x="67930" y="31173"/>
                    </a:lnTo>
                    <a:lnTo>
                      <a:pt x="49319" y="34198"/>
                    </a:lnTo>
                    <a:cubicBezTo>
                      <a:pt x="43038" y="35361"/>
                      <a:pt x="38618" y="36757"/>
                      <a:pt x="35361" y="38850"/>
                    </a:cubicBezTo>
                    <a:cubicBezTo>
                      <a:pt x="31173" y="41642"/>
                      <a:pt x="29080" y="45131"/>
                      <a:pt x="29312" y="50017"/>
                    </a:cubicBezTo>
                    <a:cubicBezTo>
                      <a:pt x="29312" y="52808"/>
                      <a:pt x="31639" y="58159"/>
                      <a:pt x="36059" y="66301"/>
                    </a:cubicBezTo>
                    <a:lnTo>
                      <a:pt x="32104" y="68860"/>
                    </a:lnTo>
                    <a:lnTo>
                      <a:pt x="0" y="19309"/>
                    </a:lnTo>
                    <a:lnTo>
                      <a:pt x="3955" y="16750"/>
                    </a:lnTo>
                    <a:cubicBezTo>
                      <a:pt x="8142" y="21635"/>
                      <a:pt x="13260" y="24427"/>
                      <a:pt x="19076" y="25590"/>
                    </a:cubicBezTo>
                    <a:cubicBezTo>
                      <a:pt x="24892" y="26753"/>
                      <a:pt x="35128" y="26055"/>
                      <a:pt x="49784" y="23729"/>
                    </a:cubicBezTo>
                    <a:lnTo>
                      <a:pt x="203091" y="0"/>
                    </a:lnTo>
                    <a:lnTo>
                      <a:pt x="204487" y="2094"/>
                    </a:lnTo>
                    <a:lnTo>
                      <a:pt x="117016" y="134929"/>
                    </a:lnTo>
                    <a:cubicBezTo>
                      <a:pt x="108874" y="147491"/>
                      <a:pt x="104221" y="156332"/>
                      <a:pt x="103290" y="161682"/>
                    </a:cubicBezTo>
                    <a:cubicBezTo>
                      <a:pt x="102593" y="165637"/>
                      <a:pt x="103523" y="170057"/>
                      <a:pt x="106082" y="174710"/>
                    </a:cubicBezTo>
                    <a:lnTo>
                      <a:pt x="102127" y="177269"/>
                    </a:lnTo>
                    <a:lnTo>
                      <a:pt x="55600" y="105152"/>
                    </a:lnTo>
                    <a:lnTo>
                      <a:pt x="59788" y="102593"/>
                    </a:lnTo>
                    <a:lnTo>
                      <a:pt x="61649" y="105617"/>
                    </a:lnTo>
                    <a:cubicBezTo>
                      <a:pt x="65371" y="111433"/>
                      <a:pt x="68860" y="114922"/>
                      <a:pt x="71885" y="116318"/>
                    </a:cubicBezTo>
                    <a:cubicBezTo>
                      <a:pt x="73978" y="117249"/>
                      <a:pt x="76305" y="116783"/>
                      <a:pt x="78398" y="115388"/>
                    </a:cubicBezTo>
                    <a:cubicBezTo>
                      <a:pt x="79794" y="114457"/>
                      <a:pt x="80957" y="113526"/>
                      <a:pt x="82121" y="112131"/>
                    </a:cubicBezTo>
                    <a:cubicBezTo>
                      <a:pt x="82586" y="111665"/>
                      <a:pt x="84680" y="108641"/>
                      <a:pt x="88169" y="103523"/>
                    </a:cubicBezTo>
                    <a:lnTo>
                      <a:pt x="101662" y="83516"/>
                    </a:lnTo>
                    <a:close/>
                    <a:moveTo>
                      <a:pt x="107711" y="74676"/>
                    </a:moveTo>
                    <a:lnTo>
                      <a:pt x="144700" y="19309"/>
                    </a:lnTo>
                    <a:lnTo>
                      <a:pt x="78631" y="29545"/>
                    </a:lnTo>
                    <a:lnTo>
                      <a:pt x="107711" y="74676"/>
                    </a:lnTo>
                    <a:close/>
                  </a:path>
                </a:pathLst>
              </a:custGeom>
              <a:grpFill/>
              <a:ln w="2325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8DF07501-E357-A320-F216-898EA3FD8D40}"/>
                  </a:ext>
                </a:extLst>
              </p:cNvPr>
              <p:cNvSpPr/>
              <p:nvPr/>
            </p:nvSpPr>
            <p:spPr>
              <a:xfrm>
                <a:off x="7288142" y="5745811"/>
                <a:ext cx="215188" cy="213094"/>
              </a:xfrm>
              <a:custGeom>
                <a:avLst/>
                <a:gdLst>
                  <a:gd name="connsiteX0" fmla="*/ 215189 w 215188"/>
                  <a:gd name="connsiteY0" fmla="*/ 115388 h 213094"/>
                  <a:gd name="connsiteX1" fmla="*/ 180293 w 215188"/>
                  <a:gd name="connsiteY1" fmla="*/ 148422 h 213094"/>
                  <a:gd name="connsiteX2" fmla="*/ 177036 w 215188"/>
                  <a:gd name="connsiteY2" fmla="*/ 144932 h 213094"/>
                  <a:gd name="connsiteX3" fmla="*/ 187970 w 215188"/>
                  <a:gd name="connsiteY3" fmla="*/ 121669 h 213094"/>
                  <a:gd name="connsiteX4" fmla="*/ 186807 w 215188"/>
                  <a:gd name="connsiteY4" fmla="*/ 103523 h 213094"/>
                  <a:gd name="connsiteX5" fmla="*/ 176571 w 215188"/>
                  <a:gd name="connsiteY5" fmla="*/ 89332 h 213094"/>
                  <a:gd name="connsiteX6" fmla="*/ 167498 w 215188"/>
                  <a:gd name="connsiteY6" fmla="*/ 79794 h 213094"/>
                  <a:gd name="connsiteX7" fmla="*/ 68395 w 215188"/>
                  <a:gd name="connsiteY7" fmla="*/ 174012 h 213094"/>
                  <a:gd name="connsiteX8" fmla="*/ 57229 w 215188"/>
                  <a:gd name="connsiteY8" fmla="*/ 186807 h 213094"/>
                  <a:gd name="connsiteX9" fmla="*/ 56996 w 215188"/>
                  <a:gd name="connsiteY9" fmla="*/ 195182 h 213094"/>
                  <a:gd name="connsiteX10" fmla="*/ 63277 w 215188"/>
                  <a:gd name="connsiteY10" fmla="*/ 205650 h 213094"/>
                  <a:gd name="connsiteX11" fmla="*/ 67465 w 215188"/>
                  <a:gd name="connsiteY11" fmla="*/ 209838 h 213094"/>
                  <a:gd name="connsiteX12" fmla="*/ 63975 w 215188"/>
                  <a:gd name="connsiteY12" fmla="*/ 213095 h 213094"/>
                  <a:gd name="connsiteX13" fmla="*/ 0 w 215188"/>
                  <a:gd name="connsiteY13" fmla="*/ 145863 h 213094"/>
                  <a:gd name="connsiteX14" fmla="*/ 3490 w 215188"/>
                  <a:gd name="connsiteY14" fmla="*/ 142606 h 213094"/>
                  <a:gd name="connsiteX15" fmla="*/ 7444 w 215188"/>
                  <a:gd name="connsiteY15" fmla="*/ 146793 h 213094"/>
                  <a:gd name="connsiteX16" fmla="*/ 17913 w 215188"/>
                  <a:gd name="connsiteY16" fmla="*/ 154005 h 213094"/>
                  <a:gd name="connsiteX17" fmla="*/ 26055 w 215188"/>
                  <a:gd name="connsiteY17" fmla="*/ 153540 h 213094"/>
                  <a:gd name="connsiteX18" fmla="*/ 39083 w 215188"/>
                  <a:gd name="connsiteY18" fmla="*/ 143304 h 213094"/>
                  <a:gd name="connsiteX19" fmla="*/ 138186 w 215188"/>
                  <a:gd name="connsiteY19" fmla="*/ 49086 h 213094"/>
                  <a:gd name="connsiteX20" fmla="*/ 129346 w 215188"/>
                  <a:gd name="connsiteY20" fmla="*/ 39781 h 213094"/>
                  <a:gd name="connsiteX21" fmla="*/ 105850 w 215188"/>
                  <a:gd name="connsiteY21" fmla="*/ 26055 h 213094"/>
                  <a:gd name="connsiteX22" fmla="*/ 73978 w 215188"/>
                  <a:gd name="connsiteY22" fmla="*/ 36524 h 213094"/>
                  <a:gd name="connsiteX23" fmla="*/ 70489 w 215188"/>
                  <a:gd name="connsiteY23" fmla="*/ 33034 h 213094"/>
                  <a:gd name="connsiteX24" fmla="*/ 105384 w 215188"/>
                  <a:gd name="connsiteY24" fmla="*/ 0 h 213094"/>
                  <a:gd name="connsiteX25" fmla="*/ 215189 w 215188"/>
                  <a:gd name="connsiteY25" fmla="*/ 115388 h 2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188" h="213094">
                    <a:moveTo>
                      <a:pt x="215189" y="115388"/>
                    </a:moveTo>
                    <a:lnTo>
                      <a:pt x="180293" y="148422"/>
                    </a:lnTo>
                    <a:lnTo>
                      <a:pt x="177036" y="144932"/>
                    </a:lnTo>
                    <a:cubicBezTo>
                      <a:pt x="183085" y="135162"/>
                      <a:pt x="186807" y="127485"/>
                      <a:pt x="187970" y="121669"/>
                    </a:cubicBezTo>
                    <a:cubicBezTo>
                      <a:pt x="189133" y="115853"/>
                      <a:pt x="188668" y="109804"/>
                      <a:pt x="186807" y="103523"/>
                    </a:cubicBezTo>
                    <a:cubicBezTo>
                      <a:pt x="185644" y="100033"/>
                      <a:pt x="182154" y="95381"/>
                      <a:pt x="176571" y="89332"/>
                    </a:cubicBezTo>
                    <a:lnTo>
                      <a:pt x="167498" y="79794"/>
                    </a:lnTo>
                    <a:lnTo>
                      <a:pt x="68395" y="174012"/>
                    </a:lnTo>
                    <a:cubicBezTo>
                      <a:pt x="61881" y="180293"/>
                      <a:pt x="58159" y="184481"/>
                      <a:pt x="57229" y="186807"/>
                    </a:cubicBezTo>
                    <a:cubicBezTo>
                      <a:pt x="56298" y="189133"/>
                      <a:pt x="56065" y="191925"/>
                      <a:pt x="56996" y="195182"/>
                    </a:cubicBezTo>
                    <a:cubicBezTo>
                      <a:pt x="57694" y="198439"/>
                      <a:pt x="60020" y="201928"/>
                      <a:pt x="63277" y="205650"/>
                    </a:cubicBezTo>
                    <a:lnTo>
                      <a:pt x="67465" y="209838"/>
                    </a:lnTo>
                    <a:lnTo>
                      <a:pt x="63975" y="213095"/>
                    </a:lnTo>
                    <a:lnTo>
                      <a:pt x="0" y="145863"/>
                    </a:lnTo>
                    <a:lnTo>
                      <a:pt x="3490" y="142606"/>
                    </a:lnTo>
                    <a:lnTo>
                      <a:pt x="7444" y="146793"/>
                    </a:lnTo>
                    <a:cubicBezTo>
                      <a:pt x="10934" y="150516"/>
                      <a:pt x="14423" y="152842"/>
                      <a:pt x="17913" y="154005"/>
                    </a:cubicBezTo>
                    <a:cubicBezTo>
                      <a:pt x="20239" y="154703"/>
                      <a:pt x="23031" y="154703"/>
                      <a:pt x="26055" y="153540"/>
                    </a:cubicBezTo>
                    <a:cubicBezTo>
                      <a:pt x="28149" y="152842"/>
                      <a:pt x="32569" y="149352"/>
                      <a:pt x="39083" y="143304"/>
                    </a:cubicBezTo>
                    <a:lnTo>
                      <a:pt x="138186" y="49086"/>
                    </a:lnTo>
                    <a:lnTo>
                      <a:pt x="129346" y="39781"/>
                    </a:lnTo>
                    <a:cubicBezTo>
                      <a:pt x="121204" y="31173"/>
                      <a:pt x="113294" y="26521"/>
                      <a:pt x="105850" y="26055"/>
                    </a:cubicBezTo>
                    <a:cubicBezTo>
                      <a:pt x="95614" y="25357"/>
                      <a:pt x="84912" y="28847"/>
                      <a:pt x="73978" y="36524"/>
                    </a:cubicBezTo>
                    <a:lnTo>
                      <a:pt x="70489" y="33034"/>
                    </a:lnTo>
                    <a:lnTo>
                      <a:pt x="105384" y="0"/>
                    </a:lnTo>
                    <a:lnTo>
                      <a:pt x="215189" y="115388"/>
                    </a:lnTo>
                    <a:close/>
                  </a:path>
                </a:pathLst>
              </a:custGeom>
              <a:grpFill/>
              <a:ln w="2325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831CF745-8331-5020-A689-485BBE5E0410}"/>
                  </a:ext>
                </a:extLst>
              </p:cNvPr>
              <p:cNvSpPr/>
              <p:nvPr/>
            </p:nvSpPr>
            <p:spPr>
              <a:xfrm>
                <a:off x="7439588" y="5926569"/>
                <a:ext cx="64672" cy="57461"/>
              </a:xfrm>
              <a:custGeom>
                <a:avLst/>
                <a:gdLst>
                  <a:gd name="connsiteX0" fmla="*/ 50715 w 64672"/>
                  <a:gd name="connsiteY0" fmla="*/ 57461 h 57461"/>
                  <a:gd name="connsiteX1" fmla="*/ 0 w 64672"/>
                  <a:gd name="connsiteY1" fmla="*/ 18146 h 57461"/>
                  <a:gd name="connsiteX2" fmla="*/ 13958 w 64672"/>
                  <a:gd name="connsiteY2" fmla="*/ 0 h 57461"/>
                  <a:gd name="connsiteX3" fmla="*/ 64673 w 64672"/>
                  <a:gd name="connsiteY3" fmla="*/ 39316 h 57461"/>
                  <a:gd name="connsiteX4" fmla="*/ 50715 w 64672"/>
                  <a:gd name="connsiteY4" fmla="*/ 57229 h 5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2" h="57461">
                    <a:moveTo>
                      <a:pt x="50715" y="57461"/>
                    </a:moveTo>
                    <a:lnTo>
                      <a:pt x="0" y="18146"/>
                    </a:lnTo>
                    <a:lnTo>
                      <a:pt x="13958" y="0"/>
                    </a:lnTo>
                    <a:lnTo>
                      <a:pt x="64673" y="39316"/>
                    </a:lnTo>
                    <a:lnTo>
                      <a:pt x="50715" y="57229"/>
                    </a:lnTo>
                    <a:close/>
                  </a:path>
                </a:pathLst>
              </a:custGeom>
              <a:grpFill/>
              <a:ln w="23259"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1F522460-6056-C02B-6F63-647112FDD0A8}"/>
                  </a:ext>
                </a:extLst>
              </p:cNvPr>
              <p:cNvSpPr/>
              <p:nvPr/>
            </p:nvSpPr>
            <p:spPr>
              <a:xfrm>
                <a:off x="7458432" y="5914174"/>
                <a:ext cx="192157" cy="181823"/>
              </a:xfrm>
              <a:custGeom>
                <a:avLst/>
                <a:gdLst>
                  <a:gd name="connsiteX0" fmla="*/ 192158 w 192157"/>
                  <a:gd name="connsiteY0" fmla="*/ 37753 h 181823"/>
                  <a:gd name="connsiteX1" fmla="*/ 162613 w 192157"/>
                  <a:gd name="connsiteY1" fmla="*/ 89165 h 181823"/>
                  <a:gd name="connsiteX2" fmla="*/ 157960 w 192157"/>
                  <a:gd name="connsiteY2" fmla="*/ 86373 h 181823"/>
                  <a:gd name="connsiteX3" fmla="*/ 160519 w 192157"/>
                  <a:gd name="connsiteY3" fmla="*/ 46127 h 181823"/>
                  <a:gd name="connsiteX4" fmla="*/ 140047 w 192157"/>
                  <a:gd name="connsiteY4" fmla="*/ 17978 h 181823"/>
                  <a:gd name="connsiteX5" fmla="*/ 118179 w 192157"/>
                  <a:gd name="connsiteY5" fmla="*/ 13093 h 181823"/>
                  <a:gd name="connsiteX6" fmla="*/ 103058 w 192157"/>
                  <a:gd name="connsiteY6" fmla="*/ 23096 h 181823"/>
                  <a:gd name="connsiteX7" fmla="*/ 100034 w 192157"/>
                  <a:gd name="connsiteY7" fmla="*/ 33565 h 181823"/>
                  <a:gd name="connsiteX8" fmla="*/ 103988 w 192157"/>
                  <a:gd name="connsiteY8" fmla="*/ 50315 h 181823"/>
                  <a:gd name="connsiteX9" fmla="*/ 120273 w 192157"/>
                  <a:gd name="connsiteY9" fmla="*/ 78231 h 181823"/>
                  <a:gd name="connsiteX10" fmla="*/ 141210 w 192157"/>
                  <a:gd name="connsiteY10" fmla="*/ 124758 h 181823"/>
                  <a:gd name="connsiteX11" fmla="*/ 134231 w 192157"/>
                  <a:gd name="connsiteY11" fmla="*/ 156862 h 181823"/>
                  <a:gd name="connsiteX12" fmla="*/ 99568 w 192157"/>
                  <a:gd name="connsiteY12" fmla="*/ 180591 h 181823"/>
                  <a:gd name="connsiteX13" fmla="*/ 53506 w 192157"/>
                  <a:gd name="connsiteY13" fmla="*/ 171518 h 181823"/>
                  <a:gd name="connsiteX14" fmla="*/ 40944 w 192157"/>
                  <a:gd name="connsiteY14" fmla="*/ 161748 h 181823"/>
                  <a:gd name="connsiteX15" fmla="*/ 28382 w 192157"/>
                  <a:gd name="connsiteY15" fmla="*/ 146394 h 181823"/>
                  <a:gd name="connsiteX16" fmla="*/ 20937 w 192157"/>
                  <a:gd name="connsiteY16" fmla="*/ 138717 h 181823"/>
                  <a:gd name="connsiteX17" fmla="*/ 13493 w 192157"/>
                  <a:gd name="connsiteY17" fmla="*/ 137321 h 181823"/>
                  <a:gd name="connsiteX18" fmla="*/ 4187 w 192157"/>
                  <a:gd name="connsiteY18" fmla="*/ 141043 h 181823"/>
                  <a:gd name="connsiteX19" fmla="*/ 0 w 192157"/>
                  <a:gd name="connsiteY19" fmla="*/ 138484 h 181823"/>
                  <a:gd name="connsiteX20" fmla="*/ 34895 w 192157"/>
                  <a:gd name="connsiteY20" fmla="*/ 81255 h 181823"/>
                  <a:gd name="connsiteX21" fmla="*/ 39083 w 192157"/>
                  <a:gd name="connsiteY21" fmla="*/ 83814 h 181823"/>
                  <a:gd name="connsiteX22" fmla="*/ 35593 w 192157"/>
                  <a:gd name="connsiteY22" fmla="*/ 132203 h 181823"/>
                  <a:gd name="connsiteX23" fmla="*/ 58159 w 192157"/>
                  <a:gd name="connsiteY23" fmla="*/ 163376 h 181823"/>
                  <a:gd name="connsiteX24" fmla="*/ 82353 w 192157"/>
                  <a:gd name="connsiteY24" fmla="*/ 168727 h 181823"/>
                  <a:gd name="connsiteX25" fmla="*/ 99336 w 192157"/>
                  <a:gd name="connsiteY25" fmla="*/ 157328 h 181823"/>
                  <a:gd name="connsiteX26" fmla="*/ 102825 w 192157"/>
                  <a:gd name="connsiteY26" fmla="*/ 145230 h 181823"/>
                  <a:gd name="connsiteX27" fmla="*/ 100034 w 192157"/>
                  <a:gd name="connsiteY27" fmla="*/ 130342 h 181823"/>
                  <a:gd name="connsiteX28" fmla="*/ 86541 w 192157"/>
                  <a:gd name="connsiteY28" fmla="*/ 106148 h 181823"/>
                  <a:gd name="connsiteX29" fmla="*/ 67465 w 192157"/>
                  <a:gd name="connsiteY29" fmla="*/ 70787 h 181823"/>
                  <a:gd name="connsiteX30" fmla="*/ 63277 w 192157"/>
                  <a:gd name="connsiteY30" fmla="*/ 46360 h 181823"/>
                  <a:gd name="connsiteX31" fmla="*/ 70256 w 192157"/>
                  <a:gd name="connsiteY31" fmla="*/ 24027 h 181823"/>
                  <a:gd name="connsiteX32" fmla="*/ 102360 w 192157"/>
                  <a:gd name="connsiteY32" fmla="*/ 1229 h 181823"/>
                  <a:gd name="connsiteX33" fmla="*/ 143537 w 192157"/>
                  <a:gd name="connsiteY33" fmla="*/ 8906 h 181823"/>
                  <a:gd name="connsiteX34" fmla="*/ 156797 w 192157"/>
                  <a:gd name="connsiteY34" fmla="*/ 19374 h 181823"/>
                  <a:gd name="connsiteX35" fmla="*/ 166568 w 192157"/>
                  <a:gd name="connsiteY35" fmla="*/ 32169 h 181823"/>
                  <a:gd name="connsiteX36" fmla="*/ 174943 w 192157"/>
                  <a:gd name="connsiteY36" fmla="*/ 42173 h 181823"/>
                  <a:gd name="connsiteX37" fmla="*/ 180526 w 192157"/>
                  <a:gd name="connsiteY37" fmla="*/ 43103 h 181823"/>
                  <a:gd name="connsiteX38" fmla="*/ 188901 w 192157"/>
                  <a:gd name="connsiteY38" fmla="*/ 36357 h 181823"/>
                  <a:gd name="connsiteX39" fmla="*/ 192158 w 192157"/>
                  <a:gd name="connsiteY39" fmla="*/ 38450 h 1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157" h="181823">
                    <a:moveTo>
                      <a:pt x="192158" y="37753"/>
                    </a:moveTo>
                    <a:lnTo>
                      <a:pt x="162613" y="89165"/>
                    </a:lnTo>
                    <a:lnTo>
                      <a:pt x="157960" y="86373"/>
                    </a:lnTo>
                    <a:cubicBezTo>
                      <a:pt x="163543" y="72415"/>
                      <a:pt x="164474" y="58922"/>
                      <a:pt x="160519" y="46127"/>
                    </a:cubicBezTo>
                    <a:cubicBezTo>
                      <a:pt x="156797" y="33332"/>
                      <a:pt x="150050" y="23794"/>
                      <a:pt x="140047" y="17978"/>
                    </a:cubicBezTo>
                    <a:cubicBezTo>
                      <a:pt x="132370" y="13326"/>
                      <a:pt x="125158" y="11697"/>
                      <a:pt x="118179" y="13093"/>
                    </a:cubicBezTo>
                    <a:cubicBezTo>
                      <a:pt x="111200" y="14489"/>
                      <a:pt x="106315" y="17746"/>
                      <a:pt x="103058" y="23096"/>
                    </a:cubicBezTo>
                    <a:cubicBezTo>
                      <a:pt x="100964" y="26353"/>
                      <a:pt x="100034" y="29843"/>
                      <a:pt x="100034" y="33565"/>
                    </a:cubicBezTo>
                    <a:cubicBezTo>
                      <a:pt x="100034" y="38450"/>
                      <a:pt x="101429" y="44034"/>
                      <a:pt x="103988" y="50315"/>
                    </a:cubicBezTo>
                    <a:cubicBezTo>
                      <a:pt x="106082" y="54968"/>
                      <a:pt x="111433" y="64273"/>
                      <a:pt x="120273" y="78231"/>
                    </a:cubicBezTo>
                    <a:cubicBezTo>
                      <a:pt x="132603" y="97773"/>
                      <a:pt x="139582" y="113127"/>
                      <a:pt x="141210" y="124758"/>
                    </a:cubicBezTo>
                    <a:cubicBezTo>
                      <a:pt x="142606" y="136158"/>
                      <a:pt x="140280" y="147092"/>
                      <a:pt x="134231" y="156862"/>
                    </a:cubicBezTo>
                    <a:cubicBezTo>
                      <a:pt x="126554" y="169425"/>
                      <a:pt x="114922" y="177334"/>
                      <a:pt x="99568" y="180591"/>
                    </a:cubicBezTo>
                    <a:cubicBezTo>
                      <a:pt x="84214" y="183848"/>
                      <a:pt x="68860" y="180591"/>
                      <a:pt x="53506" y="171518"/>
                    </a:cubicBezTo>
                    <a:cubicBezTo>
                      <a:pt x="48621" y="168727"/>
                      <a:pt x="44434" y="165470"/>
                      <a:pt x="40944" y="161748"/>
                    </a:cubicBezTo>
                    <a:cubicBezTo>
                      <a:pt x="37222" y="158258"/>
                      <a:pt x="33034" y="153140"/>
                      <a:pt x="28382" y="146394"/>
                    </a:cubicBezTo>
                    <a:cubicBezTo>
                      <a:pt x="25823" y="142671"/>
                      <a:pt x="23264" y="140112"/>
                      <a:pt x="20937" y="138717"/>
                    </a:cubicBezTo>
                    <a:cubicBezTo>
                      <a:pt x="19076" y="137553"/>
                      <a:pt x="16517" y="137088"/>
                      <a:pt x="13493" y="137321"/>
                    </a:cubicBezTo>
                    <a:cubicBezTo>
                      <a:pt x="10469" y="137321"/>
                      <a:pt x="7212" y="138717"/>
                      <a:pt x="4187" y="141043"/>
                    </a:cubicBezTo>
                    <a:lnTo>
                      <a:pt x="0" y="138484"/>
                    </a:lnTo>
                    <a:lnTo>
                      <a:pt x="34895" y="81255"/>
                    </a:lnTo>
                    <a:lnTo>
                      <a:pt x="39083" y="83814"/>
                    </a:lnTo>
                    <a:cubicBezTo>
                      <a:pt x="32569" y="101960"/>
                      <a:pt x="31406" y="118012"/>
                      <a:pt x="35593" y="132203"/>
                    </a:cubicBezTo>
                    <a:cubicBezTo>
                      <a:pt x="39781" y="146394"/>
                      <a:pt x="47225" y="156630"/>
                      <a:pt x="58159" y="163376"/>
                    </a:cubicBezTo>
                    <a:cubicBezTo>
                      <a:pt x="66534" y="168494"/>
                      <a:pt x="74444" y="170122"/>
                      <a:pt x="82353" y="168727"/>
                    </a:cubicBezTo>
                    <a:cubicBezTo>
                      <a:pt x="90030" y="167098"/>
                      <a:pt x="95846" y="163376"/>
                      <a:pt x="99336" y="157328"/>
                    </a:cubicBezTo>
                    <a:cubicBezTo>
                      <a:pt x="101429" y="153838"/>
                      <a:pt x="102593" y="149651"/>
                      <a:pt x="102825" y="145230"/>
                    </a:cubicBezTo>
                    <a:cubicBezTo>
                      <a:pt x="102825" y="140810"/>
                      <a:pt x="101895" y="135692"/>
                      <a:pt x="100034" y="130342"/>
                    </a:cubicBezTo>
                    <a:cubicBezTo>
                      <a:pt x="97940" y="124991"/>
                      <a:pt x="93520" y="116849"/>
                      <a:pt x="86541" y="106148"/>
                    </a:cubicBezTo>
                    <a:cubicBezTo>
                      <a:pt x="77003" y="91026"/>
                      <a:pt x="70489" y="79162"/>
                      <a:pt x="67465" y="70787"/>
                    </a:cubicBezTo>
                    <a:cubicBezTo>
                      <a:pt x="64208" y="62412"/>
                      <a:pt x="62812" y="54270"/>
                      <a:pt x="63277" y="46360"/>
                    </a:cubicBezTo>
                    <a:cubicBezTo>
                      <a:pt x="63742" y="38450"/>
                      <a:pt x="65836" y="31006"/>
                      <a:pt x="70256" y="24027"/>
                    </a:cubicBezTo>
                    <a:cubicBezTo>
                      <a:pt x="77701" y="11930"/>
                      <a:pt x="88169" y="4486"/>
                      <a:pt x="102360" y="1229"/>
                    </a:cubicBezTo>
                    <a:cubicBezTo>
                      <a:pt x="116318" y="-1796"/>
                      <a:pt x="130044" y="763"/>
                      <a:pt x="143537" y="8906"/>
                    </a:cubicBezTo>
                    <a:cubicBezTo>
                      <a:pt x="148422" y="11930"/>
                      <a:pt x="152842" y="15419"/>
                      <a:pt x="156797" y="19374"/>
                    </a:cubicBezTo>
                    <a:cubicBezTo>
                      <a:pt x="159821" y="22398"/>
                      <a:pt x="163078" y="26586"/>
                      <a:pt x="166568" y="32169"/>
                    </a:cubicBezTo>
                    <a:cubicBezTo>
                      <a:pt x="170057" y="37753"/>
                      <a:pt x="172849" y="41009"/>
                      <a:pt x="174943" y="42173"/>
                    </a:cubicBezTo>
                    <a:cubicBezTo>
                      <a:pt x="176804" y="43336"/>
                      <a:pt x="178665" y="43801"/>
                      <a:pt x="180526" y="43103"/>
                    </a:cubicBezTo>
                    <a:cubicBezTo>
                      <a:pt x="182387" y="42638"/>
                      <a:pt x="185178" y="40312"/>
                      <a:pt x="188901" y="36357"/>
                    </a:cubicBezTo>
                    <a:lnTo>
                      <a:pt x="192158" y="38450"/>
                    </a:lnTo>
                    <a:close/>
                  </a:path>
                </a:pathLst>
              </a:custGeom>
              <a:grpFill/>
              <a:ln w="23259"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20CCA5A3-7980-A5D2-A7B7-AD8BB4B44AB0}"/>
                  </a:ext>
                </a:extLst>
              </p:cNvPr>
              <p:cNvSpPr/>
              <p:nvPr/>
            </p:nvSpPr>
            <p:spPr>
              <a:xfrm>
                <a:off x="7580798" y="5957975"/>
                <a:ext cx="204022" cy="221469"/>
              </a:xfrm>
              <a:custGeom>
                <a:avLst/>
                <a:gdLst>
                  <a:gd name="connsiteX0" fmla="*/ 125391 w 204022"/>
                  <a:gd name="connsiteY0" fmla="*/ 34430 h 221469"/>
                  <a:gd name="connsiteX1" fmla="*/ 98638 w 204022"/>
                  <a:gd name="connsiteY1" fmla="*/ 101429 h 221469"/>
                  <a:gd name="connsiteX2" fmla="*/ 101895 w 204022"/>
                  <a:gd name="connsiteY2" fmla="*/ 102825 h 221469"/>
                  <a:gd name="connsiteX3" fmla="*/ 128648 w 204022"/>
                  <a:gd name="connsiteY3" fmla="*/ 102127 h 221469"/>
                  <a:gd name="connsiteX4" fmla="*/ 149120 w 204022"/>
                  <a:gd name="connsiteY4" fmla="*/ 76770 h 221469"/>
                  <a:gd name="connsiteX5" fmla="*/ 153773 w 204022"/>
                  <a:gd name="connsiteY5" fmla="*/ 78631 h 221469"/>
                  <a:gd name="connsiteX6" fmla="*/ 119342 w 204022"/>
                  <a:gd name="connsiteY6" fmla="*/ 164939 h 221469"/>
                  <a:gd name="connsiteX7" fmla="*/ 114690 w 204022"/>
                  <a:gd name="connsiteY7" fmla="*/ 163078 h 221469"/>
                  <a:gd name="connsiteX8" fmla="*/ 117714 w 204022"/>
                  <a:gd name="connsiteY8" fmla="*/ 137488 h 221469"/>
                  <a:gd name="connsiteX9" fmla="*/ 111665 w 204022"/>
                  <a:gd name="connsiteY9" fmla="*/ 120971 h 221469"/>
                  <a:gd name="connsiteX10" fmla="*/ 94916 w 204022"/>
                  <a:gd name="connsiteY10" fmla="*/ 110735 h 221469"/>
                  <a:gd name="connsiteX11" fmla="*/ 76305 w 204022"/>
                  <a:gd name="connsiteY11" fmla="*/ 157029 h 221469"/>
                  <a:gd name="connsiteX12" fmla="*/ 70721 w 204022"/>
                  <a:gd name="connsiteY12" fmla="*/ 174245 h 221469"/>
                  <a:gd name="connsiteX13" fmla="*/ 73048 w 204022"/>
                  <a:gd name="connsiteY13" fmla="*/ 180991 h 221469"/>
                  <a:gd name="connsiteX14" fmla="*/ 82353 w 204022"/>
                  <a:gd name="connsiteY14" fmla="*/ 187040 h 221469"/>
                  <a:gd name="connsiteX15" fmla="*/ 92124 w 204022"/>
                  <a:gd name="connsiteY15" fmla="*/ 190994 h 221469"/>
                  <a:gd name="connsiteX16" fmla="*/ 133301 w 204022"/>
                  <a:gd name="connsiteY16" fmla="*/ 194949 h 221469"/>
                  <a:gd name="connsiteX17" fmla="*/ 166335 w 204022"/>
                  <a:gd name="connsiteY17" fmla="*/ 170290 h 221469"/>
                  <a:gd name="connsiteX18" fmla="*/ 170755 w 204022"/>
                  <a:gd name="connsiteY18" fmla="*/ 172151 h 221469"/>
                  <a:gd name="connsiteX19" fmla="*/ 142373 w 204022"/>
                  <a:gd name="connsiteY19" fmla="*/ 221470 h 221469"/>
                  <a:gd name="connsiteX20" fmla="*/ 0 w 204022"/>
                  <a:gd name="connsiteY20" fmla="*/ 164707 h 221469"/>
                  <a:gd name="connsiteX21" fmla="*/ 1861 w 204022"/>
                  <a:gd name="connsiteY21" fmla="*/ 160286 h 221469"/>
                  <a:gd name="connsiteX22" fmla="*/ 7444 w 204022"/>
                  <a:gd name="connsiteY22" fmla="*/ 162380 h 221469"/>
                  <a:gd name="connsiteX23" fmla="*/ 20007 w 204022"/>
                  <a:gd name="connsiteY23" fmla="*/ 164474 h 221469"/>
                  <a:gd name="connsiteX24" fmla="*/ 27218 w 204022"/>
                  <a:gd name="connsiteY24" fmla="*/ 160519 h 221469"/>
                  <a:gd name="connsiteX25" fmla="*/ 34663 w 204022"/>
                  <a:gd name="connsiteY25" fmla="*/ 145630 h 221469"/>
                  <a:gd name="connsiteX26" fmla="*/ 77933 w 204022"/>
                  <a:gd name="connsiteY26" fmla="*/ 37222 h 221469"/>
                  <a:gd name="connsiteX27" fmla="*/ 82819 w 204022"/>
                  <a:gd name="connsiteY27" fmla="*/ 23264 h 221469"/>
                  <a:gd name="connsiteX28" fmla="*/ 80957 w 204022"/>
                  <a:gd name="connsiteY28" fmla="*/ 14889 h 221469"/>
                  <a:gd name="connsiteX29" fmla="*/ 69791 w 204022"/>
                  <a:gd name="connsiteY29" fmla="*/ 6514 h 221469"/>
                  <a:gd name="connsiteX30" fmla="*/ 64208 w 204022"/>
                  <a:gd name="connsiteY30" fmla="*/ 4420 h 221469"/>
                  <a:gd name="connsiteX31" fmla="*/ 66069 w 204022"/>
                  <a:gd name="connsiteY31" fmla="*/ 0 h 221469"/>
                  <a:gd name="connsiteX32" fmla="*/ 204022 w 204022"/>
                  <a:gd name="connsiteY32" fmla="*/ 54902 h 221469"/>
                  <a:gd name="connsiteX33" fmla="*/ 184713 w 204022"/>
                  <a:gd name="connsiteY33" fmla="*/ 103523 h 221469"/>
                  <a:gd name="connsiteX34" fmla="*/ 180061 w 204022"/>
                  <a:gd name="connsiteY34" fmla="*/ 101662 h 221469"/>
                  <a:gd name="connsiteX35" fmla="*/ 180293 w 204022"/>
                  <a:gd name="connsiteY35" fmla="*/ 72117 h 221469"/>
                  <a:gd name="connsiteX36" fmla="*/ 166800 w 204022"/>
                  <a:gd name="connsiteY36" fmla="*/ 53506 h 221469"/>
                  <a:gd name="connsiteX37" fmla="*/ 142141 w 204022"/>
                  <a:gd name="connsiteY37" fmla="*/ 41177 h 221469"/>
                  <a:gd name="connsiteX38" fmla="*/ 125158 w 204022"/>
                  <a:gd name="connsiteY38" fmla="*/ 34430 h 2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022" h="221469">
                    <a:moveTo>
                      <a:pt x="125391" y="34430"/>
                    </a:moveTo>
                    <a:lnTo>
                      <a:pt x="98638" y="101429"/>
                    </a:lnTo>
                    <a:lnTo>
                      <a:pt x="101895" y="102825"/>
                    </a:lnTo>
                    <a:cubicBezTo>
                      <a:pt x="112363" y="107013"/>
                      <a:pt x="121203" y="106780"/>
                      <a:pt x="128648" y="102127"/>
                    </a:cubicBezTo>
                    <a:cubicBezTo>
                      <a:pt x="135860" y="97475"/>
                      <a:pt x="142839" y="88867"/>
                      <a:pt x="149120" y="76770"/>
                    </a:cubicBezTo>
                    <a:lnTo>
                      <a:pt x="153773" y="78631"/>
                    </a:lnTo>
                    <a:lnTo>
                      <a:pt x="119342" y="164939"/>
                    </a:lnTo>
                    <a:lnTo>
                      <a:pt x="114690" y="163078"/>
                    </a:lnTo>
                    <a:cubicBezTo>
                      <a:pt x="117481" y="153307"/>
                      <a:pt x="118412" y="144700"/>
                      <a:pt x="117714" y="137488"/>
                    </a:cubicBezTo>
                    <a:cubicBezTo>
                      <a:pt x="117016" y="130276"/>
                      <a:pt x="114922" y="124693"/>
                      <a:pt x="111665" y="120971"/>
                    </a:cubicBezTo>
                    <a:cubicBezTo>
                      <a:pt x="108408" y="117249"/>
                      <a:pt x="102825" y="113759"/>
                      <a:pt x="94916" y="110735"/>
                    </a:cubicBezTo>
                    <a:lnTo>
                      <a:pt x="76305" y="157029"/>
                    </a:lnTo>
                    <a:cubicBezTo>
                      <a:pt x="72815" y="166102"/>
                      <a:pt x="70954" y="171918"/>
                      <a:pt x="70721" y="174245"/>
                    </a:cubicBezTo>
                    <a:cubicBezTo>
                      <a:pt x="70721" y="176571"/>
                      <a:pt x="71419" y="178897"/>
                      <a:pt x="73048" y="180991"/>
                    </a:cubicBezTo>
                    <a:cubicBezTo>
                      <a:pt x="74676" y="183085"/>
                      <a:pt x="77701" y="185178"/>
                      <a:pt x="82353" y="187040"/>
                    </a:cubicBezTo>
                    <a:lnTo>
                      <a:pt x="92124" y="190994"/>
                    </a:lnTo>
                    <a:cubicBezTo>
                      <a:pt x="107478" y="197043"/>
                      <a:pt x="121203" y="198439"/>
                      <a:pt x="133301" y="194949"/>
                    </a:cubicBezTo>
                    <a:cubicBezTo>
                      <a:pt x="145398" y="191460"/>
                      <a:pt x="156332" y="183317"/>
                      <a:pt x="166335" y="170290"/>
                    </a:cubicBezTo>
                    <a:lnTo>
                      <a:pt x="170755" y="172151"/>
                    </a:lnTo>
                    <a:lnTo>
                      <a:pt x="142373" y="221470"/>
                    </a:lnTo>
                    <a:lnTo>
                      <a:pt x="0" y="164707"/>
                    </a:lnTo>
                    <a:lnTo>
                      <a:pt x="1861" y="160286"/>
                    </a:lnTo>
                    <a:lnTo>
                      <a:pt x="7444" y="162380"/>
                    </a:lnTo>
                    <a:cubicBezTo>
                      <a:pt x="12097" y="164241"/>
                      <a:pt x="16517" y="164939"/>
                      <a:pt x="20007" y="164474"/>
                    </a:cubicBezTo>
                    <a:cubicBezTo>
                      <a:pt x="22566" y="164241"/>
                      <a:pt x="24892" y="162845"/>
                      <a:pt x="27218" y="160519"/>
                    </a:cubicBezTo>
                    <a:cubicBezTo>
                      <a:pt x="28847" y="158891"/>
                      <a:pt x="31406" y="154005"/>
                      <a:pt x="34663" y="145630"/>
                    </a:cubicBezTo>
                    <a:lnTo>
                      <a:pt x="77933" y="37222"/>
                    </a:lnTo>
                    <a:cubicBezTo>
                      <a:pt x="80957" y="29777"/>
                      <a:pt x="82586" y="25125"/>
                      <a:pt x="82819" y="23264"/>
                    </a:cubicBezTo>
                    <a:cubicBezTo>
                      <a:pt x="83051" y="20007"/>
                      <a:pt x="82586" y="17448"/>
                      <a:pt x="80957" y="14889"/>
                    </a:cubicBezTo>
                    <a:cubicBezTo>
                      <a:pt x="78864" y="11399"/>
                      <a:pt x="74909" y="8608"/>
                      <a:pt x="69791" y="6514"/>
                    </a:cubicBezTo>
                    <a:lnTo>
                      <a:pt x="64208" y="4420"/>
                    </a:lnTo>
                    <a:lnTo>
                      <a:pt x="66069" y="0"/>
                    </a:lnTo>
                    <a:lnTo>
                      <a:pt x="204022" y="54902"/>
                    </a:lnTo>
                    <a:lnTo>
                      <a:pt x="184713" y="103523"/>
                    </a:lnTo>
                    <a:lnTo>
                      <a:pt x="180061" y="101662"/>
                    </a:lnTo>
                    <a:cubicBezTo>
                      <a:pt x="182387" y="88867"/>
                      <a:pt x="182620" y="79096"/>
                      <a:pt x="180293" y="72117"/>
                    </a:cubicBezTo>
                    <a:cubicBezTo>
                      <a:pt x="178199" y="65371"/>
                      <a:pt x="173547" y="59090"/>
                      <a:pt x="166800" y="53506"/>
                    </a:cubicBezTo>
                    <a:cubicBezTo>
                      <a:pt x="162845" y="50250"/>
                      <a:pt x="154703" y="46062"/>
                      <a:pt x="142141" y="41177"/>
                    </a:cubicBezTo>
                    <a:lnTo>
                      <a:pt x="125158" y="34430"/>
                    </a:lnTo>
                    <a:close/>
                  </a:path>
                </a:pathLst>
              </a:custGeom>
              <a:grpFill/>
              <a:ln w="2325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CB3C809F-2F13-6C8A-DB0E-B73C1630D641}"/>
                  </a:ext>
                </a:extLst>
              </p:cNvPr>
              <p:cNvSpPr/>
              <p:nvPr/>
            </p:nvSpPr>
            <p:spPr>
              <a:xfrm>
                <a:off x="7751321" y="6015436"/>
                <a:ext cx="212396" cy="206581"/>
              </a:xfrm>
              <a:custGeom>
                <a:avLst/>
                <a:gdLst>
                  <a:gd name="connsiteX0" fmla="*/ 93752 w 212396"/>
                  <a:gd name="connsiteY0" fmla="*/ 11167 h 206581"/>
                  <a:gd name="connsiteX1" fmla="*/ 160054 w 212396"/>
                  <a:gd name="connsiteY1" fmla="*/ 134929 h 206581"/>
                  <a:gd name="connsiteX2" fmla="*/ 173779 w 212396"/>
                  <a:gd name="connsiteY2" fmla="*/ 60020 h 206581"/>
                  <a:gd name="connsiteX3" fmla="*/ 173081 w 212396"/>
                  <a:gd name="connsiteY3" fmla="*/ 37920 h 206581"/>
                  <a:gd name="connsiteX4" fmla="*/ 153772 w 212396"/>
                  <a:gd name="connsiteY4" fmla="*/ 26986 h 206581"/>
                  <a:gd name="connsiteX5" fmla="*/ 154703 w 212396"/>
                  <a:gd name="connsiteY5" fmla="*/ 22101 h 206581"/>
                  <a:gd name="connsiteX6" fmla="*/ 212397 w 212396"/>
                  <a:gd name="connsiteY6" fmla="*/ 32569 h 206581"/>
                  <a:gd name="connsiteX7" fmla="*/ 211466 w 212396"/>
                  <a:gd name="connsiteY7" fmla="*/ 37222 h 206581"/>
                  <a:gd name="connsiteX8" fmla="*/ 195880 w 212396"/>
                  <a:gd name="connsiteY8" fmla="*/ 38152 h 206581"/>
                  <a:gd name="connsiteX9" fmla="*/ 188668 w 212396"/>
                  <a:gd name="connsiteY9" fmla="*/ 44434 h 206581"/>
                  <a:gd name="connsiteX10" fmla="*/ 183317 w 212396"/>
                  <a:gd name="connsiteY10" fmla="*/ 61416 h 206581"/>
                  <a:gd name="connsiteX11" fmla="*/ 156797 w 212396"/>
                  <a:gd name="connsiteY11" fmla="*/ 206581 h 206581"/>
                  <a:gd name="connsiteX12" fmla="*/ 152377 w 212396"/>
                  <a:gd name="connsiteY12" fmla="*/ 205883 h 206581"/>
                  <a:gd name="connsiteX13" fmla="*/ 60718 w 212396"/>
                  <a:gd name="connsiteY13" fmla="*/ 39083 h 206581"/>
                  <a:gd name="connsiteX14" fmla="*/ 40479 w 212396"/>
                  <a:gd name="connsiteY14" fmla="*/ 150051 h 206581"/>
                  <a:gd name="connsiteX15" fmla="*/ 43736 w 212396"/>
                  <a:gd name="connsiteY15" fmla="*/ 171686 h 206581"/>
                  <a:gd name="connsiteX16" fmla="*/ 58624 w 212396"/>
                  <a:gd name="connsiteY16" fmla="*/ 179828 h 206581"/>
                  <a:gd name="connsiteX17" fmla="*/ 62812 w 212396"/>
                  <a:gd name="connsiteY17" fmla="*/ 180526 h 206581"/>
                  <a:gd name="connsiteX18" fmla="*/ 61881 w 212396"/>
                  <a:gd name="connsiteY18" fmla="*/ 185411 h 206581"/>
                  <a:gd name="connsiteX19" fmla="*/ 0 w 212396"/>
                  <a:gd name="connsiteY19" fmla="*/ 174245 h 206581"/>
                  <a:gd name="connsiteX20" fmla="*/ 930 w 212396"/>
                  <a:gd name="connsiteY20" fmla="*/ 169592 h 206581"/>
                  <a:gd name="connsiteX21" fmla="*/ 22100 w 212396"/>
                  <a:gd name="connsiteY21" fmla="*/ 167266 h 206581"/>
                  <a:gd name="connsiteX22" fmla="*/ 31406 w 212396"/>
                  <a:gd name="connsiteY22" fmla="*/ 148655 h 206581"/>
                  <a:gd name="connsiteX23" fmla="*/ 53739 w 212396"/>
                  <a:gd name="connsiteY23" fmla="*/ 25590 h 206581"/>
                  <a:gd name="connsiteX24" fmla="*/ 50947 w 212396"/>
                  <a:gd name="connsiteY24" fmla="*/ 20239 h 206581"/>
                  <a:gd name="connsiteX25" fmla="*/ 42805 w 212396"/>
                  <a:gd name="connsiteY25" fmla="*/ 9305 h 206581"/>
                  <a:gd name="connsiteX26" fmla="*/ 30941 w 212396"/>
                  <a:gd name="connsiteY26" fmla="*/ 4653 h 206581"/>
                  <a:gd name="connsiteX27" fmla="*/ 31871 w 212396"/>
                  <a:gd name="connsiteY27" fmla="*/ 0 h 206581"/>
                  <a:gd name="connsiteX28" fmla="*/ 93752 w 212396"/>
                  <a:gd name="connsiteY28" fmla="*/ 11167 h 20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396" h="206581">
                    <a:moveTo>
                      <a:pt x="93752" y="11167"/>
                    </a:moveTo>
                    <a:lnTo>
                      <a:pt x="160054" y="134929"/>
                    </a:lnTo>
                    <a:lnTo>
                      <a:pt x="173779" y="60020"/>
                    </a:lnTo>
                    <a:cubicBezTo>
                      <a:pt x="175640" y="49552"/>
                      <a:pt x="175408" y="42107"/>
                      <a:pt x="173081" y="37920"/>
                    </a:cubicBezTo>
                    <a:cubicBezTo>
                      <a:pt x="169824" y="32104"/>
                      <a:pt x="163311" y="28614"/>
                      <a:pt x="153772" y="26986"/>
                    </a:cubicBezTo>
                    <a:lnTo>
                      <a:pt x="154703" y="22101"/>
                    </a:lnTo>
                    <a:lnTo>
                      <a:pt x="212397" y="32569"/>
                    </a:lnTo>
                    <a:lnTo>
                      <a:pt x="211466" y="37222"/>
                    </a:lnTo>
                    <a:cubicBezTo>
                      <a:pt x="204022" y="36757"/>
                      <a:pt x="198671" y="37222"/>
                      <a:pt x="195880" y="38152"/>
                    </a:cubicBezTo>
                    <a:cubicBezTo>
                      <a:pt x="193088" y="39083"/>
                      <a:pt x="190762" y="41177"/>
                      <a:pt x="188668" y="44434"/>
                    </a:cubicBezTo>
                    <a:cubicBezTo>
                      <a:pt x="186574" y="47458"/>
                      <a:pt x="184946" y="53274"/>
                      <a:pt x="183317" y="61416"/>
                    </a:cubicBezTo>
                    <a:lnTo>
                      <a:pt x="156797" y="206581"/>
                    </a:lnTo>
                    <a:lnTo>
                      <a:pt x="152377" y="205883"/>
                    </a:lnTo>
                    <a:lnTo>
                      <a:pt x="60718" y="39083"/>
                    </a:lnTo>
                    <a:lnTo>
                      <a:pt x="40479" y="150051"/>
                    </a:lnTo>
                    <a:cubicBezTo>
                      <a:pt x="38618" y="160054"/>
                      <a:pt x="39781" y="167266"/>
                      <a:pt x="43736" y="171686"/>
                    </a:cubicBezTo>
                    <a:cubicBezTo>
                      <a:pt x="47690" y="176106"/>
                      <a:pt x="52576" y="178665"/>
                      <a:pt x="58624" y="179828"/>
                    </a:cubicBezTo>
                    <a:lnTo>
                      <a:pt x="62812" y="180526"/>
                    </a:lnTo>
                    <a:lnTo>
                      <a:pt x="61881" y="185411"/>
                    </a:lnTo>
                    <a:lnTo>
                      <a:pt x="0" y="174245"/>
                    </a:lnTo>
                    <a:lnTo>
                      <a:pt x="930" y="169592"/>
                    </a:lnTo>
                    <a:cubicBezTo>
                      <a:pt x="10469" y="171220"/>
                      <a:pt x="17680" y="170522"/>
                      <a:pt x="22100" y="167266"/>
                    </a:cubicBezTo>
                    <a:cubicBezTo>
                      <a:pt x="26521" y="164009"/>
                      <a:pt x="29545" y="157960"/>
                      <a:pt x="31406" y="148655"/>
                    </a:cubicBezTo>
                    <a:lnTo>
                      <a:pt x="53739" y="25590"/>
                    </a:lnTo>
                    <a:lnTo>
                      <a:pt x="50947" y="20239"/>
                    </a:lnTo>
                    <a:cubicBezTo>
                      <a:pt x="48156" y="14889"/>
                      <a:pt x="45364" y="11399"/>
                      <a:pt x="42805" y="9305"/>
                    </a:cubicBezTo>
                    <a:cubicBezTo>
                      <a:pt x="40246" y="7444"/>
                      <a:pt x="36291" y="5816"/>
                      <a:pt x="30941" y="4653"/>
                    </a:cubicBezTo>
                    <a:lnTo>
                      <a:pt x="31871" y="0"/>
                    </a:lnTo>
                    <a:lnTo>
                      <a:pt x="93752" y="11167"/>
                    </a:lnTo>
                    <a:close/>
                  </a:path>
                </a:pathLst>
              </a:custGeom>
              <a:grpFill/>
              <a:ln w="2325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75F2DA29-3E62-54D4-E419-B60047838AE6}"/>
                  </a:ext>
                </a:extLst>
              </p:cNvPr>
              <p:cNvSpPr/>
              <p:nvPr/>
            </p:nvSpPr>
            <p:spPr>
              <a:xfrm>
                <a:off x="8014665" y="6021950"/>
                <a:ext cx="181223" cy="194946"/>
              </a:xfrm>
              <a:custGeom>
                <a:avLst/>
                <a:gdLst>
                  <a:gd name="connsiteX0" fmla="*/ 233 w 181223"/>
                  <a:gd name="connsiteY0" fmla="*/ 26288 h 194946"/>
                  <a:gd name="connsiteX1" fmla="*/ 90728 w 181223"/>
                  <a:gd name="connsiteY1" fmla="*/ 13028 h 194946"/>
                  <a:gd name="connsiteX2" fmla="*/ 91426 w 181223"/>
                  <a:gd name="connsiteY2" fmla="*/ 17913 h 194946"/>
                  <a:gd name="connsiteX3" fmla="*/ 86773 w 181223"/>
                  <a:gd name="connsiteY3" fmla="*/ 18611 h 194946"/>
                  <a:gd name="connsiteX4" fmla="*/ 73048 w 181223"/>
                  <a:gd name="connsiteY4" fmla="*/ 22798 h 194946"/>
                  <a:gd name="connsiteX5" fmla="*/ 68395 w 181223"/>
                  <a:gd name="connsiteY5" fmla="*/ 29545 h 194946"/>
                  <a:gd name="connsiteX6" fmla="*/ 69558 w 181223"/>
                  <a:gd name="connsiteY6" fmla="*/ 48621 h 194946"/>
                  <a:gd name="connsiteX7" fmla="*/ 82121 w 181223"/>
                  <a:gd name="connsiteY7" fmla="*/ 134464 h 194946"/>
                  <a:gd name="connsiteX8" fmla="*/ 90263 w 181223"/>
                  <a:gd name="connsiteY8" fmla="*/ 165172 h 194946"/>
                  <a:gd name="connsiteX9" fmla="*/ 103756 w 181223"/>
                  <a:gd name="connsiteY9" fmla="*/ 176106 h 194946"/>
                  <a:gd name="connsiteX10" fmla="*/ 125158 w 181223"/>
                  <a:gd name="connsiteY10" fmla="*/ 178199 h 194946"/>
                  <a:gd name="connsiteX11" fmla="*/ 148422 w 181223"/>
                  <a:gd name="connsiteY11" fmla="*/ 168196 h 194946"/>
                  <a:gd name="connsiteX12" fmla="*/ 160752 w 181223"/>
                  <a:gd name="connsiteY12" fmla="*/ 148422 h 194946"/>
                  <a:gd name="connsiteX13" fmla="*/ 160054 w 181223"/>
                  <a:gd name="connsiteY13" fmla="*/ 108409 h 194946"/>
                  <a:gd name="connsiteX14" fmla="*/ 149585 w 181223"/>
                  <a:gd name="connsiteY14" fmla="*/ 36757 h 194946"/>
                  <a:gd name="connsiteX15" fmla="*/ 144700 w 181223"/>
                  <a:gd name="connsiteY15" fmla="*/ 20239 h 194946"/>
                  <a:gd name="connsiteX16" fmla="*/ 137488 w 181223"/>
                  <a:gd name="connsiteY16" fmla="*/ 14191 h 194946"/>
                  <a:gd name="connsiteX17" fmla="*/ 120506 w 181223"/>
                  <a:gd name="connsiteY17" fmla="*/ 13493 h 194946"/>
                  <a:gd name="connsiteX18" fmla="*/ 119808 w 181223"/>
                  <a:gd name="connsiteY18" fmla="*/ 8840 h 194946"/>
                  <a:gd name="connsiteX19" fmla="*/ 180526 w 181223"/>
                  <a:gd name="connsiteY19" fmla="*/ 0 h 194946"/>
                  <a:gd name="connsiteX20" fmla="*/ 181224 w 181223"/>
                  <a:gd name="connsiteY20" fmla="*/ 4885 h 194946"/>
                  <a:gd name="connsiteX21" fmla="*/ 177501 w 181223"/>
                  <a:gd name="connsiteY21" fmla="*/ 5351 h 194946"/>
                  <a:gd name="connsiteX22" fmla="*/ 165637 w 181223"/>
                  <a:gd name="connsiteY22" fmla="*/ 10236 h 194946"/>
                  <a:gd name="connsiteX23" fmla="*/ 159821 w 181223"/>
                  <a:gd name="connsiteY23" fmla="*/ 20239 h 194946"/>
                  <a:gd name="connsiteX24" fmla="*/ 160286 w 181223"/>
                  <a:gd name="connsiteY24" fmla="*/ 35361 h 194946"/>
                  <a:gd name="connsiteX25" fmla="*/ 170057 w 181223"/>
                  <a:gd name="connsiteY25" fmla="*/ 102127 h 194946"/>
                  <a:gd name="connsiteX26" fmla="*/ 172616 w 181223"/>
                  <a:gd name="connsiteY26" fmla="*/ 147491 h 194946"/>
                  <a:gd name="connsiteX27" fmla="*/ 156564 w 181223"/>
                  <a:gd name="connsiteY27" fmla="*/ 175640 h 194946"/>
                  <a:gd name="connsiteX28" fmla="*/ 115155 w 181223"/>
                  <a:gd name="connsiteY28" fmla="*/ 193553 h 194946"/>
                  <a:gd name="connsiteX29" fmla="*/ 79096 w 181223"/>
                  <a:gd name="connsiteY29" fmla="*/ 192623 h 194946"/>
                  <a:gd name="connsiteX30" fmla="*/ 52110 w 181223"/>
                  <a:gd name="connsiteY30" fmla="*/ 174943 h 194946"/>
                  <a:gd name="connsiteX31" fmla="*/ 40013 w 181223"/>
                  <a:gd name="connsiteY31" fmla="*/ 141210 h 194946"/>
                  <a:gd name="connsiteX32" fmla="*/ 27451 w 181223"/>
                  <a:gd name="connsiteY32" fmla="*/ 55368 h 194946"/>
                  <a:gd name="connsiteX33" fmla="*/ 23031 w 181223"/>
                  <a:gd name="connsiteY33" fmla="*/ 36757 h 194946"/>
                  <a:gd name="connsiteX34" fmla="*/ 16285 w 181223"/>
                  <a:gd name="connsiteY34" fmla="*/ 31639 h 194946"/>
                  <a:gd name="connsiteX35" fmla="*/ 698 w 181223"/>
                  <a:gd name="connsiteY35" fmla="*/ 31639 h 194946"/>
                  <a:gd name="connsiteX36" fmla="*/ 0 w 181223"/>
                  <a:gd name="connsiteY36" fmla="*/ 26753 h 1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223" h="194946">
                    <a:moveTo>
                      <a:pt x="233" y="26288"/>
                    </a:moveTo>
                    <a:lnTo>
                      <a:pt x="90728" y="13028"/>
                    </a:lnTo>
                    <a:lnTo>
                      <a:pt x="91426" y="17913"/>
                    </a:lnTo>
                    <a:lnTo>
                      <a:pt x="86773" y="18611"/>
                    </a:lnTo>
                    <a:cubicBezTo>
                      <a:pt x="80027" y="19542"/>
                      <a:pt x="75374" y="20937"/>
                      <a:pt x="73048" y="22798"/>
                    </a:cubicBezTo>
                    <a:cubicBezTo>
                      <a:pt x="70721" y="24660"/>
                      <a:pt x="69093" y="26753"/>
                      <a:pt x="68395" y="29545"/>
                    </a:cubicBezTo>
                    <a:cubicBezTo>
                      <a:pt x="67697" y="32104"/>
                      <a:pt x="67930" y="38618"/>
                      <a:pt x="69558" y="48621"/>
                    </a:cubicBezTo>
                    <a:lnTo>
                      <a:pt x="82121" y="134464"/>
                    </a:lnTo>
                    <a:cubicBezTo>
                      <a:pt x="84447" y="150283"/>
                      <a:pt x="87239" y="160286"/>
                      <a:pt x="90263" y="165172"/>
                    </a:cubicBezTo>
                    <a:cubicBezTo>
                      <a:pt x="93520" y="169825"/>
                      <a:pt x="97940" y="173547"/>
                      <a:pt x="103756" y="176106"/>
                    </a:cubicBezTo>
                    <a:cubicBezTo>
                      <a:pt x="109572" y="178665"/>
                      <a:pt x="116783" y="179363"/>
                      <a:pt x="125158" y="178199"/>
                    </a:cubicBezTo>
                    <a:cubicBezTo>
                      <a:pt x="134696" y="176804"/>
                      <a:pt x="142373" y="173547"/>
                      <a:pt x="148422" y="168196"/>
                    </a:cubicBezTo>
                    <a:cubicBezTo>
                      <a:pt x="154470" y="162845"/>
                      <a:pt x="158658" y="156332"/>
                      <a:pt x="160752" y="148422"/>
                    </a:cubicBezTo>
                    <a:cubicBezTo>
                      <a:pt x="162845" y="140512"/>
                      <a:pt x="162613" y="127019"/>
                      <a:pt x="160054" y="108409"/>
                    </a:cubicBezTo>
                    <a:lnTo>
                      <a:pt x="149585" y="36757"/>
                    </a:lnTo>
                    <a:cubicBezTo>
                      <a:pt x="148422" y="28847"/>
                      <a:pt x="146793" y="23496"/>
                      <a:pt x="144700" y="20239"/>
                    </a:cubicBezTo>
                    <a:cubicBezTo>
                      <a:pt x="142606" y="16983"/>
                      <a:pt x="140047" y="15121"/>
                      <a:pt x="137488" y="14191"/>
                    </a:cubicBezTo>
                    <a:cubicBezTo>
                      <a:pt x="133301" y="12795"/>
                      <a:pt x="127717" y="12562"/>
                      <a:pt x="120506" y="13493"/>
                    </a:cubicBezTo>
                    <a:lnTo>
                      <a:pt x="119808" y="8840"/>
                    </a:lnTo>
                    <a:lnTo>
                      <a:pt x="180526" y="0"/>
                    </a:lnTo>
                    <a:lnTo>
                      <a:pt x="181224" y="4885"/>
                    </a:lnTo>
                    <a:lnTo>
                      <a:pt x="177501" y="5351"/>
                    </a:lnTo>
                    <a:cubicBezTo>
                      <a:pt x="172616" y="6049"/>
                      <a:pt x="168661" y="7677"/>
                      <a:pt x="165637" y="10236"/>
                    </a:cubicBezTo>
                    <a:cubicBezTo>
                      <a:pt x="162613" y="12795"/>
                      <a:pt x="160752" y="16052"/>
                      <a:pt x="159821" y="20239"/>
                    </a:cubicBezTo>
                    <a:cubicBezTo>
                      <a:pt x="159123" y="23264"/>
                      <a:pt x="159356" y="28149"/>
                      <a:pt x="160286" y="35361"/>
                    </a:cubicBezTo>
                    <a:lnTo>
                      <a:pt x="170057" y="102127"/>
                    </a:lnTo>
                    <a:cubicBezTo>
                      <a:pt x="173081" y="122832"/>
                      <a:pt x="174012" y="137953"/>
                      <a:pt x="172616" y="147491"/>
                    </a:cubicBezTo>
                    <a:cubicBezTo>
                      <a:pt x="171220" y="157029"/>
                      <a:pt x="165870" y="166335"/>
                      <a:pt x="156564" y="175640"/>
                    </a:cubicBezTo>
                    <a:cubicBezTo>
                      <a:pt x="147259" y="184946"/>
                      <a:pt x="133301" y="190762"/>
                      <a:pt x="115155" y="193553"/>
                    </a:cubicBezTo>
                    <a:cubicBezTo>
                      <a:pt x="100034" y="195647"/>
                      <a:pt x="87936" y="195415"/>
                      <a:pt x="79096" y="192623"/>
                    </a:cubicBezTo>
                    <a:cubicBezTo>
                      <a:pt x="66999" y="188901"/>
                      <a:pt x="57926" y="182852"/>
                      <a:pt x="52110" y="174943"/>
                    </a:cubicBezTo>
                    <a:cubicBezTo>
                      <a:pt x="46295" y="167033"/>
                      <a:pt x="42107" y="155866"/>
                      <a:pt x="40013" y="141210"/>
                    </a:cubicBezTo>
                    <a:lnTo>
                      <a:pt x="27451" y="55368"/>
                    </a:lnTo>
                    <a:cubicBezTo>
                      <a:pt x="26055" y="45364"/>
                      <a:pt x="24427" y="39083"/>
                      <a:pt x="23031" y="36757"/>
                    </a:cubicBezTo>
                    <a:cubicBezTo>
                      <a:pt x="21635" y="34430"/>
                      <a:pt x="19309" y="32802"/>
                      <a:pt x="16285" y="31639"/>
                    </a:cubicBezTo>
                    <a:cubicBezTo>
                      <a:pt x="13260" y="30475"/>
                      <a:pt x="8142" y="30708"/>
                      <a:pt x="698" y="31639"/>
                    </a:cubicBezTo>
                    <a:lnTo>
                      <a:pt x="0" y="26753"/>
                    </a:lnTo>
                    <a:close/>
                  </a:path>
                </a:pathLst>
              </a:custGeom>
              <a:grpFill/>
              <a:ln w="23259"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0D5718F2-1C49-4A9B-C73A-163D88C91396}"/>
                  </a:ext>
                </a:extLst>
              </p:cNvPr>
              <p:cNvSpPr/>
              <p:nvPr/>
            </p:nvSpPr>
            <p:spPr>
              <a:xfrm>
                <a:off x="8179604" y="5962860"/>
                <a:ext cx="212164" cy="229844"/>
              </a:xfrm>
              <a:custGeom>
                <a:avLst/>
                <a:gdLst>
                  <a:gd name="connsiteX0" fmla="*/ 58857 w 212164"/>
                  <a:gd name="connsiteY0" fmla="*/ 41177 h 229844"/>
                  <a:gd name="connsiteX1" fmla="*/ 178665 w 212164"/>
                  <a:gd name="connsiteY1" fmla="*/ 114690 h 229844"/>
                  <a:gd name="connsiteX2" fmla="*/ 152609 w 212164"/>
                  <a:gd name="connsiteY2" fmla="*/ 43038 h 229844"/>
                  <a:gd name="connsiteX3" fmla="*/ 140978 w 212164"/>
                  <a:gd name="connsiteY3" fmla="*/ 24427 h 229844"/>
                  <a:gd name="connsiteX4" fmla="*/ 118644 w 212164"/>
                  <a:gd name="connsiteY4" fmla="*/ 24660 h 229844"/>
                  <a:gd name="connsiteX5" fmla="*/ 117016 w 212164"/>
                  <a:gd name="connsiteY5" fmla="*/ 20007 h 229844"/>
                  <a:gd name="connsiteX6" fmla="*/ 172151 w 212164"/>
                  <a:gd name="connsiteY6" fmla="*/ 0 h 229844"/>
                  <a:gd name="connsiteX7" fmla="*/ 173779 w 212164"/>
                  <a:gd name="connsiteY7" fmla="*/ 4653 h 229844"/>
                  <a:gd name="connsiteX8" fmla="*/ 160752 w 212164"/>
                  <a:gd name="connsiteY8" fmla="*/ 13260 h 229844"/>
                  <a:gd name="connsiteX9" fmla="*/ 157727 w 212164"/>
                  <a:gd name="connsiteY9" fmla="*/ 22333 h 229844"/>
                  <a:gd name="connsiteX10" fmla="*/ 161682 w 212164"/>
                  <a:gd name="connsiteY10" fmla="*/ 39781 h 229844"/>
                  <a:gd name="connsiteX11" fmla="*/ 212164 w 212164"/>
                  <a:gd name="connsiteY11" fmla="*/ 178665 h 229844"/>
                  <a:gd name="connsiteX12" fmla="*/ 207977 w 212164"/>
                  <a:gd name="connsiteY12" fmla="*/ 180293 h 229844"/>
                  <a:gd name="connsiteX13" fmla="*/ 44666 w 212164"/>
                  <a:gd name="connsiteY13" fmla="*/ 82586 h 229844"/>
                  <a:gd name="connsiteX14" fmla="*/ 83284 w 212164"/>
                  <a:gd name="connsiteY14" fmla="*/ 188436 h 229844"/>
                  <a:gd name="connsiteX15" fmla="*/ 97009 w 212164"/>
                  <a:gd name="connsiteY15" fmla="*/ 205418 h 229844"/>
                  <a:gd name="connsiteX16" fmla="*/ 113992 w 212164"/>
                  <a:gd name="connsiteY16" fmla="*/ 204953 h 229844"/>
                  <a:gd name="connsiteX17" fmla="*/ 117947 w 212164"/>
                  <a:gd name="connsiteY17" fmla="*/ 203557 h 229844"/>
                  <a:gd name="connsiteX18" fmla="*/ 119575 w 212164"/>
                  <a:gd name="connsiteY18" fmla="*/ 208210 h 229844"/>
                  <a:gd name="connsiteX19" fmla="*/ 60485 w 212164"/>
                  <a:gd name="connsiteY19" fmla="*/ 229845 h 229844"/>
                  <a:gd name="connsiteX20" fmla="*/ 58857 w 212164"/>
                  <a:gd name="connsiteY20" fmla="*/ 225192 h 229844"/>
                  <a:gd name="connsiteX21" fmla="*/ 76072 w 212164"/>
                  <a:gd name="connsiteY21" fmla="*/ 212630 h 229844"/>
                  <a:gd name="connsiteX22" fmla="*/ 74676 w 212164"/>
                  <a:gd name="connsiteY22" fmla="*/ 191925 h 229844"/>
                  <a:gd name="connsiteX23" fmla="*/ 31871 w 212164"/>
                  <a:gd name="connsiteY23" fmla="*/ 74211 h 229844"/>
                  <a:gd name="connsiteX24" fmla="*/ 26753 w 212164"/>
                  <a:gd name="connsiteY24" fmla="*/ 71187 h 229844"/>
                  <a:gd name="connsiteX25" fmla="*/ 14191 w 212164"/>
                  <a:gd name="connsiteY25" fmla="*/ 65836 h 229844"/>
                  <a:gd name="connsiteX26" fmla="*/ 1628 w 212164"/>
                  <a:gd name="connsiteY26" fmla="*/ 67697 h 229844"/>
                  <a:gd name="connsiteX27" fmla="*/ 0 w 212164"/>
                  <a:gd name="connsiteY27" fmla="*/ 63045 h 229844"/>
                  <a:gd name="connsiteX28" fmla="*/ 59090 w 212164"/>
                  <a:gd name="connsiteY28" fmla="*/ 41409 h 22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164" h="229844">
                    <a:moveTo>
                      <a:pt x="58857" y="41177"/>
                    </a:moveTo>
                    <a:lnTo>
                      <a:pt x="178665" y="114690"/>
                    </a:lnTo>
                    <a:lnTo>
                      <a:pt x="152609" y="43038"/>
                    </a:lnTo>
                    <a:cubicBezTo>
                      <a:pt x="148887" y="33034"/>
                      <a:pt x="144932" y="26753"/>
                      <a:pt x="140978" y="24427"/>
                    </a:cubicBezTo>
                    <a:cubicBezTo>
                      <a:pt x="135394" y="21170"/>
                      <a:pt x="127950" y="21170"/>
                      <a:pt x="118644" y="24660"/>
                    </a:cubicBezTo>
                    <a:lnTo>
                      <a:pt x="117016" y="20007"/>
                    </a:lnTo>
                    <a:lnTo>
                      <a:pt x="172151" y="0"/>
                    </a:lnTo>
                    <a:lnTo>
                      <a:pt x="173779" y="4653"/>
                    </a:lnTo>
                    <a:cubicBezTo>
                      <a:pt x="167033" y="8142"/>
                      <a:pt x="162845" y="10934"/>
                      <a:pt x="160752" y="13260"/>
                    </a:cubicBezTo>
                    <a:cubicBezTo>
                      <a:pt x="158891" y="15587"/>
                      <a:pt x="157727" y="18611"/>
                      <a:pt x="157727" y="22333"/>
                    </a:cubicBezTo>
                    <a:cubicBezTo>
                      <a:pt x="157727" y="26055"/>
                      <a:pt x="158891" y="31871"/>
                      <a:pt x="161682" y="39781"/>
                    </a:cubicBezTo>
                    <a:lnTo>
                      <a:pt x="212164" y="178665"/>
                    </a:lnTo>
                    <a:lnTo>
                      <a:pt x="207977" y="180293"/>
                    </a:lnTo>
                    <a:lnTo>
                      <a:pt x="44666" y="82586"/>
                    </a:lnTo>
                    <a:lnTo>
                      <a:pt x="83284" y="188436"/>
                    </a:lnTo>
                    <a:cubicBezTo>
                      <a:pt x="86773" y="197974"/>
                      <a:pt x="91426" y="203789"/>
                      <a:pt x="97009" y="205418"/>
                    </a:cubicBezTo>
                    <a:cubicBezTo>
                      <a:pt x="102593" y="207279"/>
                      <a:pt x="108176" y="207046"/>
                      <a:pt x="113992" y="204953"/>
                    </a:cubicBezTo>
                    <a:lnTo>
                      <a:pt x="117947" y="203557"/>
                    </a:lnTo>
                    <a:lnTo>
                      <a:pt x="119575" y="208210"/>
                    </a:lnTo>
                    <a:lnTo>
                      <a:pt x="60485" y="229845"/>
                    </a:lnTo>
                    <a:lnTo>
                      <a:pt x="58857" y="225192"/>
                    </a:lnTo>
                    <a:cubicBezTo>
                      <a:pt x="67930" y="221703"/>
                      <a:pt x="73746" y="217515"/>
                      <a:pt x="76072" y="212630"/>
                    </a:cubicBezTo>
                    <a:cubicBezTo>
                      <a:pt x="78398" y="207744"/>
                      <a:pt x="77933" y="200765"/>
                      <a:pt x="74676" y="191925"/>
                    </a:cubicBezTo>
                    <a:lnTo>
                      <a:pt x="31871" y="74211"/>
                    </a:lnTo>
                    <a:lnTo>
                      <a:pt x="26753" y="71187"/>
                    </a:lnTo>
                    <a:cubicBezTo>
                      <a:pt x="21635" y="67930"/>
                      <a:pt x="17448" y="66301"/>
                      <a:pt x="14191" y="65836"/>
                    </a:cubicBezTo>
                    <a:cubicBezTo>
                      <a:pt x="10934" y="65371"/>
                      <a:pt x="6746" y="65836"/>
                      <a:pt x="1628" y="67697"/>
                    </a:cubicBezTo>
                    <a:lnTo>
                      <a:pt x="0" y="63045"/>
                    </a:lnTo>
                    <a:lnTo>
                      <a:pt x="59090" y="41409"/>
                    </a:lnTo>
                    <a:close/>
                  </a:path>
                </a:pathLst>
              </a:custGeom>
              <a:grpFill/>
              <a:ln w="23259"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67A82735-3EFB-BF1D-A239-EC42F44BAD1F}"/>
                  </a:ext>
                </a:extLst>
              </p:cNvPr>
              <p:cNvSpPr/>
              <p:nvPr/>
            </p:nvSpPr>
            <p:spPr>
              <a:xfrm>
                <a:off x="8348963" y="5914239"/>
                <a:ext cx="168428" cy="200067"/>
              </a:xfrm>
              <a:custGeom>
                <a:avLst/>
                <a:gdLst>
                  <a:gd name="connsiteX0" fmla="*/ 166102 w 168428"/>
                  <a:gd name="connsiteY0" fmla="*/ 150050 h 200067"/>
                  <a:gd name="connsiteX1" fmla="*/ 168429 w 168428"/>
                  <a:gd name="connsiteY1" fmla="*/ 154238 h 200067"/>
                  <a:gd name="connsiteX2" fmla="*/ 87936 w 168428"/>
                  <a:gd name="connsiteY2" fmla="*/ 200067 h 200067"/>
                  <a:gd name="connsiteX3" fmla="*/ 85610 w 168428"/>
                  <a:gd name="connsiteY3" fmla="*/ 195880 h 200067"/>
                  <a:gd name="connsiteX4" fmla="*/ 90728 w 168428"/>
                  <a:gd name="connsiteY4" fmla="*/ 193088 h 200067"/>
                  <a:gd name="connsiteX5" fmla="*/ 100034 w 168428"/>
                  <a:gd name="connsiteY5" fmla="*/ 184481 h 200067"/>
                  <a:gd name="connsiteX6" fmla="*/ 101429 w 168428"/>
                  <a:gd name="connsiteY6" fmla="*/ 176338 h 200067"/>
                  <a:gd name="connsiteX7" fmla="*/ 94450 w 168428"/>
                  <a:gd name="connsiteY7" fmla="*/ 161217 h 200067"/>
                  <a:gd name="connsiteX8" fmla="*/ 36757 w 168428"/>
                  <a:gd name="connsiteY8" fmla="*/ 59788 h 200067"/>
                  <a:gd name="connsiteX9" fmla="*/ 26986 w 168428"/>
                  <a:gd name="connsiteY9" fmla="*/ 45829 h 200067"/>
                  <a:gd name="connsiteX10" fmla="*/ 19076 w 168428"/>
                  <a:gd name="connsiteY10" fmla="*/ 43503 h 200067"/>
                  <a:gd name="connsiteX11" fmla="*/ 7444 w 168428"/>
                  <a:gd name="connsiteY11" fmla="*/ 47225 h 200067"/>
                  <a:gd name="connsiteX12" fmla="*/ 2326 w 168428"/>
                  <a:gd name="connsiteY12" fmla="*/ 50017 h 200067"/>
                  <a:gd name="connsiteX13" fmla="*/ 0 w 168428"/>
                  <a:gd name="connsiteY13" fmla="*/ 45829 h 200067"/>
                  <a:gd name="connsiteX14" fmla="*/ 80492 w 168428"/>
                  <a:gd name="connsiteY14" fmla="*/ 0 h 200067"/>
                  <a:gd name="connsiteX15" fmla="*/ 82818 w 168428"/>
                  <a:gd name="connsiteY15" fmla="*/ 4187 h 200067"/>
                  <a:gd name="connsiteX16" fmla="*/ 77700 w 168428"/>
                  <a:gd name="connsiteY16" fmla="*/ 7212 h 200067"/>
                  <a:gd name="connsiteX17" fmla="*/ 68162 w 168428"/>
                  <a:gd name="connsiteY17" fmla="*/ 15819 h 200067"/>
                  <a:gd name="connsiteX18" fmla="*/ 66534 w 168428"/>
                  <a:gd name="connsiteY18" fmla="*/ 23962 h 200067"/>
                  <a:gd name="connsiteX19" fmla="*/ 73513 w 168428"/>
                  <a:gd name="connsiteY19" fmla="*/ 39083 h 200067"/>
                  <a:gd name="connsiteX20" fmla="*/ 131207 w 168428"/>
                  <a:gd name="connsiteY20" fmla="*/ 140512 h 200067"/>
                  <a:gd name="connsiteX21" fmla="*/ 140978 w 168428"/>
                  <a:gd name="connsiteY21" fmla="*/ 154470 h 200067"/>
                  <a:gd name="connsiteX22" fmla="*/ 149120 w 168428"/>
                  <a:gd name="connsiteY22" fmla="*/ 156797 h 200067"/>
                  <a:gd name="connsiteX23" fmla="*/ 160752 w 168428"/>
                  <a:gd name="connsiteY23" fmla="*/ 153075 h 200067"/>
                  <a:gd name="connsiteX24" fmla="*/ 165870 w 168428"/>
                  <a:gd name="connsiteY24" fmla="*/ 150050 h 20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428" h="200067">
                    <a:moveTo>
                      <a:pt x="166102" y="150050"/>
                    </a:moveTo>
                    <a:lnTo>
                      <a:pt x="168429" y="154238"/>
                    </a:lnTo>
                    <a:lnTo>
                      <a:pt x="87936" y="200067"/>
                    </a:lnTo>
                    <a:lnTo>
                      <a:pt x="85610" y="195880"/>
                    </a:lnTo>
                    <a:lnTo>
                      <a:pt x="90728" y="193088"/>
                    </a:lnTo>
                    <a:cubicBezTo>
                      <a:pt x="95148" y="190529"/>
                      <a:pt x="98405" y="187737"/>
                      <a:pt x="100034" y="184481"/>
                    </a:cubicBezTo>
                    <a:cubicBezTo>
                      <a:pt x="101429" y="182387"/>
                      <a:pt x="101895" y="179595"/>
                      <a:pt x="101429" y="176338"/>
                    </a:cubicBezTo>
                    <a:cubicBezTo>
                      <a:pt x="101429" y="174012"/>
                      <a:pt x="98870" y="169126"/>
                      <a:pt x="94450" y="161217"/>
                    </a:cubicBezTo>
                    <a:lnTo>
                      <a:pt x="36757" y="59788"/>
                    </a:lnTo>
                    <a:cubicBezTo>
                      <a:pt x="32336" y="51878"/>
                      <a:pt x="29080" y="47225"/>
                      <a:pt x="26986" y="45829"/>
                    </a:cubicBezTo>
                    <a:cubicBezTo>
                      <a:pt x="25125" y="44433"/>
                      <a:pt x="22333" y="43503"/>
                      <a:pt x="19076" y="43503"/>
                    </a:cubicBezTo>
                    <a:cubicBezTo>
                      <a:pt x="15819" y="43503"/>
                      <a:pt x="11864" y="44666"/>
                      <a:pt x="7444" y="47225"/>
                    </a:cubicBezTo>
                    <a:lnTo>
                      <a:pt x="2326" y="50017"/>
                    </a:lnTo>
                    <a:lnTo>
                      <a:pt x="0" y="45829"/>
                    </a:lnTo>
                    <a:lnTo>
                      <a:pt x="80492" y="0"/>
                    </a:lnTo>
                    <a:lnTo>
                      <a:pt x="82818" y="4187"/>
                    </a:lnTo>
                    <a:lnTo>
                      <a:pt x="77700" y="7212"/>
                    </a:lnTo>
                    <a:cubicBezTo>
                      <a:pt x="73280" y="9771"/>
                      <a:pt x="70024" y="12562"/>
                      <a:pt x="68162" y="15819"/>
                    </a:cubicBezTo>
                    <a:cubicBezTo>
                      <a:pt x="66767" y="17913"/>
                      <a:pt x="66301" y="20705"/>
                      <a:pt x="66534" y="23962"/>
                    </a:cubicBezTo>
                    <a:cubicBezTo>
                      <a:pt x="66534" y="26288"/>
                      <a:pt x="69093" y="31173"/>
                      <a:pt x="73513" y="39083"/>
                    </a:cubicBezTo>
                    <a:lnTo>
                      <a:pt x="131207" y="140512"/>
                    </a:lnTo>
                    <a:cubicBezTo>
                      <a:pt x="135627" y="148422"/>
                      <a:pt x="138884" y="153075"/>
                      <a:pt x="140978" y="154470"/>
                    </a:cubicBezTo>
                    <a:cubicBezTo>
                      <a:pt x="143071" y="155866"/>
                      <a:pt x="145630" y="156797"/>
                      <a:pt x="149120" y="156797"/>
                    </a:cubicBezTo>
                    <a:cubicBezTo>
                      <a:pt x="152609" y="156797"/>
                      <a:pt x="156332" y="155634"/>
                      <a:pt x="160752" y="153075"/>
                    </a:cubicBezTo>
                    <a:lnTo>
                      <a:pt x="165870" y="150050"/>
                    </a:lnTo>
                    <a:close/>
                  </a:path>
                </a:pathLst>
              </a:custGeom>
              <a:grpFill/>
              <a:ln w="23259"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77F5CC17-F845-A0AE-4CB6-B3D6369596C5}"/>
                  </a:ext>
                </a:extLst>
              </p:cNvPr>
              <p:cNvSpPr/>
              <p:nvPr/>
            </p:nvSpPr>
            <p:spPr>
              <a:xfrm>
                <a:off x="8422941" y="5803970"/>
                <a:ext cx="187970" cy="203091"/>
              </a:xfrm>
              <a:custGeom>
                <a:avLst/>
                <a:gdLst>
                  <a:gd name="connsiteX0" fmla="*/ 145165 w 187970"/>
                  <a:gd name="connsiteY0" fmla="*/ 0 h 203091"/>
                  <a:gd name="connsiteX1" fmla="*/ 148189 w 187970"/>
                  <a:gd name="connsiteY1" fmla="*/ 3722 h 203091"/>
                  <a:gd name="connsiteX2" fmla="*/ 141443 w 187970"/>
                  <a:gd name="connsiteY2" fmla="*/ 22798 h 203091"/>
                  <a:gd name="connsiteX3" fmla="*/ 148422 w 187970"/>
                  <a:gd name="connsiteY3" fmla="*/ 56996 h 203091"/>
                  <a:gd name="connsiteX4" fmla="*/ 187970 w 187970"/>
                  <a:gd name="connsiteY4" fmla="*/ 200300 h 203091"/>
                  <a:gd name="connsiteX5" fmla="*/ 184713 w 187970"/>
                  <a:gd name="connsiteY5" fmla="*/ 203091 h 203091"/>
                  <a:gd name="connsiteX6" fmla="*/ 47923 w 187970"/>
                  <a:gd name="connsiteY6" fmla="*/ 133533 h 203091"/>
                  <a:gd name="connsiteX7" fmla="*/ 17448 w 187970"/>
                  <a:gd name="connsiteY7" fmla="*/ 119808 h 203091"/>
                  <a:gd name="connsiteX8" fmla="*/ 3024 w 187970"/>
                  <a:gd name="connsiteY8" fmla="*/ 124460 h 203091"/>
                  <a:gd name="connsiteX9" fmla="*/ 0 w 187970"/>
                  <a:gd name="connsiteY9" fmla="*/ 120738 h 203091"/>
                  <a:gd name="connsiteX10" fmla="*/ 65371 w 187970"/>
                  <a:gd name="connsiteY10" fmla="*/ 66534 h 203091"/>
                  <a:gd name="connsiteX11" fmla="*/ 68395 w 187970"/>
                  <a:gd name="connsiteY11" fmla="*/ 70256 h 203091"/>
                  <a:gd name="connsiteX12" fmla="*/ 66069 w 187970"/>
                  <a:gd name="connsiteY12" fmla="*/ 72117 h 203091"/>
                  <a:gd name="connsiteX13" fmla="*/ 55833 w 187970"/>
                  <a:gd name="connsiteY13" fmla="*/ 84447 h 203091"/>
                  <a:gd name="connsiteX14" fmla="*/ 57228 w 187970"/>
                  <a:gd name="connsiteY14" fmla="*/ 90728 h 203091"/>
                  <a:gd name="connsiteX15" fmla="*/ 61649 w 187970"/>
                  <a:gd name="connsiteY15" fmla="*/ 94218 h 203091"/>
                  <a:gd name="connsiteX16" fmla="*/ 78166 w 187970"/>
                  <a:gd name="connsiteY16" fmla="*/ 103058 h 203091"/>
                  <a:gd name="connsiteX17" fmla="*/ 163543 w 187970"/>
                  <a:gd name="connsiteY17" fmla="*/ 146793 h 203091"/>
                  <a:gd name="connsiteX18" fmla="*/ 140280 w 187970"/>
                  <a:gd name="connsiteY18" fmla="*/ 63975 h 203091"/>
                  <a:gd name="connsiteX19" fmla="*/ 133999 w 187970"/>
                  <a:gd name="connsiteY19" fmla="*/ 44433 h 203091"/>
                  <a:gd name="connsiteX20" fmla="*/ 129811 w 187970"/>
                  <a:gd name="connsiteY20" fmla="*/ 37222 h 203091"/>
                  <a:gd name="connsiteX21" fmla="*/ 123762 w 187970"/>
                  <a:gd name="connsiteY21" fmla="*/ 33267 h 203091"/>
                  <a:gd name="connsiteX22" fmla="*/ 116085 w 187970"/>
                  <a:gd name="connsiteY22" fmla="*/ 33732 h 203091"/>
                  <a:gd name="connsiteX23" fmla="*/ 103058 w 187970"/>
                  <a:gd name="connsiteY23" fmla="*/ 41642 h 203091"/>
                  <a:gd name="connsiteX24" fmla="*/ 100034 w 187970"/>
                  <a:gd name="connsiteY24" fmla="*/ 37920 h 203091"/>
                  <a:gd name="connsiteX25" fmla="*/ 144932 w 187970"/>
                  <a:gd name="connsiteY25" fmla="*/ 698 h 20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970" h="203091">
                    <a:moveTo>
                      <a:pt x="145165" y="0"/>
                    </a:moveTo>
                    <a:lnTo>
                      <a:pt x="148189" y="3722"/>
                    </a:lnTo>
                    <a:cubicBezTo>
                      <a:pt x="144002" y="8607"/>
                      <a:pt x="141675" y="14889"/>
                      <a:pt x="141443" y="22798"/>
                    </a:cubicBezTo>
                    <a:cubicBezTo>
                      <a:pt x="141443" y="28614"/>
                      <a:pt x="143769" y="39781"/>
                      <a:pt x="148422" y="56996"/>
                    </a:cubicBezTo>
                    <a:lnTo>
                      <a:pt x="187970" y="200300"/>
                    </a:lnTo>
                    <a:lnTo>
                      <a:pt x="184713" y="203091"/>
                    </a:lnTo>
                    <a:lnTo>
                      <a:pt x="47923" y="133533"/>
                    </a:lnTo>
                    <a:cubicBezTo>
                      <a:pt x="31406" y="125158"/>
                      <a:pt x="21402" y="120506"/>
                      <a:pt x="17448" y="119808"/>
                    </a:cubicBezTo>
                    <a:cubicBezTo>
                      <a:pt x="13725" y="119110"/>
                      <a:pt x="8840" y="120738"/>
                      <a:pt x="3024" y="124460"/>
                    </a:cubicBezTo>
                    <a:lnTo>
                      <a:pt x="0" y="120738"/>
                    </a:lnTo>
                    <a:lnTo>
                      <a:pt x="65371" y="66534"/>
                    </a:lnTo>
                    <a:lnTo>
                      <a:pt x="68395" y="70256"/>
                    </a:lnTo>
                    <a:lnTo>
                      <a:pt x="66069" y="72117"/>
                    </a:lnTo>
                    <a:cubicBezTo>
                      <a:pt x="60253" y="77003"/>
                      <a:pt x="56763" y="81190"/>
                      <a:pt x="55833" y="84447"/>
                    </a:cubicBezTo>
                    <a:cubicBezTo>
                      <a:pt x="55135" y="86773"/>
                      <a:pt x="55600" y="88867"/>
                      <a:pt x="57228" y="90728"/>
                    </a:cubicBezTo>
                    <a:cubicBezTo>
                      <a:pt x="58159" y="91891"/>
                      <a:pt x="59788" y="93055"/>
                      <a:pt x="61649" y="94218"/>
                    </a:cubicBezTo>
                    <a:cubicBezTo>
                      <a:pt x="63510" y="95381"/>
                      <a:pt x="69093" y="98405"/>
                      <a:pt x="78166" y="103058"/>
                    </a:cubicBezTo>
                    <a:lnTo>
                      <a:pt x="163543" y="146793"/>
                    </a:lnTo>
                    <a:lnTo>
                      <a:pt x="140280" y="63975"/>
                    </a:lnTo>
                    <a:cubicBezTo>
                      <a:pt x="137488" y="53972"/>
                      <a:pt x="135394" y="47458"/>
                      <a:pt x="133999" y="44433"/>
                    </a:cubicBezTo>
                    <a:cubicBezTo>
                      <a:pt x="132603" y="41409"/>
                      <a:pt x="131207" y="38850"/>
                      <a:pt x="129811" y="37222"/>
                    </a:cubicBezTo>
                    <a:cubicBezTo>
                      <a:pt x="128183" y="35128"/>
                      <a:pt x="126089" y="33965"/>
                      <a:pt x="123762" y="33267"/>
                    </a:cubicBezTo>
                    <a:cubicBezTo>
                      <a:pt x="121436" y="32569"/>
                      <a:pt x="118877" y="32802"/>
                      <a:pt x="116085" y="33732"/>
                    </a:cubicBezTo>
                    <a:cubicBezTo>
                      <a:pt x="112131" y="34895"/>
                      <a:pt x="107943" y="37687"/>
                      <a:pt x="103058" y="41642"/>
                    </a:cubicBezTo>
                    <a:lnTo>
                      <a:pt x="100034" y="37920"/>
                    </a:lnTo>
                    <a:lnTo>
                      <a:pt x="144932" y="698"/>
                    </a:lnTo>
                    <a:close/>
                  </a:path>
                </a:pathLst>
              </a:custGeom>
              <a:grpFill/>
              <a:ln w="23259"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F6A47AC3-B736-FA3A-FEE5-F60F7DD09F78}"/>
                  </a:ext>
                </a:extLst>
              </p:cNvPr>
              <p:cNvSpPr/>
              <p:nvPr/>
            </p:nvSpPr>
            <p:spPr>
              <a:xfrm>
                <a:off x="8553916" y="5698120"/>
                <a:ext cx="234032" cy="224494"/>
              </a:xfrm>
              <a:custGeom>
                <a:avLst/>
                <a:gdLst>
                  <a:gd name="connsiteX0" fmla="*/ 49086 w 234032"/>
                  <a:gd name="connsiteY0" fmla="*/ 70721 h 224494"/>
                  <a:gd name="connsiteX1" fmla="*/ 107013 w 234032"/>
                  <a:gd name="connsiteY1" fmla="*/ 113759 h 224494"/>
                  <a:gd name="connsiteX2" fmla="*/ 109106 w 234032"/>
                  <a:gd name="connsiteY2" fmla="*/ 110968 h 224494"/>
                  <a:gd name="connsiteX3" fmla="*/ 115155 w 234032"/>
                  <a:gd name="connsiteY3" fmla="*/ 84912 h 224494"/>
                  <a:gd name="connsiteX4" fmla="*/ 95846 w 234032"/>
                  <a:gd name="connsiteY4" fmla="*/ 58624 h 224494"/>
                  <a:gd name="connsiteX5" fmla="*/ 98870 w 234032"/>
                  <a:gd name="connsiteY5" fmla="*/ 54669 h 224494"/>
                  <a:gd name="connsiteX6" fmla="*/ 173547 w 234032"/>
                  <a:gd name="connsiteY6" fmla="*/ 110037 h 224494"/>
                  <a:gd name="connsiteX7" fmla="*/ 170522 w 234032"/>
                  <a:gd name="connsiteY7" fmla="*/ 113992 h 224494"/>
                  <a:gd name="connsiteX8" fmla="*/ 146561 w 234032"/>
                  <a:gd name="connsiteY8" fmla="*/ 104454 h 224494"/>
                  <a:gd name="connsiteX9" fmla="*/ 129113 w 234032"/>
                  <a:gd name="connsiteY9" fmla="*/ 106082 h 224494"/>
                  <a:gd name="connsiteX10" fmla="*/ 114922 w 234032"/>
                  <a:gd name="connsiteY10" fmla="*/ 119575 h 224494"/>
                  <a:gd name="connsiteX11" fmla="*/ 155169 w 234032"/>
                  <a:gd name="connsiteY11" fmla="*/ 149352 h 224494"/>
                  <a:gd name="connsiteX12" fmla="*/ 170290 w 234032"/>
                  <a:gd name="connsiteY12" fmla="*/ 159123 h 224494"/>
                  <a:gd name="connsiteX13" fmla="*/ 177269 w 234032"/>
                  <a:gd name="connsiteY13" fmla="*/ 158658 h 224494"/>
                  <a:gd name="connsiteX14" fmla="*/ 185411 w 234032"/>
                  <a:gd name="connsiteY14" fmla="*/ 150981 h 224494"/>
                  <a:gd name="connsiteX15" fmla="*/ 191692 w 234032"/>
                  <a:gd name="connsiteY15" fmla="*/ 142373 h 224494"/>
                  <a:gd name="connsiteX16" fmla="*/ 206116 w 234032"/>
                  <a:gd name="connsiteY16" fmla="*/ 103523 h 224494"/>
                  <a:gd name="connsiteX17" fmla="*/ 190762 w 234032"/>
                  <a:gd name="connsiteY17" fmla="*/ 65371 h 224494"/>
                  <a:gd name="connsiteX18" fmla="*/ 193553 w 234032"/>
                  <a:gd name="connsiteY18" fmla="*/ 61416 h 224494"/>
                  <a:gd name="connsiteX19" fmla="*/ 234032 w 234032"/>
                  <a:gd name="connsiteY19" fmla="*/ 101429 h 224494"/>
                  <a:gd name="connsiteX20" fmla="*/ 142839 w 234032"/>
                  <a:gd name="connsiteY20" fmla="*/ 224494 h 224494"/>
                  <a:gd name="connsiteX21" fmla="*/ 138884 w 234032"/>
                  <a:gd name="connsiteY21" fmla="*/ 221702 h 224494"/>
                  <a:gd name="connsiteX22" fmla="*/ 142373 w 234032"/>
                  <a:gd name="connsiteY22" fmla="*/ 217050 h 224494"/>
                  <a:gd name="connsiteX23" fmla="*/ 147491 w 234032"/>
                  <a:gd name="connsiteY23" fmla="*/ 205418 h 224494"/>
                  <a:gd name="connsiteX24" fmla="*/ 145630 w 234032"/>
                  <a:gd name="connsiteY24" fmla="*/ 197508 h 224494"/>
                  <a:gd name="connsiteX25" fmla="*/ 133301 w 234032"/>
                  <a:gd name="connsiteY25" fmla="*/ 186574 h 224494"/>
                  <a:gd name="connsiteX26" fmla="*/ 39548 w 234032"/>
                  <a:gd name="connsiteY26" fmla="*/ 117016 h 224494"/>
                  <a:gd name="connsiteX27" fmla="*/ 27219 w 234032"/>
                  <a:gd name="connsiteY27" fmla="*/ 108641 h 224494"/>
                  <a:gd name="connsiteX28" fmla="*/ 18611 w 234032"/>
                  <a:gd name="connsiteY28" fmla="*/ 108409 h 224494"/>
                  <a:gd name="connsiteX29" fmla="*/ 7444 w 234032"/>
                  <a:gd name="connsiteY29" fmla="*/ 117249 h 224494"/>
                  <a:gd name="connsiteX30" fmla="*/ 3955 w 234032"/>
                  <a:gd name="connsiteY30" fmla="*/ 121901 h 224494"/>
                  <a:gd name="connsiteX31" fmla="*/ 0 w 234032"/>
                  <a:gd name="connsiteY31" fmla="*/ 119110 h 224494"/>
                  <a:gd name="connsiteX32" fmla="*/ 88402 w 234032"/>
                  <a:gd name="connsiteY32" fmla="*/ 0 h 224494"/>
                  <a:gd name="connsiteX33" fmla="*/ 130509 w 234032"/>
                  <a:gd name="connsiteY33" fmla="*/ 31173 h 224494"/>
                  <a:gd name="connsiteX34" fmla="*/ 127485 w 234032"/>
                  <a:gd name="connsiteY34" fmla="*/ 35128 h 224494"/>
                  <a:gd name="connsiteX35" fmla="*/ 98870 w 234032"/>
                  <a:gd name="connsiteY35" fmla="*/ 27218 h 224494"/>
                  <a:gd name="connsiteX36" fmla="*/ 77468 w 234032"/>
                  <a:gd name="connsiteY36" fmla="*/ 35593 h 224494"/>
                  <a:gd name="connsiteX37" fmla="*/ 59322 w 234032"/>
                  <a:gd name="connsiteY37" fmla="*/ 56298 h 224494"/>
                  <a:gd name="connsiteX38" fmla="*/ 48388 w 234032"/>
                  <a:gd name="connsiteY38" fmla="*/ 70954 h 2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032" h="224494">
                    <a:moveTo>
                      <a:pt x="49086" y="70721"/>
                    </a:moveTo>
                    <a:lnTo>
                      <a:pt x="107013" y="113759"/>
                    </a:lnTo>
                    <a:lnTo>
                      <a:pt x="109106" y="110968"/>
                    </a:lnTo>
                    <a:cubicBezTo>
                      <a:pt x="115853" y="101895"/>
                      <a:pt x="117714" y="93287"/>
                      <a:pt x="115155" y="84912"/>
                    </a:cubicBezTo>
                    <a:cubicBezTo>
                      <a:pt x="112596" y="76770"/>
                      <a:pt x="106082" y="67930"/>
                      <a:pt x="95846" y="58624"/>
                    </a:cubicBezTo>
                    <a:lnTo>
                      <a:pt x="98870" y="54669"/>
                    </a:lnTo>
                    <a:lnTo>
                      <a:pt x="173547" y="110037"/>
                    </a:lnTo>
                    <a:lnTo>
                      <a:pt x="170522" y="113992"/>
                    </a:lnTo>
                    <a:cubicBezTo>
                      <a:pt x="161682" y="108874"/>
                      <a:pt x="153773" y="105617"/>
                      <a:pt x="146561" y="104454"/>
                    </a:cubicBezTo>
                    <a:cubicBezTo>
                      <a:pt x="139349" y="103291"/>
                      <a:pt x="133533" y="103756"/>
                      <a:pt x="129113" y="106082"/>
                    </a:cubicBezTo>
                    <a:cubicBezTo>
                      <a:pt x="124693" y="108409"/>
                      <a:pt x="119808" y="112829"/>
                      <a:pt x="114922" y="119575"/>
                    </a:cubicBezTo>
                    <a:lnTo>
                      <a:pt x="155169" y="149352"/>
                    </a:lnTo>
                    <a:cubicBezTo>
                      <a:pt x="163078" y="155168"/>
                      <a:pt x="167963" y="158425"/>
                      <a:pt x="170290" y="159123"/>
                    </a:cubicBezTo>
                    <a:cubicBezTo>
                      <a:pt x="172616" y="159821"/>
                      <a:pt x="174943" y="159588"/>
                      <a:pt x="177269" y="158658"/>
                    </a:cubicBezTo>
                    <a:cubicBezTo>
                      <a:pt x="179828" y="157727"/>
                      <a:pt x="182387" y="155168"/>
                      <a:pt x="185411" y="150981"/>
                    </a:cubicBezTo>
                    <a:lnTo>
                      <a:pt x="191692" y="142373"/>
                    </a:lnTo>
                    <a:cubicBezTo>
                      <a:pt x="201463" y="129113"/>
                      <a:pt x="206348" y="116085"/>
                      <a:pt x="206116" y="103523"/>
                    </a:cubicBezTo>
                    <a:cubicBezTo>
                      <a:pt x="206116" y="90961"/>
                      <a:pt x="200765" y="78166"/>
                      <a:pt x="190762" y="65371"/>
                    </a:cubicBezTo>
                    <a:lnTo>
                      <a:pt x="193553" y="61416"/>
                    </a:lnTo>
                    <a:lnTo>
                      <a:pt x="234032" y="101429"/>
                    </a:lnTo>
                    <a:lnTo>
                      <a:pt x="142839" y="224494"/>
                    </a:lnTo>
                    <a:lnTo>
                      <a:pt x="138884" y="221702"/>
                    </a:lnTo>
                    <a:lnTo>
                      <a:pt x="142373" y="217050"/>
                    </a:lnTo>
                    <a:cubicBezTo>
                      <a:pt x="145398" y="212862"/>
                      <a:pt x="147259" y="209140"/>
                      <a:pt x="147491" y="205418"/>
                    </a:cubicBezTo>
                    <a:cubicBezTo>
                      <a:pt x="147957" y="202859"/>
                      <a:pt x="147259" y="200300"/>
                      <a:pt x="145630" y="197508"/>
                    </a:cubicBezTo>
                    <a:cubicBezTo>
                      <a:pt x="144467" y="195415"/>
                      <a:pt x="140280" y="191925"/>
                      <a:pt x="133301" y="186574"/>
                    </a:cubicBezTo>
                    <a:lnTo>
                      <a:pt x="39548" y="117016"/>
                    </a:lnTo>
                    <a:cubicBezTo>
                      <a:pt x="33034" y="112131"/>
                      <a:pt x="29080" y="109572"/>
                      <a:pt x="27219" y="108641"/>
                    </a:cubicBezTo>
                    <a:cubicBezTo>
                      <a:pt x="24194" y="107478"/>
                      <a:pt x="21403" y="107478"/>
                      <a:pt x="18611" y="108409"/>
                    </a:cubicBezTo>
                    <a:cubicBezTo>
                      <a:pt x="14656" y="109572"/>
                      <a:pt x="10934" y="112596"/>
                      <a:pt x="7444" y="117249"/>
                    </a:cubicBezTo>
                    <a:lnTo>
                      <a:pt x="3955" y="121901"/>
                    </a:lnTo>
                    <a:lnTo>
                      <a:pt x="0" y="119110"/>
                    </a:lnTo>
                    <a:lnTo>
                      <a:pt x="88402" y="0"/>
                    </a:lnTo>
                    <a:lnTo>
                      <a:pt x="130509" y="31173"/>
                    </a:lnTo>
                    <a:lnTo>
                      <a:pt x="127485" y="35128"/>
                    </a:lnTo>
                    <a:cubicBezTo>
                      <a:pt x="115620" y="29545"/>
                      <a:pt x="106082" y="26986"/>
                      <a:pt x="98870" y="27218"/>
                    </a:cubicBezTo>
                    <a:cubicBezTo>
                      <a:pt x="91659" y="27684"/>
                      <a:pt x="84447" y="30243"/>
                      <a:pt x="77468" y="35593"/>
                    </a:cubicBezTo>
                    <a:cubicBezTo>
                      <a:pt x="73280" y="38618"/>
                      <a:pt x="67232" y="45364"/>
                      <a:pt x="59322" y="56298"/>
                    </a:cubicBezTo>
                    <a:lnTo>
                      <a:pt x="48388" y="70954"/>
                    </a:lnTo>
                    <a:close/>
                  </a:path>
                </a:pathLst>
              </a:custGeom>
              <a:grpFill/>
              <a:ln w="23259"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DD5E3E32-A540-5F78-6021-7A3D81C9886A}"/>
                  </a:ext>
                </a:extLst>
              </p:cNvPr>
              <p:cNvSpPr/>
              <p:nvPr/>
            </p:nvSpPr>
            <p:spPr>
              <a:xfrm>
                <a:off x="8648366" y="5559088"/>
                <a:ext cx="235195" cy="202774"/>
              </a:xfrm>
              <a:custGeom>
                <a:avLst/>
                <a:gdLst>
                  <a:gd name="connsiteX0" fmla="*/ 113992 w 235195"/>
                  <a:gd name="connsiteY0" fmla="*/ 111116 h 202774"/>
                  <a:gd name="connsiteX1" fmla="*/ 160286 w 235195"/>
                  <a:gd name="connsiteY1" fmla="*/ 129494 h 202774"/>
                  <a:gd name="connsiteX2" fmla="*/ 177734 w 235195"/>
                  <a:gd name="connsiteY2" fmla="*/ 134612 h 202774"/>
                  <a:gd name="connsiteX3" fmla="*/ 185644 w 235195"/>
                  <a:gd name="connsiteY3" fmla="*/ 131123 h 202774"/>
                  <a:gd name="connsiteX4" fmla="*/ 193786 w 235195"/>
                  <a:gd name="connsiteY4" fmla="*/ 116466 h 202774"/>
                  <a:gd name="connsiteX5" fmla="*/ 198206 w 235195"/>
                  <a:gd name="connsiteY5" fmla="*/ 118327 h 202774"/>
                  <a:gd name="connsiteX6" fmla="*/ 164706 w 235195"/>
                  <a:gd name="connsiteY6" fmla="*/ 202774 h 202774"/>
                  <a:gd name="connsiteX7" fmla="*/ 160286 w 235195"/>
                  <a:gd name="connsiteY7" fmla="*/ 200913 h 202774"/>
                  <a:gd name="connsiteX8" fmla="*/ 164241 w 235195"/>
                  <a:gd name="connsiteY8" fmla="*/ 184629 h 202774"/>
                  <a:gd name="connsiteX9" fmla="*/ 160984 w 235195"/>
                  <a:gd name="connsiteY9" fmla="*/ 176719 h 202774"/>
                  <a:gd name="connsiteX10" fmla="*/ 144932 w 235195"/>
                  <a:gd name="connsiteY10" fmla="*/ 168344 h 202774"/>
                  <a:gd name="connsiteX11" fmla="*/ 37920 w 235195"/>
                  <a:gd name="connsiteY11" fmla="*/ 125772 h 202774"/>
                  <a:gd name="connsiteX12" fmla="*/ 20472 w 235195"/>
                  <a:gd name="connsiteY12" fmla="*/ 120654 h 202774"/>
                  <a:gd name="connsiteX13" fmla="*/ 12562 w 235195"/>
                  <a:gd name="connsiteY13" fmla="*/ 124143 h 202774"/>
                  <a:gd name="connsiteX14" fmla="*/ 4420 w 235195"/>
                  <a:gd name="connsiteY14" fmla="*/ 138799 h 202774"/>
                  <a:gd name="connsiteX15" fmla="*/ 0 w 235195"/>
                  <a:gd name="connsiteY15" fmla="*/ 136938 h 202774"/>
                  <a:gd name="connsiteX16" fmla="*/ 30475 w 235195"/>
                  <a:gd name="connsiteY16" fmla="*/ 60401 h 202774"/>
                  <a:gd name="connsiteX17" fmla="*/ 52110 w 235195"/>
                  <a:gd name="connsiteY17" fmla="*/ 18294 h 202774"/>
                  <a:gd name="connsiteX18" fmla="*/ 76305 w 235195"/>
                  <a:gd name="connsiteY18" fmla="*/ 1777 h 202774"/>
                  <a:gd name="connsiteX19" fmla="*/ 105849 w 235195"/>
                  <a:gd name="connsiteY19" fmla="*/ 3405 h 202774"/>
                  <a:gd name="connsiteX20" fmla="*/ 130741 w 235195"/>
                  <a:gd name="connsiteY20" fmla="*/ 28530 h 202774"/>
                  <a:gd name="connsiteX21" fmla="*/ 132835 w 235195"/>
                  <a:gd name="connsiteY21" fmla="*/ 56446 h 202774"/>
                  <a:gd name="connsiteX22" fmla="*/ 204255 w 235195"/>
                  <a:gd name="connsiteY22" fmla="*/ 38999 h 202774"/>
                  <a:gd name="connsiteX23" fmla="*/ 222168 w 235195"/>
                  <a:gd name="connsiteY23" fmla="*/ 33183 h 202774"/>
                  <a:gd name="connsiteX24" fmla="*/ 230775 w 235195"/>
                  <a:gd name="connsiteY24" fmla="*/ 23179 h 202774"/>
                  <a:gd name="connsiteX25" fmla="*/ 235195 w 235195"/>
                  <a:gd name="connsiteY25" fmla="*/ 25040 h 202774"/>
                  <a:gd name="connsiteX26" fmla="*/ 214490 w 235195"/>
                  <a:gd name="connsiteY26" fmla="*/ 76918 h 202774"/>
                  <a:gd name="connsiteX27" fmla="*/ 118179 w 235195"/>
                  <a:gd name="connsiteY27" fmla="*/ 100182 h 202774"/>
                  <a:gd name="connsiteX28" fmla="*/ 113992 w 235195"/>
                  <a:gd name="connsiteY28" fmla="*/ 111116 h 202774"/>
                  <a:gd name="connsiteX29" fmla="*/ 33267 w 235195"/>
                  <a:gd name="connsiteY29" fmla="*/ 79012 h 202774"/>
                  <a:gd name="connsiteX30" fmla="*/ 105384 w 235195"/>
                  <a:gd name="connsiteY30" fmla="*/ 107626 h 202774"/>
                  <a:gd name="connsiteX31" fmla="*/ 108176 w 235195"/>
                  <a:gd name="connsiteY31" fmla="*/ 100647 h 202774"/>
                  <a:gd name="connsiteX32" fmla="*/ 115155 w 235195"/>
                  <a:gd name="connsiteY32" fmla="*/ 74127 h 202774"/>
                  <a:gd name="connsiteX33" fmla="*/ 109339 w 235195"/>
                  <a:gd name="connsiteY33" fmla="*/ 56446 h 202774"/>
                  <a:gd name="connsiteX34" fmla="*/ 90030 w 235195"/>
                  <a:gd name="connsiteY34" fmla="*/ 43186 h 202774"/>
                  <a:gd name="connsiteX35" fmla="*/ 58624 w 235195"/>
                  <a:gd name="connsiteY35" fmla="*/ 40860 h 202774"/>
                  <a:gd name="connsiteX36" fmla="*/ 38385 w 235195"/>
                  <a:gd name="connsiteY36" fmla="*/ 65752 h 202774"/>
                  <a:gd name="connsiteX37" fmla="*/ 33267 w 235195"/>
                  <a:gd name="connsiteY37" fmla="*/ 78779 h 2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5195" h="202774">
                    <a:moveTo>
                      <a:pt x="113992" y="111116"/>
                    </a:moveTo>
                    <a:lnTo>
                      <a:pt x="160286" y="129494"/>
                    </a:lnTo>
                    <a:cubicBezTo>
                      <a:pt x="169126" y="132984"/>
                      <a:pt x="174942" y="134845"/>
                      <a:pt x="177734" y="134612"/>
                    </a:cubicBezTo>
                    <a:cubicBezTo>
                      <a:pt x="180526" y="134612"/>
                      <a:pt x="183085" y="133216"/>
                      <a:pt x="185644" y="131123"/>
                    </a:cubicBezTo>
                    <a:cubicBezTo>
                      <a:pt x="188203" y="129029"/>
                      <a:pt x="190762" y="124143"/>
                      <a:pt x="193786" y="116466"/>
                    </a:cubicBezTo>
                    <a:lnTo>
                      <a:pt x="198206" y="118327"/>
                    </a:lnTo>
                    <a:lnTo>
                      <a:pt x="164706" y="202774"/>
                    </a:lnTo>
                    <a:lnTo>
                      <a:pt x="160286" y="200913"/>
                    </a:lnTo>
                    <a:cubicBezTo>
                      <a:pt x="163311" y="193236"/>
                      <a:pt x="164706" y="187886"/>
                      <a:pt x="164241" y="184629"/>
                    </a:cubicBezTo>
                    <a:cubicBezTo>
                      <a:pt x="164008" y="181372"/>
                      <a:pt x="162845" y="178813"/>
                      <a:pt x="160984" y="176719"/>
                    </a:cubicBezTo>
                    <a:cubicBezTo>
                      <a:pt x="159123" y="174625"/>
                      <a:pt x="153773" y="171834"/>
                      <a:pt x="144932" y="168344"/>
                    </a:cubicBezTo>
                    <a:lnTo>
                      <a:pt x="37920" y="125772"/>
                    </a:lnTo>
                    <a:cubicBezTo>
                      <a:pt x="29080" y="122282"/>
                      <a:pt x="23264" y="120654"/>
                      <a:pt x="20472" y="120654"/>
                    </a:cubicBezTo>
                    <a:cubicBezTo>
                      <a:pt x="17680" y="120654"/>
                      <a:pt x="15121" y="122050"/>
                      <a:pt x="12562" y="124143"/>
                    </a:cubicBezTo>
                    <a:cubicBezTo>
                      <a:pt x="10003" y="126237"/>
                      <a:pt x="7444" y="131123"/>
                      <a:pt x="4420" y="138799"/>
                    </a:cubicBezTo>
                    <a:lnTo>
                      <a:pt x="0" y="136938"/>
                    </a:lnTo>
                    <a:lnTo>
                      <a:pt x="30475" y="60401"/>
                    </a:lnTo>
                    <a:cubicBezTo>
                      <a:pt x="38385" y="40394"/>
                      <a:pt x="45597" y="26436"/>
                      <a:pt x="52110" y="18294"/>
                    </a:cubicBezTo>
                    <a:cubicBezTo>
                      <a:pt x="58624" y="10152"/>
                      <a:pt x="66534" y="4568"/>
                      <a:pt x="76305" y="1777"/>
                    </a:cubicBezTo>
                    <a:cubicBezTo>
                      <a:pt x="86075" y="-1015"/>
                      <a:pt x="95846" y="-550"/>
                      <a:pt x="105849" y="3405"/>
                    </a:cubicBezTo>
                    <a:cubicBezTo>
                      <a:pt x="117947" y="8291"/>
                      <a:pt x="126321" y="16665"/>
                      <a:pt x="130741" y="28530"/>
                    </a:cubicBezTo>
                    <a:cubicBezTo>
                      <a:pt x="133533" y="36207"/>
                      <a:pt x="134231" y="45512"/>
                      <a:pt x="132835" y="56446"/>
                    </a:cubicBezTo>
                    <a:lnTo>
                      <a:pt x="204255" y="38999"/>
                    </a:lnTo>
                    <a:cubicBezTo>
                      <a:pt x="213560" y="36672"/>
                      <a:pt x="219609" y="34811"/>
                      <a:pt x="222168" y="33183"/>
                    </a:cubicBezTo>
                    <a:cubicBezTo>
                      <a:pt x="226122" y="30856"/>
                      <a:pt x="228914" y="27599"/>
                      <a:pt x="230775" y="23179"/>
                    </a:cubicBezTo>
                    <a:lnTo>
                      <a:pt x="235195" y="25040"/>
                    </a:lnTo>
                    <a:lnTo>
                      <a:pt x="214490" y="76918"/>
                    </a:lnTo>
                    <a:lnTo>
                      <a:pt x="118179" y="100182"/>
                    </a:lnTo>
                    <a:lnTo>
                      <a:pt x="113992" y="111116"/>
                    </a:lnTo>
                    <a:close/>
                    <a:moveTo>
                      <a:pt x="33267" y="79012"/>
                    </a:moveTo>
                    <a:lnTo>
                      <a:pt x="105384" y="107626"/>
                    </a:lnTo>
                    <a:lnTo>
                      <a:pt x="108176" y="100647"/>
                    </a:lnTo>
                    <a:cubicBezTo>
                      <a:pt x="112596" y="89481"/>
                      <a:pt x="114922" y="80640"/>
                      <a:pt x="115155" y="74127"/>
                    </a:cubicBezTo>
                    <a:cubicBezTo>
                      <a:pt x="115155" y="67613"/>
                      <a:pt x="113294" y="61797"/>
                      <a:pt x="109339" y="56446"/>
                    </a:cubicBezTo>
                    <a:cubicBezTo>
                      <a:pt x="105152" y="51096"/>
                      <a:pt x="98870" y="46675"/>
                      <a:pt x="90030" y="43186"/>
                    </a:cubicBezTo>
                    <a:cubicBezTo>
                      <a:pt x="77468" y="38301"/>
                      <a:pt x="66999" y="37370"/>
                      <a:pt x="58624" y="40860"/>
                    </a:cubicBezTo>
                    <a:cubicBezTo>
                      <a:pt x="50249" y="44349"/>
                      <a:pt x="43503" y="52491"/>
                      <a:pt x="38385" y="65752"/>
                    </a:cubicBezTo>
                    <a:lnTo>
                      <a:pt x="33267" y="78779"/>
                    </a:lnTo>
                    <a:close/>
                  </a:path>
                </a:pathLst>
              </a:custGeom>
              <a:grpFill/>
              <a:ln w="23259"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FFDFBD0F-4181-819E-C1D9-055F7FAAEE74}"/>
                  </a:ext>
                </a:extLst>
              </p:cNvPr>
              <p:cNvSpPr/>
              <p:nvPr/>
            </p:nvSpPr>
            <p:spPr>
              <a:xfrm>
                <a:off x="8712354" y="5426401"/>
                <a:ext cx="186539" cy="141442"/>
              </a:xfrm>
              <a:custGeom>
                <a:avLst/>
                <a:gdLst>
                  <a:gd name="connsiteX0" fmla="*/ 10689 w 186539"/>
                  <a:gd name="connsiteY0" fmla="*/ 233 h 141442"/>
                  <a:gd name="connsiteX1" fmla="*/ 69313 w 186539"/>
                  <a:gd name="connsiteY1" fmla="*/ 8608 h 141442"/>
                  <a:gd name="connsiteX2" fmla="*/ 68382 w 186539"/>
                  <a:gd name="connsiteY2" fmla="*/ 13958 h 141442"/>
                  <a:gd name="connsiteX3" fmla="*/ 29997 w 186539"/>
                  <a:gd name="connsiteY3" fmla="*/ 26521 h 141442"/>
                  <a:gd name="connsiteX4" fmla="*/ 11386 w 186539"/>
                  <a:gd name="connsiteY4" fmla="*/ 56065 h 141442"/>
                  <a:gd name="connsiteX5" fmla="*/ 14876 w 186539"/>
                  <a:gd name="connsiteY5" fmla="*/ 78166 h 141442"/>
                  <a:gd name="connsiteX6" fmla="*/ 29765 w 186539"/>
                  <a:gd name="connsiteY6" fmla="*/ 88634 h 141442"/>
                  <a:gd name="connsiteX7" fmla="*/ 40466 w 186539"/>
                  <a:gd name="connsiteY7" fmla="*/ 87704 h 141442"/>
                  <a:gd name="connsiteX8" fmla="*/ 54424 w 186539"/>
                  <a:gd name="connsiteY8" fmla="*/ 77701 h 141442"/>
                  <a:gd name="connsiteX9" fmla="*/ 74198 w 186539"/>
                  <a:gd name="connsiteY9" fmla="*/ 52111 h 141442"/>
                  <a:gd name="connsiteX10" fmla="*/ 109559 w 186539"/>
                  <a:gd name="connsiteY10" fmla="*/ 15354 h 141442"/>
                  <a:gd name="connsiteX11" fmla="*/ 141895 w 186539"/>
                  <a:gd name="connsiteY11" fmla="*/ 9771 h 141442"/>
                  <a:gd name="connsiteX12" fmla="*/ 176791 w 186539"/>
                  <a:gd name="connsiteY12" fmla="*/ 33034 h 141442"/>
                  <a:gd name="connsiteX13" fmla="*/ 185398 w 186539"/>
                  <a:gd name="connsiteY13" fmla="*/ 79096 h 141442"/>
                  <a:gd name="connsiteX14" fmla="*/ 181211 w 186539"/>
                  <a:gd name="connsiteY14" fmla="*/ 94450 h 141442"/>
                  <a:gd name="connsiteX15" fmla="*/ 171906 w 186539"/>
                  <a:gd name="connsiteY15" fmla="*/ 111898 h 141442"/>
                  <a:gd name="connsiteX16" fmla="*/ 167718 w 186539"/>
                  <a:gd name="connsiteY16" fmla="*/ 121669 h 141442"/>
                  <a:gd name="connsiteX17" fmla="*/ 169114 w 186539"/>
                  <a:gd name="connsiteY17" fmla="*/ 129113 h 141442"/>
                  <a:gd name="connsiteX18" fmla="*/ 175860 w 186539"/>
                  <a:gd name="connsiteY18" fmla="*/ 136558 h 141442"/>
                  <a:gd name="connsiteX19" fmla="*/ 175162 w 186539"/>
                  <a:gd name="connsiteY19" fmla="*/ 141443 h 141442"/>
                  <a:gd name="connsiteX20" fmla="*/ 109094 w 186539"/>
                  <a:gd name="connsiteY20" fmla="*/ 130509 h 141442"/>
                  <a:gd name="connsiteX21" fmla="*/ 109792 w 186539"/>
                  <a:gd name="connsiteY21" fmla="*/ 125624 h 141442"/>
                  <a:gd name="connsiteX22" fmla="*/ 155854 w 186539"/>
                  <a:gd name="connsiteY22" fmla="*/ 110735 h 141442"/>
                  <a:gd name="connsiteX23" fmla="*/ 176326 w 186539"/>
                  <a:gd name="connsiteY23" fmla="*/ 78166 h 141442"/>
                  <a:gd name="connsiteX24" fmla="*/ 172371 w 186539"/>
                  <a:gd name="connsiteY24" fmla="*/ 53739 h 141442"/>
                  <a:gd name="connsiteX25" fmla="*/ 155388 w 186539"/>
                  <a:gd name="connsiteY25" fmla="*/ 42107 h 141442"/>
                  <a:gd name="connsiteX26" fmla="*/ 142826 w 186539"/>
                  <a:gd name="connsiteY26" fmla="*/ 43503 h 141442"/>
                  <a:gd name="connsiteX27" fmla="*/ 130264 w 186539"/>
                  <a:gd name="connsiteY27" fmla="*/ 51645 h 141442"/>
                  <a:gd name="connsiteX28" fmla="*/ 112583 w 186539"/>
                  <a:gd name="connsiteY28" fmla="*/ 73048 h 141442"/>
                  <a:gd name="connsiteX29" fmla="*/ 86761 w 186539"/>
                  <a:gd name="connsiteY29" fmla="*/ 103988 h 141442"/>
                  <a:gd name="connsiteX30" fmla="*/ 65591 w 186539"/>
                  <a:gd name="connsiteY30" fmla="*/ 117016 h 141442"/>
                  <a:gd name="connsiteX31" fmla="*/ 42327 w 186539"/>
                  <a:gd name="connsiteY31" fmla="*/ 118877 h 141442"/>
                  <a:gd name="connsiteX32" fmla="*/ 9293 w 186539"/>
                  <a:gd name="connsiteY32" fmla="*/ 97475 h 141442"/>
                  <a:gd name="connsiteX33" fmla="*/ 918 w 186539"/>
                  <a:gd name="connsiteY33" fmla="*/ 56298 h 141442"/>
                  <a:gd name="connsiteX34" fmla="*/ 5803 w 186539"/>
                  <a:gd name="connsiteY34" fmla="*/ 40013 h 141442"/>
                  <a:gd name="connsiteX35" fmla="*/ 13946 w 186539"/>
                  <a:gd name="connsiteY35" fmla="*/ 26288 h 141442"/>
                  <a:gd name="connsiteX36" fmla="*/ 20227 w 186539"/>
                  <a:gd name="connsiteY36" fmla="*/ 14889 h 141442"/>
                  <a:gd name="connsiteX37" fmla="*/ 19064 w 186539"/>
                  <a:gd name="connsiteY37" fmla="*/ 9305 h 141442"/>
                  <a:gd name="connsiteX38" fmla="*/ 9758 w 186539"/>
                  <a:gd name="connsiteY38" fmla="*/ 3955 h 141442"/>
                  <a:gd name="connsiteX39" fmla="*/ 10456 w 186539"/>
                  <a:gd name="connsiteY39" fmla="*/ 0 h 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539" h="141442">
                    <a:moveTo>
                      <a:pt x="10689" y="233"/>
                    </a:moveTo>
                    <a:lnTo>
                      <a:pt x="69313" y="8608"/>
                    </a:lnTo>
                    <a:lnTo>
                      <a:pt x="68382" y="13958"/>
                    </a:lnTo>
                    <a:cubicBezTo>
                      <a:pt x="53261" y="13958"/>
                      <a:pt x="40466" y="18146"/>
                      <a:pt x="29997" y="26521"/>
                    </a:cubicBezTo>
                    <a:cubicBezTo>
                      <a:pt x="19529" y="34895"/>
                      <a:pt x="13248" y="44666"/>
                      <a:pt x="11386" y="56065"/>
                    </a:cubicBezTo>
                    <a:cubicBezTo>
                      <a:pt x="9991" y="64906"/>
                      <a:pt x="11154" y="72117"/>
                      <a:pt x="14876" y="78166"/>
                    </a:cubicBezTo>
                    <a:cubicBezTo>
                      <a:pt x="18831" y="83982"/>
                      <a:pt x="23716" y="87471"/>
                      <a:pt x="29765" y="88634"/>
                    </a:cubicBezTo>
                    <a:cubicBezTo>
                      <a:pt x="33720" y="89332"/>
                      <a:pt x="37209" y="88867"/>
                      <a:pt x="40466" y="87704"/>
                    </a:cubicBezTo>
                    <a:cubicBezTo>
                      <a:pt x="44886" y="85843"/>
                      <a:pt x="49539" y="82586"/>
                      <a:pt x="54424" y="77701"/>
                    </a:cubicBezTo>
                    <a:cubicBezTo>
                      <a:pt x="57914" y="74211"/>
                      <a:pt x="64428" y="65603"/>
                      <a:pt x="74198" y="52111"/>
                    </a:cubicBezTo>
                    <a:cubicBezTo>
                      <a:pt x="87691" y="33267"/>
                      <a:pt x="99556" y="21170"/>
                      <a:pt x="109559" y="15354"/>
                    </a:cubicBezTo>
                    <a:cubicBezTo>
                      <a:pt x="119795" y="9771"/>
                      <a:pt x="130496" y="7910"/>
                      <a:pt x="141895" y="9771"/>
                    </a:cubicBezTo>
                    <a:cubicBezTo>
                      <a:pt x="156551" y="12097"/>
                      <a:pt x="168183" y="20007"/>
                      <a:pt x="176791" y="33034"/>
                    </a:cubicBezTo>
                    <a:cubicBezTo>
                      <a:pt x="185398" y="46295"/>
                      <a:pt x="188423" y="61649"/>
                      <a:pt x="185398" y="79096"/>
                    </a:cubicBezTo>
                    <a:cubicBezTo>
                      <a:pt x="184468" y="84680"/>
                      <a:pt x="183072" y="89798"/>
                      <a:pt x="181211" y="94450"/>
                    </a:cubicBezTo>
                    <a:cubicBezTo>
                      <a:pt x="179350" y="99103"/>
                      <a:pt x="176093" y="104919"/>
                      <a:pt x="171906" y="111898"/>
                    </a:cubicBezTo>
                    <a:cubicBezTo>
                      <a:pt x="169579" y="115853"/>
                      <a:pt x="167951" y="119110"/>
                      <a:pt x="167718" y="121669"/>
                    </a:cubicBezTo>
                    <a:cubicBezTo>
                      <a:pt x="167253" y="123995"/>
                      <a:pt x="167718" y="126322"/>
                      <a:pt x="169114" y="129113"/>
                    </a:cubicBezTo>
                    <a:cubicBezTo>
                      <a:pt x="170510" y="131905"/>
                      <a:pt x="172603" y="134464"/>
                      <a:pt x="175860" y="136558"/>
                    </a:cubicBezTo>
                    <a:lnTo>
                      <a:pt x="175162" y="141443"/>
                    </a:lnTo>
                    <a:lnTo>
                      <a:pt x="109094" y="130509"/>
                    </a:lnTo>
                    <a:lnTo>
                      <a:pt x="109792" y="125624"/>
                    </a:lnTo>
                    <a:cubicBezTo>
                      <a:pt x="129100" y="124926"/>
                      <a:pt x="144454" y="120040"/>
                      <a:pt x="155854" y="110735"/>
                    </a:cubicBezTo>
                    <a:cubicBezTo>
                      <a:pt x="167485" y="101662"/>
                      <a:pt x="174232" y="90728"/>
                      <a:pt x="176326" y="78166"/>
                    </a:cubicBezTo>
                    <a:cubicBezTo>
                      <a:pt x="177954" y="68628"/>
                      <a:pt x="176558" y="60485"/>
                      <a:pt x="172371" y="53739"/>
                    </a:cubicBezTo>
                    <a:cubicBezTo>
                      <a:pt x="167951" y="47225"/>
                      <a:pt x="162367" y="43270"/>
                      <a:pt x="155388" y="42107"/>
                    </a:cubicBezTo>
                    <a:cubicBezTo>
                      <a:pt x="151201" y="41409"/>
                      <a:pt x="147013" y="41875"/>
                      <a:pt x="142826" y="43503"/>
                    </a:cubicBezTo>
                    <a:cubicBezTo>
                      <a:pt x="138639" y="45131"/>
                      <a:pt x="134451" y="47690"/>
                      <a:pt x="130264" y="51645"/>
                    </a:cubicBezTo>
                    <a:cubicBezTo>
                      <a:pt x="126076" y="55600"/>
                      <a:pt x="120260" y="62579"/>
                      <a:pt x="112583" y="73048"/>
                    </a:cubicBezTo>
                    <a:cubicBezTo>
                      <a:pt x="102115" y="87704"/>
                      <a:pt x="93507" y="97940"/>
                      <a:pt x="86761" y="103988"/>
                    </a:cubicBezTo>
                    <a:cubicBezTo>
                      <a:pt x="80014" y="110037"/>
                      <a:pt x="73035" y="114457"/>
                      <a:pt x="65591" y="117016"/>
                    </a:cubicBezTo>
                    <a:cubicBezTo>
                      <a:pt x="58146" y="119575"/>
                      <a:pt x="50469" y="120273"/>
                      <a:pt x="42327" y="118877"/>
                    </a:cubicBezTo>
                    <a:cubicBezTo>
                      <a:pt x="28369" y="116551"/>
                      <a:pt x="17435" y="109572"/>
                      <a:pt x="9293" y="97475"/>
                    </a:cubicBezTo>
                    <a:cubicBezTo>
                      <a:pt x="1150" y="85610"/>
                      <a:pt x="-1641" y="71885"/>
                      <a:pt x="918" y="56298"/>
                    </a:cubicBezTo>
                    <a:cubicBezTo>
                      <a:pt x="1848" y="50715"/>
                      <a:pt x="3477" y="45131"/>
                      <a:pt x="5803" y="40013"/>
                    </a:cubicBezTo>
                    <a:cubicBezTo>
                      <a:pt x="7432" y="36059"/>
                      <a:pt x="10223" y="31639"/>
                      <a:pt x="13946" y="26288"/>
                    </a:cubicBezTo>
                    <a:cubicBezTo>
                      <a:pt x="17668" y="20937"/>
                      <a:pt x="19761" y="17215"/>
                      <a:pt x="20227" y="14889"/>
                    </a:cubicBezTo>
                    <a:cubicBezTo>
                      <a:pt x="20692" y="12562"/>
                      <a:pt x="20227" y="10701"/>
                      <a:pt x="19064" y="9305"/>
                    </a:cubicBezTo>
                    <a:cubicBezTo>
                      <a:pt x="17900" y="7677"/>
                      <a:pt x="14876" y="6049"/>
                      <a:pt x="9758" y="3955"/>
                    </a:cubicBezTo>
                    <a:lnTo>
                      <a:pt x="10456" y="0"/>
                    </a:lnTo>
                    <a:close/>
                  </a:path>
                </a:pathLst>
              </a:custGeom>
              <a:grpFill/>
              <a:ln w="23259"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F66CA8F5-6DF4-AC3F-989F-A9DDF43FA0D4}"/>
                  </a:ext>
                </a:extLst>
              </p:cNvPr>
              <p:cNvSpPr/>
              <p:nvPr/>
            </p:nvSpPr>
            <p:spPr>
              <a:xfrm>
                <a:off x="8736768" y="5320784"/>
                <a:ext cx="179130" cy="95380"/>
              </a:xfrm>
              <a:custGeom>
                <a:avLst/>
                <a:gdLst>
                  <a:gd name="connsiteX0" fmla="*/ 174245 w 179130"/>
                  <a:gd name="connsiteY0" fmla="*/ 2559 h 95380"/>
                  <a:gd name="connsiteX1" fmla="*/ 179130 w 179130"/>
                  <a:gd name="connsiteY1" fmla="*/ 2559 h 95380"/>
                  <a:gd name="connsiteX2" fmla="*/ 177734 w 179130"/>
                  <a:gd name="connsiteY2" fmla="*/ 95381 h 95380"/>
                  <a:gd name="connsiteX3" fmla="*/ 172849 w 179130"/>
                  <a:gd name="connsiteY3" fmla="*/ 95381 h 95380"/>
                  <a:gd name="connsiteX4" fmla="*/ 172849 w 179130"/>
                  <a:gd name="connsiteY4" fmla="*/ 89332 h 95380"/>
                  <a:gd name="connsiteX5" fmla="*/ 170290 w 179130"/>
                  <a:gd name="connsiteY5" fmla="*/ 76770 h 95380"/>
                  <a:gd name="connsiteX6" fmla="*/ 164009 w 179130"/>
                  <a:gd name="connsiteY6" fmla="*/ 71419 h 95380"/>
                  <a:gd name="connsiteX7" fmla="*/ 147491 w 179130"/>
                  <a:gd name="connsiteY7" fmla="*/ 69791 h 95380"/>
                  <a:gd name="connsiteX8" fmla="*/ 30708 w 179130"/>
                  <a:gd name="connsiteY8" fmla="*/ 68162 h 95380"/>
                  <a:gd name="connsiteX9" fmla="*/ 13726 w 179130"/>
                  <a:gd name="connsiteY9" fmla="*/ 69326 h 95380"/>
                  <a:gd name="connsiteX10" fmla="*/ 7677 w 179130"/>
                  <a:gd name="connsiteY10" fmla="*/ 75142 h 95380"/>
                  <a:gd name="connsiteX11" fmla="*/ 4885 w 179130"/>
                  <a:gd name="connsiteY11" fmla="*/ 87006 h 95380"/>
                  <a:gd name="connsiteX12" fmla="*/ 4885 w 179130"/>
                  <a:gd name="connsiteY12" fmla="*/ 92822 h 95380"/>
                  <a:gd name="connsiteX13" fmla="*/ 0 w 179130"/>
                  <a:gd name="connsiteY13" fmla="*/ 92822 h 95380"/>
                  <a:gd name="connsiteX14" fmla="*/ 1396 w 179130"/>
                  <a:gd name="connsiteY14" fmla="*/ 0 h 95380"/>
                  <a:gd name="connsiteX15" fmla="*/ 6281 w 179130"/>
                  <a:gd name="connsiteY15" fmla="*/ 0 h 95380"/>
                  <a:gd name="connsiteX16" fmla="*/ 6281 w 179130"/>
                  <a:gd name="connsiteY16" fmla="*/ 6049 h 95380"/>
                  <a:gd name="connsiteX17" fmla="*/ 8840 w 179130"/>
                  <a:gd name="connsiteY17" fmla="*/ 18611 h 95380"/>
                  <a:gd name="connsiteX18" fmla="*/ 15121 w 179130"/>
                  <a:gd name="connsiteY18" fmla="*/ 23962 h 95380"/>
                  <a:gd name="connsiteX19" fmla="*/ 31639 w 179130"/>
                  <a:gd name="connsiteY19" fmla="*/ 25590 h 95380"/>
                  <a:gd name="connsiteX20" fmla="*/ 148422 w 179130"/>
                  <a:gd name="connsiteY20" fmla="*/ 27218 h 95380"/>
                  <a:gd name="connsiteX21" fmla="*/ 165404 w 179130"/>
                  <a:gd name="connsiteY21" fmla="*/ 26055 h 95380"/>
                  <a:gd name="connsiteX22" fmla="*/ 171453 w 179130"/>
                  <a:gd name="connsiteY22" fmla="*/ 20239 h 95380"/>
                  <a:gd name="connsiteX23" fmla="*/ 174245 w 179130"/>
                  <a:gd name="connsiteY23" fmla="*/ 8375 h 95380"/>
                  <a:gd name="connsiteX24" fmla="*/ 174245 w 179130"/>
                  <a:gd name="connsiteY24" fmla="*/ 2559 h 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9130" h="95380">
                    <a:moveTo>
                      <a:pt x="174245" y="2559"/>
                    </a:moveTo>
                    <a:lnTo>
                      <a:pt x="179130" y="2559"/>
                    </a:lnTo>
                    <a:cubicBezTo>
                      <a:pt x="179130" y="2559"/>
                      <a:pt x="177734" y="95381"/>
                      <a:pt x="177734" y="95381"/>
                    </a:cubicBezTo>
                    <a:lnTo>
                      <a:pt x="172849" y="95381"/>
                    </a:lnTo>
                    <a:cubicBezTo>
                      <a:pt x="172849" y="95381"/>
                      <a:pt x="172849" y="89332"/>
                      <a:pt x="172849" y="89332"/>
                    </a:cubicBezTo>
                    <a:cubicBezTo>
                      <a:pt x="172849" y="84214"/>
                      <a:pt x="172151" y="80027"/>
                      <a:pt x="170290" y="76770"/>
                    </a:cubicBezTo>
                    <a:cubicBezTo>
                      <a:pt x="169127" y="74444"/>
                      <a:pt x="167033" y="72815"/>
                      <a:pt x="164009" y="71419"/>
                    </a:cubicBezTo>
                    <a:cubicBezTo>
                      <a:pt x="161915" y="70489"/>
                      <a:pt x="156332" y="69791"/>
                      <a:pt x="147491" y="69791"/>
                    </a:cubicBezTo>
                    <a:lnTo>
                      <a:pt x="30708" y="68162"/>
                    </a:lnTo>
                    <a:cubicBezTo>
                      <a:pt x="21635" y="68162"/>
                      <a:pt x="16052" y="68395"/>
                      <a:pt x="13726" y="69326"/>
                    </a:cubicBezTo>
                    <a:cubicBezTo>
                      <a:pt x="11399" y="70256"/>
                      <a:pt x="9538" y="72117"/>
                      <a:pt x="7677" y="75142"/>
                    </a:cubicBezTo>
                    <a:cubicBezTo>
                      <a:pt x="5816" y="77933"/>
                      <a:pt x="5118" y="81888"/>
                      <a:pt x="4885" y="87006"/>
                    </a:cubicBezTo>
                    <a:lnTo>
                      <a:pt x="4885" y="92822"/>
                    </a:lnTo>
                    <a:cubicBezTo>
                      <a:pt x="4885" y="92822"/>
                      <a:pt x="0" y="92822"/>
                      <a:pt x="0" y="92822"/>
                    </a:cubicBezTo>
                    <a:lnTo>
                      <a:pt x="1396" y="0"/>
                    </a:lnTo>
                    <a:lnTo>
                      <a:pt x="6281" y="0"/>
                    </a:lnTo>
                    <a:cubicBezTo>
                      <a:pt x="6281" y="0"/>
                      <a:pt x="6281" y="6049"/>
                      <a:pt x="6281" y="6049"/>
                    </a:cubicBezTo>
                    <a:cubicBezTo>
                      <a:pt x="6281" y="11167"/>
                      <a:pt x="6979" y="15354"/>
                      <a:pt x="8840" y="18611"/>
                    </a:cubicBezTo>
                    <a:cubicBezTo>
                      <a:pt x="10003" y="20937"/>
                      <a:pt x="12097" y="22798"/>
                      <a:pt x="15121" y="23962"/>
                    </a:cubicBezTo>
                    <a:cubicBezTo>
                      <a:pt x="17215" y="24892"/>
                      <a:pt x="22566" y="25590"/>
                      <a:pt x="31639" y="25590"/>
                    </a:cubicBezTo>
                    <a:lnTo>
                      <a:pt x="148422" y="27218"/>
                    </a:lnTo>
                    <a:cubicBezTo>
                      <a:pt x="157495" y="27218"/>
                      <a:pt x="163078" y="26986"/>
                      <a:pt x="165404" y="26055"/>
                    </a:cubicBezTo>
                    <a:cubicBezTo>
                      <a:pt x="167731" y="25125"/>
                      <a:pt x="169825" y="23264"/>
                      <a:pt x="171453" y="20239"/>
                    </a:cubicBezTo>
                    <a:cubicBezTo>
                      <a:pt x="173314" y="17448"/>
                      <a:pt x="174012" y="13493"/>
                      <a:pt x="174245" y="8375"/>
                    </a:cubicBezTo>
                    <a:lnTo>
                      <a:pt x="174245" y="2559"/>
                    </a:lnTo>
                    <a:close/>
                  </a:path>
                </a:pathLst>
              </a:custGeom>
              <a:grpFill/>
              <a:ln w="23259"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8792E1C7-6C68-957E-365E-51C792020572}"/>
                  </a:ext>
                </a:extLst>
              </p:cNvPr>
              <p:cNvSpPr/>
              <p:nvPr/>
            </p:nvSpPr>
            <p:spPr>
              <a:xfrm>
                <a:off x="8729091" y="5151425"/>
                <a:ext cx="192390" cy="164473"/>
              </a:xfrm>
              <a:custGeom>
                <a:avLst/>
                <a:gdLst>
                  <a:gd name="connsiteX0" fmla="*/ 0 w 192390"/>
                  <a:gd name="connsiteY0" fmla="*/ 6281 h 164473"/>
                  <a:gd name="connsiteX1" fmla="*/ 47691 w 192390"/>
                  <a:gd name="connsiteY1" fmla="*/ 0 h 164473"/>
                  <a:gd name="connsiteX2" fmla="*/ 48388 w 192390"/>
                  <a:gd name="connsiteY2" fmla="*/ 4653 h 164473"/>
                  <a:gd name="connsiteX3" fmla="*/ 25823 w 192390"/>
                  <a:gd name="connsiteY3" fmla="*/ 16982 h 164473"/>
                  <a:gd name="connsiteX4" fmla="*/ 16052 w 192390"/>
                  <a:gd name="connsiteY4" fmla="*/ 32336 h 164473"/>
                  <a:gd name="connsiteX5" fmla="*/ 16052 w 192390"/>
                  <a:gd name="connsiteY5" fmla="*/ 49784 h 164473"/>
                  <a:gd name="connsiteX6" fmla="*/ 17680 w 192390"/>
                  <a:gd name="connsiteY6" fmla="*/ 62812 h 164473"/>
                  <a:gd name="connsiteX7" fmla="*/ 153307 w 192390"/>
                  <a:gd name="connsiteY7" fmla="*/ 45131 h 164473"/>
                  <a:gd name="connsiteX8" fmla="*/ 170057 w 192390"/>
                  <a:gd name="connsiteY8" fmla="*/ 41409 h 164473"/>
                  <a:gd name="connsiteX9" fmla="*/ 175175 w 192390"/>
                  <a:gd name="connsiteY9" fmla="*/ 34895 h 164473"/>
                  <a:gd name="connsiteX10" fmla="*/ 176106 w 192390"/>
                  <a:gd name="connsiteY10" fmla="*/ 22798 h 164473"/>
                  <a:gd name="connsiteX11" fmla="*/ 175408 w 192390"/>
                  <a:gd name="connsiteY11" fmla="*/ 16982 h 164473"/>
                  <a:gd name="connsiteX12" fmla="*/ 180293 w 192390"/>
                  <a:gd name="connsiteY12" fmla="*/ 16285 h 164473"/>
                  <a:gd name="connsiteX13" fmla="*/ 192390 w 192390"/>
                  <a:gd name="connsiteY13" fmla="*/ 108408 h 164473"/>
                  <a:gd name="connsiteX14" fmla="*/ 187505 w 192390"/>
                  <a:gd name="connsiteY14" fmla="*/ 109106 h 164473"/>
                  <a:gd name="connsiteX15" fmla="*/ 186807 w 192390"/>
                  <a:gd name="connsiteY15" fmla="*/ 103291 h 164473"/>
                  <a:gd name="connsiteX16" fmla="*/ 182387 w 192390"/>
                  <a:gd name="connsiteY16" fmla="*/ 91426 h 164473"/>
                  <a:gd name="connsiteX17" fmla="*/ 175408 w 192390"/>
                  <a:gd name="connsiteY17" fmla="*/ 87006 h 164473"/>
                  <a:gd name="connsiteX18" fmla="*/ 158891 w 192390"/>
                  <a:gd name="connsiteY18" fmla="*/ 87704 h 164473"/>
                  <a:gd name="connsiteX19" fmla="*/ 23264 w 192390"/>
                  <a:gd name="connsiteY19" fmla="*/ 105384 h 164473"/>
                  <a:gd name="connsiteX20" fmla="*/ 24892 w 192390"/>
                  <a:gd name="connsiteY20" fmla="*/ 118179 h 164473"/>
                  <a:gd name="connsiteX21" fmla="*/ 35826 w 192390"/>
                  <a:gd name="connsiteY21" fmla="*/ 143071 h 164473"/>
                  <a:gd name="connsiteX22" fmla="*/ 67697 w 192390"/>
                  <a:gd name="connsiteY22" fmla="*/ 153307 h 164473"/>
                  <a:gd name="connsiteX23" fmla="*/ 68395 w 192390"/>
                  <a:gd name="connsiteY23" fmla="*/ 158193 h 164473"/>
                  <a:gd name="connsiteX24" fmla="*/ 20937 w 192390"/>
                  <a:gd name="connsiteY24" fmla="*/ 164474 h 164473"/>
                  <a:gd name="connsiteX25" fmla="*/ 233 w 192390"/>
                  <a:gd name="connsiteY25" fmla="*/ 6514 h 16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2390" h="164473">
                    <a:moveTo>
                      <a:pt x="0" y="6281"/>
                    </a:moveTo>
                    <a:lnTo>
                      <a:pt x="47691" y="0"/>
                    </a:lnTo>
                    <a:lnTo>
                      <a:pt x="48388" y="4653"/>
                    </a:lnTo>
                    <a:cubicBezTo>
                      <a:pt x="37687" y="8840"/>
                      <a:pt x="30243" y="13028"/>
                      <a:pt x="25823" y="16982"/>
                    </a:cubicBezTo>
                    <a:cubicBezTo>
                      <a:pt x="21403" y="20937"/>
                      <a:pt x="18146" y="26055"/>
                      <a:pt x="16052" y="32336"/>
                    </a:cubicBezTo>
                    <a:cubicBezTo>
                      <a:pt x="14889" y="35826"/>
                      <a:pt x="14889" y="41642"/>
                      <a:pt x="16052" y="49784"/>
                    </a:cubicBezTo>
                    <a:lnTo>
                      <a:pt x="17680" y="62812"/>
                    </a:lnTo>
                    <a:lnTo>
                      <a:pt x="153307" y="45131"/>
                    </a:lnTo>
                    <a:cubicBezTo>
                      <a:pt x="162380" y="43968"/>
                      <a:pt x="167731" y="42805"/>
                      <a:pt x="170057" y="41409"/>
                    </a:cubicBezTo>
                    <a:cubicBezTo>
                      <a:pt x="172151" y="40246"/>
                      <a:pt x="174012" y="37920"/>
                      <a:pt x="175175" y="34895"/>
                    </a:cubicBezTo>
                    <a:cubicBezTo>
                      <a:pt x="176571" y="31871"/>
                      <a:pt x="176804" y="27684"/>
                      <a:pt x="176106" y="22798"/>
                    </a:cubicBezTo>
                    <a:lnTo>
                      <a:pt x="175408" y="16982"/>
                    </a:lnTo>
                    <a:lnTo>
                      <a:pt x="180293" y="16285"/>
                    </a:lnTo>
                    <a:lnTo>
                      <a:pt x="192390" y="108408"/>
                    </a:lnTo>
                    <a:lnTo>
                      <a:pt x="187505" y="109106"/>
                    </a:lnTo>
                    <a:lnTo>
                      <a:pt x="186807" y="103291"/>
                    </a:lnTo>
                    <a:cubicBezTo>
                      <a:pt x="186109" y="98173"/>
                      <a:pt x="184713" y="94218"/>
                      <a:pt x="182387" y="91426"/>
                    </a:cubicBezTo>
                    <a:cubicBezTo>
                      <a:pt x="180991" y="89332"/>
                      <a:pt x="178665" y="87936"/>
                      <a:pt x="175408" y="87006"/>
                    </a:cubicBezTo>
                    <a:cubicBezTo>
                      <a:pt x="173314" y="86308"/>
                      <a:pt x="167731" y="86541"/>
                      <a:pt x="158891" y="87704"/>
                    </a:cubicBezTo>
                    <a:lnTo>
                      <a:pt x="23264" y="105384"/>
                    </a:lnTo>
                    <a:lnTo>
                      <a:pt x="24892" y="118179"/>
                    </a:lnTo>
                    <a:cubicBezTo>
                      <a:pt x="26521" y="130044"/>
                      <a:pt x="30010" y="138419"/>
                      <a:pt x="35826" y="143071"/>
                    </a:cubicBezTo>
                    <a:cubicBezTo>
                      <a:pt x="43736" y="149585"/>
                      <a:pt x="54437" y="153075"/>
                      <a:pt x="67697" y="153307"/>
                    </a:cubicBezTo>
                    <a:lnTo>
                      <a:pt x="68395" y="158193"/>
                    </a:lnTo>
                    <a:lnTo>
                      <a:pt x="20937" y="164474"/>
                    </a:lnTo>
                    <a:lnTo>
                      <a:pt x="233" y="6514"/>
                    </a:lnTo>
                    <a:close/>
                  </a:path>
                </a:pathLst>
              </a:custGeom>
              <a:grpFill/>
              <a:ln w="23259"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C2670914-A3E0-3840-995E-029EF527F33D}"/>
                  </a:ext>
                </a:extLst>
              </p:cNvPr>
              <p:cNvSpPr/>
              <p:nvPr/>
            </p:nvSpPr>
            <p:spPr>
              <a:xfrm>
                <a:off x="8675817" y="4964386"/>
                <a:ext cx="210303" cy="187970"/>
              </a:xfrm>
              <a:custGeom>
                <a:avLst/>
                <a:gdLst>
                  <a:gd name="connsiteX0" fmla="*/ 0 w 210303"/>
                  <a:gd name="connsiteY0" fmla="*/ 7677 h 187970"/>
                  <a:gd name="connsiteX1" fmla="*/ 4653 w 210303"/>
                  <a:gd name="connsiteY1" fmla="*/ 6281 h 187970"/>
                  <a:gd name="connsiteX2" fmla="*/ 13260 w 210303"/>
                  <a:gd name="connsiteY2" fmla="*/ 17680 h 187970"/>
                  <a:gd name="connsiteX3" fmla="*/ 47690 w 210303"/>
                  <a:gd name="connsiteY3" fmla="*/ 29080 h 187970"/>
                  <a:gd name="connsiteX4" fmla="*/ 120040 w 210303"/>
                  <a:gd name="connsiteY4" fmla="*/ 47923 h 187970"/>
                  <a:gd name="connsiteX5" fmla="*/ 161217 w 210303"/>
                  <a:gd name="connsiteY5" fmla="*/ 35826 h 187970"/>
                  <a:gd name="connsiteX6" fmla="*/ 177269 w 210303"/>
                  <a:gd name="connsiteY6" fmla="*/ 29778 h 187970"/>
                  <a:gd name="connsiteX7" fmla="*/ 181223 w 210303"/>
                  <a:gd name="connsiteY7" fmla="*/ 22566 h 187970"/>
                  <a:gd name="connsiteX8" fmla="*/ 180526 w 210303"/>
                  <a:gd name="connsiteY8" fmla="*/ 10934 h 187970"/>
                  <a:gd name="connsiteX9" fmla="*/ 177734 w 210303"/>
                  <a:gd name="connsiteY9" fmla="*/ 1396 h 187970"/>
                  <a:gd name="connsiteX10" fmla="*/ 182387 w 210303"/>
                  <a:gd name="connsiteY10" fmla="*/ 0 h 187970"/>
                  <a:gd name="connsiteX11" fmla="*/ 210303 w 210303"/>
                  <a:gd name="connsiteY11" fmla="*/ 95614 h 187970"/>
                  <a:gd name="connsiteX12" fmla="*/ 205650 w 210303"/>
                  <a:gd name="connsiteY12" fmla="*/ 97009 h 187970"/>
                  <a:gd name="connsiteX13" fmla="*/ 203091 w 210303"/>
                  <a:gd name="connsiteY13" fmla="*/ 88169 h 187970"/>
                  <a:gd name="connsiteX14" fmla="*/ 197043 w 210303"/>
                  <a:gd name="connsiteY14" fmla="*/ 77003 h 187970"/>
                  <a:gd name="connsiteX15" fmla="*/ 189598 w 210303"/>
                  <a:gd name="connsiteY15" fmla="*/ 73513 h 187970"/>
                  <a:gd name="connsiteX16" fmla="*/ 173314 w 210303"/>
                  <a:gd name="connsiteY16" fmla="*/ 76770 h 187970"/>
                  <a:gd name="connsiteX17" fmla="*/ 139116 w 210303"/>
                  <a:gd name="connsiteY17" fmla="*/ 86773 h 187970"/>
                  <a:gd name="connsiteX18" fmla="*/ 77933 w 210303"/>
                  <a:gd name="connsiteY18" fmla="*/ 148189 h 187970"/>
                  <a:gd name="connsiteX19" fmla="*/ 57461 w 210303"/>
                  <a:gd name="connsiteY19" fmla="*/ 172383 h 187970"/>
                  <a:gd name="connsiteX20" fmla="*/ 57461 w 210303"/>
                  <a:gd name="connsiteY20" fmla="*/ 186574 h 187970"/>
                  <a:gd name="connsiteX21" fmla="*/ 52808 w 210303"/>
                  <a:gd name="connsiteY21" fmla="*/ 187970 h 187970"/>
                  <a:gd name="connsiteX22" fmla="*/ 28847 w 210303"/>
                  <a:gd name="connsiteY22" fmla="*/ 106315 h 187970"/>
                  <a:gd name="connsiteX23" fmla="*/ 33500 w 210303"/>
                  <a:gd name="connsiteY23" fmla="*/ 104919 h 187970"/>
                  <a:gd name="connsiteX24" fmla="*/ 34663 w 210303"/>
                  <a:gd name="connsiteY24" fmla="*/ 108641 h 187970"/>
                  <a:gd name="connsiteX25" fmla="*/ 39781 w 210303"/>
                  <a:gd name="connsiteY25" fmla="*/ 118412 h 187970"/>
                  <a:gd name="connsiteX26" fmla="*/ 45131 w 210303"/>
                  <a:gd name="connsiteY26" fmla="*/ 120040 h 187970"/>
                  <a:gd name="connsiteX27" fmla="*/ 64905 w 210303"/>
                  <a:gd name="connsiteY27" fmla="*/ 103291 h 187970"/>
                  <a:gd name="connsiteX28" fmla="*/ 112363 w 210303"/>
                  <a:gd name="connsiteY28" fmla="*/ 56065 h 187970"/>
                  <a:gd name="connsiteX29" fmla="*/ 52110 w 210303"/>
                  <a:gd name="connsiteY29" fmla="*/ 40479 h 187970"/>
                  <a:gd name="connsiteX30" fmla="*/ 23729 w 210303"/>
                  <a:gd name="connsiteY30" fmla="*/ 36291 h 187970"/>
                  <a:gd name="connsiteX31" fmla="*/ 19076 w 210303"/>
                  <a:gd name="connsiteY31" fmla="*/ 41177 h 187970"/>
                  <a:gd name="connsiteX32" fmla="*/ 20007 w 210303"/>
                  <a:gd name="connsiteY32" fmla="*/ 57926 h 187970"/>
                  <a:gd name="connsiteX33" fmla="*/ 15354 w 210303"/>
                  <a:gd name="connsiteY33" fmla="*/ 59322 h 187970"/>
                  <a:gd name="connsiteX34" fmla="*/ 233 w 210303"/>
                  <a:gd name="connsiteY34" fmla="*/ 7444 h 18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303" h="187970">
                    <a:moveTo>
                      <a:pt x="0" y="7677"/>
                    </a:moveTo>
                    <a:lnTo>
                      <a:pt x="4653" y="6281"/>
                    </a:lnTo>
                    <a:cubicBezTo>
                      <a:pt x="6979" y="11632"/>
                      <a:pt x="10003" y="15587"/>
                      <a:pt x="13260" y="17680"/>
                    </a:cubicBezTo>
                    <a:cubicBezTo>
                      <a:pt x="17913" y="20937"/>
                      <a:pt x="29545" y="24659"/>
                      <a:pt x="47690" y="29080"/>
                    </a:cubicBezTo>
                    <a:lnTo>
                      <a:pt x="120040" y="47923"/>
                    </a:lnTo>
                    <a:lnTo>
                      <a:pt x="161217" y="35826"/>
                    </a:lnTo>
                    <a:cubicBezTo>
                      <a:pt x="170057" y="33267"/>
                      <a:pt x="175408" y="31173"/>
                      <a:pt x="177269" y="29778"/>
                    </a:cubicBezTo>
                    <a:cubicBezTo>
                      <a:pt x="179130" y="28149"/>
                      <a:pt x="180526" y="25823"/>
                      <a:pt x="181223" y="22566"/>
                    </a:cubicBezTo>
                    <a:cubicBezTo>
                      <a:pt x="182154" y="19309"/>
                      <a:pt x="181922" y="15587"/>
                      <a:pt x="180526" y="10934"/>
                    </a:cubicBezTo>
                    <a:lnTo>
                      <a:pt x="177734" y="1396"/>
                    </a:lnTo>
                    <a:lnTo>
                      <a:pt x="182387" y="0"/>
                    </a:lnTo>
                    <a:lnTo>
                      <a:pt x="210303" y="95614"/>
                    </a:lnTo>
                    <a:lnTo>
                      <a:pt x="205650" y="97009"/>
                    </a:lnTo>
                    <a:lnTo>
                      <a:pt x="203091" y="88169"/>
                    </a:lnTo>
                    <a:cubicBezTo>
                      <a:pt x="201696" y="83051"/>
                      <a:pt x="199602" y="79329"/>
                      <a:pt x="197043" y="77003"/>
                    </a:cubicBezTo>
                    <a:cubicBezTo>
                      <a:pt x="195182" y="75142"/>
                      <a:pt x="192623" y="73978"/>
                      <a:pt x="189598" y="73513"/>
                    </a:cubicBezTo>
                    <a:cubicBezTo>
                      <a:pt x="187272" y="73280"/>
                      <a:pt x="181922" y="74211"/>
                      <a:pt x="173314" y="76770"/>
                    </a:cubicBezTo>
                    <a:lnTo>
                      <a:pt x="139116" y="86773"/>
                    </a:lnTo>
                    <a:lnTo>
                      <a:pt x="77933" y="148189"/>
                    </a:lnTo>
                    <a:cubicBezTo>
                      <a:pt x="65836" y="160286"/>
                      <a:pt x="59089" y="168429"/>
                      <a:pt x="57461" y="172383"/>
                    </a:cubicBezTo>
                    <a:cubicBezTo>
                      <a:pt x="55833" y="176338"/>
                      <a:pt x="55833" y="181224"/>
                      <a:pt x="57461" y="186574"/>
                    </a:cubicBezTo>
                    <a:lnTo>
                      <a:pt x="52808" y="187970"/>
                    </a:lnTo>
                    <a:lnTo>
                      <a:pt x="28847" y="106315"/>
                    </a:lnTo>
                    <a:lnTo>
                      <a:pt x="33500" y="104919"/>
                    </a:lnTo>
                    <a:lnTo>
                      <a:pt x="34663" y="108641"/>
                    </a:lnTo>
                    <a:cubicBezTo>
                      <a:pt x="36059" y="113527"/>
                      <a:pt x="37920" y="116783"/>
                      <a:pt x="39781" y="118412"/>
                    </a:cubicBezTo>
                    <a:cubicBezTo>
                      <a:pt x="41874" y="120040"/>
                      <a:pt x="43503" y="120506"/>
                      <a:pt x="45131" y="120040"/>
                    </a:cubicBezTo>
                    <a:cubicBezTo>
                      <a:pt x="48156" y="119110"/>
                      <a:pt x="54669" y="113527"/>
                      <a:pt x="64905" y="103291"/>
                    </a:cubicBezTo>
                    <a:lnTo>
                      <a:pt x="112363" y="56065"/>
                    </a:lnTo>
                    <a:lnTo>
                      <a:pt x="52110" y="40479"/>
                    </a:lnTo>
                    <a:cubicBezTo>
                      <a:pt x="37222" y="36524"/>
                      <a:pt x="27916" y="35128"/>
                      <a:pt x="23729" y="36291"/>
                    </a:cubicBezTo>
                    <a:cubicBezTo>
                      <a:pt x="21402" y="36989"/>
                      <a:pt x="20007" y="38618"/>
                      <a:pt x="19076" y="41177"/>
                    </a:cubicBezTo>
                    <a:cubicBezTo>
                      <a:pt x="17913" y="44666"/>
                      <a:pt x="18146" y="50249"/>
                      <a:pt x="20007" y="57926"/>
                    </a:cubicBezTo>
                    <a:lnTo>
                      <a:pt x="15354" y="59322"/>
                    </a:lnTo>
                    <a:lnTo>
                      <a:pt x="233" y="7444"/>
                    </a:lnTo>
                    <a:close/>
                  </a:path>
                </a:pathLst>
              </a:custGeom>
              <a:grpFill/>
              <a:ln w="23259" cap="flat">
                <a:noFill/>
                <a:prstDash val="solid"/>
                <a:miter/>
              </a:ln>
            </p:spPr>
            <p:txBody>
              <a:bodyPr rtlCol="0" anchor="ctr"/>
              <a:lstStyle/>
              <a:p>
                <a:endParaRPr lang="zh-CN" altLang="en-US"/>
              </a:p>
            </p:txBody>
          </p:sp>
        </p:grpSp>
        <p:sp>
          <p:nvSpPr>
            <p:cNvPr id="27" name="任意多边形: 形状 26">
              <a:extLst>
                <a:ext uri="{FF2B5EF4-FFF2-40B4-BE49-F238E27FC236}">
                  <a16:creationId xmlns:a16="http://schemas.microsoft.com/office/drawing/2014/main" id="{3D404767-0B01-C261-32D0-4BD4034A7267}"/>
                </a:ext>
              </a:extLst>
            </p:cNvPr>
            <p:cNvSpPr/>
            <p:nvPr/>
          </p:nvSpPr>
          <p:spPr>
            <a:xfrm>
              <a:off x="7408415" y="4794329"/>
              <a:ext cx="1165042" cy="1071987"/>
            </a:xfrm>
            <a:custGeom>
              <a:avLst/>
              <a:gdLst>
                <a:gd name="connsiteX0" fmla="*/ 582521 w 1165042"/>
                <a:gd name="connsiteY0" fmla="*/ 472019 h 1071987"/>
                <a:gd name="connsiteX1" fmla="*/ 574612 w 1165042"/>
                <a:gd name="connsiteY1" fmla="*/ 479929 h 1071987"/>
                <a:gd name="connsiteX2" fmla="*/ 574612 w 1165042"/>
                <a:gd name="connsiteY2" fmla="*/ 543206 h 1071987"/>
                <a:gd name="connsiteX3" fmla="*/ 582521 w 1165042"/>
                <a:gd name="connsiteY3" fmla="*/ 551115 h 1071987"/>
                <a:gd name="connsiteX4" fmla="*/ 590431 w 1165042"/>
                <a:gd name="connsiteY4" fmla="*/ 543206 h 1071987"/>
                <a:gd name="connsiteX5" fmla="*/ 590431 w 1165042"/>
                <a:gd name="connsiteY5" fmla="*/ 479929 h 1071987"/>
                <a:gd name="connsiteX6" fmla="*/ 582521 w 1165042"/>
                <a:gd name="connsiteY6" fmla="*/ 472019 h 1071987"/>
                <a:gd name="connsiteX7" fmla="*/ 839119 w 1165042"/>
                <a:gd name="connsiteY7" fmla="*/ 190529 h 1071987"/>
                <a:gd name="connsiteX8" fmla="*/ 582521 w 1165042"/>
                <a:gd name="connsiteY8" fmla="*/ 0 h 1071987"/>
                <a:gd name="connsiteX9" fmla="*/ 325923 w 1165042"/>
                <a:gd name="connsiteY9" fmla="*/ 190529 h 1071987"/>
                <a:gd name="connsiteX10" fmla="*/ 0 w 1165042"/>
                <a:gd name="connsiteY10" fmla="*/ 535994 h 1071987"/>
                <a:gd name="connsiteX11" fmla="*/ 325923 w 1165042"/>
                <a:gd name="connsiteY11" fmla="*/ 881459 h 1071987"/>
                <a:gd name="connsiteX12" fmla="*/ 582521 w 1165042"/>
                <a:gd name="connsiteY12" fmla="*/ 1071988 h 1071987"/>
                <a:gd name="connsiteX13" fmla="*/ 839119 w 1165042"/>
                <a:gd name="connsiteY13" fmla="*/ 881459 h 1071987"/>
                <a:gd name="connsiteX14" fmla="*/ 1165042 w 1165042"/>
                <a:gd name="connsiteY14" fmla="*/ 535994 h 1071987"/>
                <a:gd name="connsiteX15" fmla="*/ 839119 w 1165042"/>
                <a:gd name="connsiteY15" fmla="*/ 190529 h 1071987"/>
                <a:gd name="connsiteX16" fmla="*/ 1116654 w 1165042"/>
                <a:gd name="connsiteY16" fmla="*/ 554837 h 1071987"/>
                <a:gd name="connsiteX17" fmla="*/ 1115956 w 1165042"/>
                <a:gd name="connsiteY17" fmla="*/ 565771 h 1071987"/>
                <a:gd name="connsiteX18" fmla="*/ 1115258 w 1165042"/>
                <a:gd name="connsiteY18" fmla="*/ 570889 h 1071987"/>
                <a:gd name="connsiteX19" fmla="*/ 1114095 w 1165042"/>
                <a:gd name="connsiteY19" fmla="*/ 580195 h 1071987"/>
                <a:gd name="connsiteX20" fmla="*/ 1113164 w 1165042"/>
                <a:gd name="connsiteY20" fmla="*/ 585778 h 1071987"/>
                <a:gd name="connsiteX21" fmla="*/ 1111536 w 1165042"/>
                <a:gd name="connsiteY21" fmla="*/ 594386 h 1071987"/>
                <a:gd name="connsiteX22" fmla="*/ 1110373 w 1165042"/>
                <a:gd name="connsiteY22" fmla="*/ 600202 h 1071987"/>
                <a:gd name="connsiteX23" fmla="*/ 1108512 w 1165042"/>
                <a:gd name="connsiteY23" fmla="*/ 608576 h 1071987"/>
                <a:gd name="connsiteX24" fmla="*/ 1106883 w 1165042"/>
                <a:gd name="connsiteY24" fmla="*/ 614392 h 1071987"/>
                <a:gd name="connsiteX25" fmla="*/ 1104557 w 1165042"/>
                <a:gd name="connsiteY25" fmla="*/ 622302 h 1071987"/>
                <a:gd name="connsiteX26" fmla="*/ 1102696 w 1165042"/>
                <a:gd name="connsiteY26" fmla="*/ 628118 h 1071987"/>
                <a:gd name="connsiteX27" fmla="*/ 1100137 w 1165042"/>
                <a:gd name="connsiteY27" fmla="*/ 635795 h 1071987"/>
                <a:gd name="connsiteX28" fmla="*/ 1098043 w 1165042"/>
                <a:gd name="connsiteY28" fmla="*/ 641611 h 1071987"/>
                <a:gd name="connsiteX29" fmla="*/ 1095019 w 1165042"/>
                <a:gd name="connsiteY29" fmla="*/ 649055 h 1071987"/>
                <a:gd name="connsiteX30" fmla="*/ 1092693 w 1165042"/>
                <a:gd name="connsiteY30" fmla="*/ 654638 h 1071987"/>
                <a:gd name="connsiteX31" fmla="*/ 1089436 w 1165042"/>
                <a:gd name="connsiteY31" fmla="*/ 661850 h 1071987"/>
                <a:gd name="connsiteX32" fmla="*/ 1086877 w 1165042"/>
                <a:gd name="connsiteY32" fmla="*/ 667433 h 1071987"/>
                <a:gd name="connsiteX33" fmla="*/ 1083387 w 1165042"/>
                <a:gd name="connsiteY33" fmla="*/ 674413 h 1071987"/>
                <a:gd name="connsiteX34" fmla="*/ 1080595 w 1165042"/>
                <a:gd name="connsiteY34" fmla="*/ 679763 h 1071987"/>
                <a:gd name="connsiteX35" fmla="*/ 1076641 w 1165042"/>
                <a:gd name="connsiteY35" fmla="*/ 686742 h 1071987"/>
                <a:gd name="connsiteX36" fmla="*/ 1073616 w 1165042"/>
                <a:gd name="connsiteY36" fmla="*/ 691860 h 1071987"/>
                <a:gd name="connsiteX37" fmla="*/ 1069196 w 1165042"/>
                <a:gd name="connsiteY37" fmla="*/ 698607 h 1071987"/>
                <a:gd name="connsiteX38" fmla="*/ 1065939 w 1165042"/>
                <a:gd name="connsiteY38" fmla="*/ 703492 h 1071987"/>
                <a:gd name="connsiteX39" fmla="*/ 1061054 w 1165042"/>
                <a:gd name="connsiteY39" fmla="*/ 710239 h 1071987"/>
                <a:gd name="connsiteX40" fmla="*/ 1057797 w 1165042"/>
                <a:gd name="connsiteY40" fmla="*/ 714891 h 1071987"/>
                <a:gd name="connsiteX41" fmla="*/ 1052446 w 1165042"/>
                <a:gd name="connsiteY41" fmla="*/ 721638 h 1071987"/>
                <a:gd name="connsiteX42" fmla="*/ 1049190 w 1165042"/>
                <a:gd name="connsiteY42" fmla="*/ 725825 h 1071987"/>
                <a:gd name="connsiteX43" fmla="*/ 1042443 w 1165042"/>
                <a:gd name="connsiteY43" fmla="*/ 733502 h 1071987"/>
                <a:gd name="connsiteX44" fmla="*/ 1040117 w 1165042"/>
                <a:gd name="connsiteY44" fmla="*/ 736294 h 1071987"/>
                <a:gd name="connsiteX45" fmla="*/ 1030579 w 1165042"/>
                <a:gd name="connsiteY45" fmla="*/ 746297 h 1071987"/>
                <a:gd name="connsiteX46" fmla="*/ 1026856 w 1165042"/>
                <a:gd name="connsiteY46" fmla="*/ 750019 h 1071987"/>
                <a:gd name="connsiteX47" fmla="*/ 1020575 w 1165042"/>
                <a:gd name="connsiteY47" fmla="*/ 755835 h 1071987"/>
                <a:gd name="connsiteX48" fmla="*/ 1015922 w 1165042"/>
                <a:gd name="connsiteY48" fmla="*/ 760023 h 1071987"/>
                <a:gd name="connsiteX49" fmla="*/ 1010107 w 1165042"/>
                <a:gd name="connsiteY49" fmla="*/ 764908 h 1071987"/>
                <a:gd name="connsiteX50" fmla="*/ 1004989 w 1165042"/>
                <a:gd name="connsiteY50" fmla="*/ 769095 h 1071987"/>
                <a:gd name="connsiteX51" fmla="*/ 999173 w 1165042"/>
                <a:gd name="connsiteY51" fmla="*/ 773516 h 1071987"/>
                <a:gd name="connsiteX52" fmla="*/ 993589 w 1165042"/>
                <a:gd name="connsiteY52" fmla="*/ 777470 h 1071987"/>
                <a:gd name="connsiteX53" fmla="*/ 987774 w 1165042"/>
                <a:gd name="connsiteY53" fmla="*/ 781658 h 1071987"/>
                <a:gd name="connsiteX54" fmla="*/ 981958 w 1165042"/>
                <a:gd name="connsiteY54" fmla="*/ 785613 h 1071987"/>
                <a:gd name="connsiteX55" fmla="*/ 976142 w 1165042"/>
                <a:gd name="connsiteY55" fmla="*/ 789335 h 1071987"/>
                <a:gd name="connsiteX56" fmla="*/ 970093 w 1165042"/>
                <a:gd name="connsiteY56" fmla="*/ 793057 h 1071987"/>
                <a:gd name="connsiteX57" fmla="*/ 964045 w 1165042"/>
                <a:gd name="connsiteY57" fmla="*/ 796547 h 1071987"/>
                <a:gd name="connsiteX58" fmla="*/ 957763 w 1165042"/>
                <a:gd name="connsiteY58" fmla="*/ 800036 h 1071987"/>
                <a:gd name="connsiteX59" fmla="*/ 951715 w 1165042"/>
                <a:gd name="connsiteY59" fmla="*/ 803060 h 1071987"/>
                <a:gd name="connsiteX60" fmla="*/ 945201 w 1165042"/>
                <a:gd name="connsiteY60" fmla="*/ 806317 h 1071987"/>
                <a:gd name="connsiteX61" fmla="*/ 938920 w 1165042"/>
                <a:gd name="connsiteY61" fmla="*/ 809109 h 1071987"/>
                <a:gd name="connsiteX62" fmla="*/ 932173 w 1165042"/>
                <a:gd name="connsiteY62" fmla="*/ 811901 h 1071987"/>
                <a:gd name="connsiteX63" fmla="*/ 925892 w 1165042"/>
                <a:gd name="connsiteY63" fmla="*/ 814460 h 1071987"/>
                <a:gd name="connsiteX64" fmla="*/ 918913 w 1165042"/>
                <a:gd name="connsiteY64" fmla="*/ 817019 h 1071987"/>
                <a:gd name="connsiteX65" fmla="*/ 912632 w 1165042"/>
                <a:gd name="connsiteY65" fmla="*/ 819112 h 1071987"/>
                <a:gd name="connsiteX66" fmla="*/ 905420 w 1165042"/>
                <a:gd name="connsiteY66" fmla="*/ 821439 h 1071987"/>
                <a:gd name="connsiteX67" fmla="*/ 898906 w 1165042"/>
                <a:gd name="connsiteY67" fmla="*/ 823300 h 1071987"/>
                <a:gd name="connsiteX68" fmla="*/ 891462 w 1165042"/>
                <a:gd name="connsiteY68" fmla="*/ 825393 h 1071987"/>
                <a:gd name="connsiteX69" fmla="*/ 884948 w 1165042"/>
                <a:gd name="connsiteY69" fmla="*/ 826789 h 1071987"/>
                <a:gd name="connsiteX70" fmla="*/ 877271 w 1165042"/>
                <a:gd name="connsiteY70" fmla="*/ 828418 h 1071987"/>
                <a:gd name="connsiteX71" fmla="*/ 870990 w 1165042"/>
                <a:gd name="connsiteY71" fmla="*/ 829581 h 1071987"/>
                <a:gd name="connsiteX72" fmla="*/ 863080 w 1165042"/>
                <a:gd name="connsiteY72" fmla="*/ 830977 h 1071987"/>
                <a:gd name="connsiteX73" fmla="*/ 857032 w 1165042"/>
                <a:gd name="connsiteY73" fmla="*/ 831675 h 1071987"/>
                <a:gd name="connsiteX74" fmla="*/ 818647 w 1165042"/>
                <a:gd name="connsiteY74" fmla="*/ 834234 h 1071987"/>
                <a:gd name="connsiteX75" fmla="*/ 800269 w 1165042"/>
                <a:gd name="connsiteY75" fmla="*/ 833536 h 1071987"/>
                <a:gd name="connsiteX76" fmla="*/ 788637 w 1165042"/>
                <a:gd name="connsiteY76" fmla="*/ 880528 h 1071987"/>
                <a:gd name="connsiteX77" fmla="*/ 788637 w 1165042"/>
                <a:gd name="connsiteY77" fmla="*/ 880528 h 1071987"/>
                <a:gd name="connsiteX78" fmla="*/ 785380 w 1165042"/>
                <a:gd name="connsiteY78" fmla="*/ 888670 h 1071987"/>
                <a:gd name="connsiteX79" fmla="*/ 783519 w 1165042"/>
                <a:gd name="connsiteY79" fmla="*/ 892858 h 1071987"/>
                <a:gd name="connsiteX80" fmla="*/ 781425 w 1165042"/>
                <a:gd name="connsiteY80" fmla="*/ 897278 h 1071987"/>
                <a:gd name="connsiteX81" fmla="*/ 779331 w 1165042"/>
                <a:gd name="connsiteY81" fmla="*/ 901698 h 1071987"/>
                <a:gd name="connsiteX82" fmla="*/ 777005 w 1165042"/>
                <a:gd name="connsiteY82" fmla="*/ 906118 h 1071987"/>
                <a:gd name="connsiteX83" fmla="*/ 774911 w 1165042"/>
                <a:gd name="connsiteY83" fmla="*/ 910306 h 1071987"/>
                <a:gd name="connsiteX84" fmla="*/ 772120 w 1165042"/>
                <a:gd name="connsiteY84" fmla="*/ 915424 h 1071987"/>
                <a:gd name="connsiteX85" fmla="*/ 768630 w 1165042"/>
                <a:gd name="connsiteY85" fmla="*/ 921240 h 1071987"/>
                <a:gd name="connsiteX86" fmla="*/ 765606 w 1165042"/>
                <a:gd name="connsiteY86" fmla="*/ 925892 h 1071987"/>
                <a:gd name="connsiteX87" fmla="*/ 763047 w 1165042"/>
                <a:gd name="connsiteY87" fmla="*/ 929615 h 1071987"/>
                <a:gd name="connsiteX88" fmla="*/ 760255 w 1165042"/>
                <a:gd name="connsiteY88" fmla="*/ 933569 h 1071987"/>
                <a:gd name="connsiteX89" fmla="*/ 757464 w 1165042"/>
                <a:gd name="connsiteY89" fmla="*/ 937292 h 1071987"/>
                <a:gd name="connsiteX90" fmla="*/ 754207 w 1165042"/>
                <a:gd name="connsiteY90" fmla="*/ 941479 h 1071987"/>
                <a:gd name="connsiteX91" fmla="*/ 751648 w 1165042"/>
                <a:gd name="connsiteY91" fmla="*/ 944736 h 1071987"/>
                <a:gd name="connsiteX92" fmla="*/ 745832 w 1165042"/>
                <a:gd name="connsiteY92" fmla="*/ 951250 h 1071987"/>
                <a:gd name="connsiteX93" fmla="*/ 743040 w 1165042"/>
                <a:gd name="connsiteY93" fmla="*/ 954274 h 1071987"/>
                <a:gd name="connsiteX94" fmla="*/ 739318 w 1165042"/>
                <a:gd name="connsiteY94" fmla="*/ 958229 h 1071987"/>
                <a:gd name="connsiteX95" fmla="*/ 736294 w 1165042"/>
                <a:gd name="connsiteY95" fmla="*/ 961253 h 1071987"/>
                <a:gd name="connsiteX96" fmla="*/ 732339 w 1165042"/>
                <a:gd name="connsiteY96" fmla="*/ 964975 h 1071987"/>
                <a:gd name="connsiteX97" fmla="*/ 729315 w 1165042"/>
                <a:gd name="connsiteY97" fmla="*/ 967767 h 1071987"/>
                <a:gd name="connsiteX98" fmla="*/ 723731 w 1165042"/>
                <a:gd name="connsiteY98" fmla="*/ 972652 h 1071987"/>
                <a:gd name="connsiteX99" fmla="*/ 720707 w 1165042"/>
                <a:gd name="connsiteY99" fmla="*/ 975211 h 1071987"/>
                <a:gd name="connsiteX100" fmla="*/ 715124 w 1165042"/>
                <a:gd name="connsiteY100" fmla="*/ 979631 h 1071987"/>
                <a:gd name="connsiteX101" fmla="*/ 712100 w 1165042"/>
                <a:gd name="connsiteY101" fmla="*/ 981958 h 1071987"/>
                <a:gd name="connsiteX102" fmla="*/ 707214 w 1165042"/>
                <a:gd name="connsiteY102" fmla="*/ 985447 h 1071987"/>
                <a:gd name="connsiteX103" fmla="*/ 703957 w 1165042"/>
                <a:gd name="connsiteY103" fmla="*/ 987541 h 1071987"/>
                <a:gd name="connsiteX104" fmla="*/ 698374 w 1165042"/>
                <a:gd name="connsiteY104" fmla="*/ 991030 h 1071987"/>
                <a:gd name="connsiteX105" fmla="*/ 695815 w 1165042"/>
                <a:gd name="connsiteY105" fmla="*/ 992659 h 1071987"/>
                <a:gd name="connsiteX106" fmla="*/ 687673 w 1165042"/>
                <a:gd name="connsiteY106" fmla="*/ 997312 h 1071987"/>
                <a:gd name="connsiteX107" fmla="*/ 685114 w 1165042"/>
                <a:gd name="connsiteY107" fmla="*/ 998708 h 1071987"/>
                <a:gd name="connsiteX108" fmla="*/ 679065 w 1165042"/>
                <a:gd name="connsiteY108" fmla="*/ 1001732 h 1071987"/>
                <a:gd name="connsiteX109" fmla="*/ 675808 w 1165042"/>
                <a:gd name="connsiteY109" fmla="*/ 1003360 h 1071987"/>
                <a:gd name="connsiteX110" fmla="*/ 669760 w 1165042"/>
                <a:gd name="connsiteY110" fmla="*/ 1006152 h 1071987"/>
                <a:gd name="connsiteX111" fmla="*/ 666736 w 1165042"/>
                <a:gd name="connsiteY111" fmla="*/ 1007548 h 1071987"/>
                <a:gd name="connsiteX112" fmla="*/ 657895 w 1165042"/>
                <a:gd name="connsiteY112" fmla="*/ 1011037 h 1071987"/>
                <a:gd name="connsiteX113" fmla="*/ 657197 w 1165042"/>
                <a:gd name="connsiteY113" fmla="*/ 1011270 h 1071987"/>
                <a:gd name="connsiteX114" fmla="*/ 648357 w 1165042"/>
                <a:gd name="connsiteY114" fmla="*/ 1014294 h 1071987"/>
                <a:gd name="connsiteX115" fmla="*/ 645333 w 1165042"/>
                <a:gd name="connsiteY115" fmla="*/ 1015225 h 1071987"/>
                <a:gd name="connsiteX116" fmla="*/ 638587 w 1165042"/>
                <a:gd name="connsiteY116" fmla="*/ 1017086 h 1071987"/>
                <a:gd name="connsiteX117" fmla="*/ 635330 w 1165042"/>
                <a:gd name="connsiteY117" fmla="*/ 1018016 h 1071987"/>
                <a:gd name="connsiteX118" fmla="*/ 627885 w 1165042"/>
                <a:gd name="connsiteY118" fmla="*/ 1019645 h 1071987"/>
                <a:gd name="connsiteX119" fmla="*/ 625559 w 1165042"/>
                <a:gd name="connsiteY119" fmla="*/ 1020110 h 1071987"/>
                <a:gd name="connsiteX120" fmla="*/ 615788 w 1165042"/>
                <a:gd name="connsiteY120" fmla="*/ 1021738 h 1071987"/>
                <a:gd name="connsiteX121" fmla="*/ 613462 w 1165042"/>
                <a:gd name="connsiteY121" fmla="*/ 1021971 h 1071987"/>
                <a:gd name="connsiteX122" fmla="*/ 605785 w 1165042"/>
                <a:gd name="connsiteY122" fmla="*/ 1022902 h 1071987"/>
                <a:gd name="connsiteX123" fmla="*/ 602528 w 1165042"/>
                <a:gd name="connsiteY123" fmla="*/ 1023134 h 1071987"/>
                <a:gd name="connsiteX124" fmla="*/ 595316 w 1165042"/>
                <a:gd name="connsiteY124" fmla="*/ 1023600 h 1071987"/>
                <a:gd name="connsiteX125" fmla="*/ 592292 w 1165042"/>
                <a:gd name="connsiteY125" fmla="*/ 1023600 h 1071987"/>
                <a:gd name="connsiteX126" fmla="*/ 582056 w 1165042"/>
                <a:gd name="connsiteY126" fmla="*/ 1023832 h 1071987"/>
                <a:gd name="connsiteX127" fmla="*/ 582056 w 1165042"/>
                <a:gd name="connsiteY127" fmla="*/ 1023832 h 1071987"/>
                <a:gd name="connsiteX128" fmla="*/ 571820 w 1165042"/>
                <a:gd name="connsiteY128" fmla="*/ 1023600 h 1071987"/>
                <a:gd name="connsiteX129" fmla="*/ 568563 w 1165042"/>
                <a:gd name="connsiteY129" fmla="*/ 1023600 h 1071987"/>
                <a:gd name="connsiteX130" fmla="*/ 561351 w 1165042"/>
                <a:gd name="connsiteY130" fmla="*/ 1023134 h 1071987"/>
                <a:gd name="connsiteX131" fmla="*/ 557862 w 1165042"/>
                <a:gd name="connsiteY131" fmla="*/ 1022902 h 1071987"/>
                <a:gd name="connsiteX132" fmla="*/ 550417 w 1165042"/>
                <a:gd name="connsiteY132" fmla="*/ 1021971 h 1071987"/>
                <a:gd name="connsiteX133" fmla="*/ 547858 w 1165042"/>
                <a:gd name="connsiteY133" fmla="*/ 1021506 h 1071987"/>
                <a:gd name="connsiteX134" fmla="*/ 538088 w 1165042"/>
                <a:gd name="connsiteY134" fmla="*/ 1019877 h 1071987"/>
                <a:gd name="connsiteX135" fmla="*/ 535529 w 1165042"/>
                <a:gd name="connsiteY135" fmla="*/ 1019412 h 1071987"/>
                <a:gd name="connsiteX136" fmla="*/ 528317 w 1165042"/>
                <a:gd name="connsiteY136" fmla="*/ 1017784 h 1071987"/>
                <a:gd name="connsiteX137" fmla="*/ 524827 w 1165042"/>
                <a:gd name="connsiteY137" fmla="*/ 1016853 h 1071987"/>
                <a:gd name="connsiteX138" fmla="*/ 518314 w 1165042"/>
                <a:gd name="connsiteY138" fmla="*/ 1014992 h 1071987"/>
                <a:gd name="connsiteX139" fmla="*/ 515057 w 1165042"/>
                <a:gd name="connsiteY139" fmla="*/ 1014061 h 1071987"/>
                <a:gd name="connsiteX140" fmla="*/ 506914 w 1165042"/>
                <a:gd name="connsiteY140" fmla="*/ 1011270 h 1071987"/>
                <a:gd name="connsiteX141" fmla="*/ 505053 w 1165042"/>
                <a:gd name="connsiteY141" fmla="*/ 1010572 h 1071987"/>
                <a:gd name="connsiteX142" fmla="*/ 496911 w 1165042"/>
                <a:gd name="connsiteY142" fmla="*/ 1007315 h 1071987"/>
                <a:gd name="connsiteX143" fmla="*/ 493654 w 1165042"/>
                <a:gd name="connsiteY143" fmla="*/ 1005919 h 1071987"/>
                <a:gd name="connsiteX144" fmla="*/ 488071 w 1165042"/>
                <a:gd name="connsiteY144" fmla="*/ 1003360 h 1071987"/>
                <a:gd name="connsiteX145" fmla="*/ 484581 w 1165042"/>
                <a:gd name="connsiteY145" fmla="*/ 1001732 h 1071987"/>
                <a:gd name="connsiteX146" fmla="*/ 478998 w 1165042"/>
                <a:gd name="connsiteY146" fmla="*/ 998940 h 1071987"/>
                <a:gd name="connsiteX147" fmla="*/ 475974 w 1165042"/>
                <a:gd name="connsiteY147" fmla="*/ 997312 h 1071987"/>
                <a:gd name="connsiteX148" fmla="*/ 468064 w 1165042"/>
                <a:gd name="connsiteY148" fmla="*/ 992892 h 1071987"/>
                <a:gd name="connsiteX149" fmla="*/ 465040 w 1165042"/>
                <a:gd name="connsiteY149" fmla="*/ 991030 h 1071987"/>
                <a:gd name="connsiteX150" fmla="*/ 460154 w 1165042"/>
                <a:gd name="connsiteY150" fmla="*/ 987774 h 1071987"/>
                <a:gd name="connsiteX151" fmla="*/ 456665 w 1165042"/>
                <a:gd name="connsiteY151" fmla="*/ 985447 h 1071987"/>
                <a:gd name="connsiteX152" fmla="*/ 452245 w 1165042"/>
                <a:gd name="connsiteY152" fmla="*/ 982423 h 1071987"/>
                <a:gd name="connsiteX153" fmla="*/ 448755 w 1165042"/>
                <a:gd name="connsiteY153" fmla="*/ 979864 h 1071987"/>
                <a:gd name="connsiteX154" fmla="*/ 444103 w 1165042"/>
                <a:gd name="connsiteY154" fmla="*/ 976142 h 1071987"/>
                <a:gd name="connsiteX155" fmla="*/ 439217 w 1165042"/>
                <a:gd name="connsiteY155" fmla="*/ 972187 h 1071987"/>
                <a:gd name="connsiteX156" fmla="*/ 434797 w 1165042"/>
                <a:gd name="connsiteY156" fmla="*/ 968232 h 1071987"/>
                <a:gd name="connsiteX157" fmla="*/ 431308 w 1165042"/>
                <a:gd name="connsiteY157" fmla="*/ 964975 h 1071987"/>
                <a:gd name="connsiteX158" fmla="*/ 427818 w 1165042"/>
                <a:gd name="connsiteY158" fmla="*/ 961718 h 1071987"/>
                <a:gd name="connsiteX159" fmla="*/ 424329 w 1165042"/>
                <a:gd name="connsiteY159" fmla="*/ 958229 h 1071987"/>
                <a:gd name="connsiteX160" fmla="*/ 421072 w 1165042"/>
                <a:gd name="connsiteY160" fmla="*/ 954972 h 1071987"/>
                <a:gd name="connsiteX161" fmla="*/ 417815 w 1165042"/>
                <a:gd name="connsiteY161" fmla="*/ 951482 h 1071987"/>
                <a:gd name="connsiteX162" fmla="*/ 412929 w 1165042"/>
                <a:gd name="connsiteY162" fmla="*/ 945899 h 1071987"/>
                <a:gd name="connsiteX163" fmla="*/ 409207 w 1165042"/>
                <a:gd name="connsiteY163" fmla="*/ 941246 h 1071987"/>
                <a:gd name="connsiteX164" fmla="*/ 406648 w 1165042"/>
                <a:gd name="connsiteY164" fmla="*/ 937989 h 1071987"/>
                <a:gd name="connsiteX165" fmla="*/ 403391 w 1165042"/>
                <a:gd name="connsiteY165" fmla="*/ 933802 h 1071987"/>
                <a:gd name="connsiteX166" fmla="*/ 401065 w 1165042"/>
                <a:gd name="connsiteY166" fmla="*/ 930545 h 1071987"/>
                <a:gd name="connsiteX167" fmla="*/ 398041 w 1165042"/>
                <a:gd name="connsiteY167" fmla="*/ 926125 h 1071987"/>
                <a:gd name="connsiteX168" fmla="*/ 395947 w 1165042"/>
                <a:gd name="connsiteY168" fmla="*/ 922868 h 1071987"/>
                <a:gd name="connsiteX169" fmla="*/ 390829 w 1165042"/>
                <a:gd name="connsiteY169" fmla="*/ 914260 h 1071987"/>
                <a:gd name="connsiteX170" fmla="*/ 388968 w 1165042"/>
                <a:gd name="connsiteY170" fmla="*/ 911004 h 1071987"/>
                <a:gd name="connsiteX171" fmla="*/ 386409 w 1165042"/>
                <a:gd name="connsiteY171" fmla="*/ 906118 h 1071987"/>
                <a:gd name="connsiteX172" fmla="*/ 384548 w 1165042"/>
                <a:gd name="connsiteY172" fmla="*/ 902629 h 1071987"/>
                <a:gd name="connsiteX173" fmla="*/ 382221 w 1165042"/>
                <a:gd name="connsiteY173" fmla="*/ 897743 h 1071987"/>
                <a:gd name="connsiteX174" fmla="*/ 380593 w 1165042"/>
                <a:gd name="connsiteY174" fmla="*/ 894254 h 1071987"/>
                <a:gd name="connsiteX175" fmla="*/ 378267 w 1165042"/>
                <a:gd name="connsiteY175" fmla="*/ 889136 h 1071987"/>
                <a:gd name="connsiteX176" fmla="*/ 377569 w 1165042"/>
                <a:gd name="connsiteY176" fmla="*/ 887507 h 1071987"/>
                <a:gd name="connsiteX177" fmla="*/ 363378 w 1165042"/>
                <a:gd name="connsiteY177" fmla="*/ 834234 h 1071987"/>
                <a:gd name="connsiteX178" fmla="*/ 345000 w 1165042"/>
                <a:gd name="connsiteY178" fmla="*/ 834932 h 1071987"/>
                <a:gd name="connsiteX179" fmla="*/ 306149 w 1165042"/>
                <a:gd name="connsiteY179" fmla="*/ 832373 h 1071987"/>
                <a:gd name="connsiteX180" fmla="*/ 300566 w 1165042"/>
                <a:gd name="connsiteY180" fmla="*/ 831675 h 1071987"/>
                <a:gd name="connsiteX181" fmla="*/ 292424 w 1165042"/>
                <a:gd name="connsiteY181" fmla="*/ 830279 h 1071987"/>
                <a:gd name="connsiteX182" fmla="*/ 286375 w 1165042"/>
                <a:gd name="connsiteY182" fmla="*/ 829116 h 1071987"/>
                <a:gd name="connsiteX183" fmla="*/ 278466 w 1165042"/>
                <a:gd name="connsiteY183" fmla="*/ 827255 h 1071987"/>
                <a:gd name="connsiteX184" fmla="*/ 272417 w 1165042"/>
                <a:gd name="connsiteY184" fmla="*/ 825859 h 1071987"/>
                <a:gd name="connsiteX185" fmla="*/ 264740 w 1165042"/>
                <a:gd name="connsiteY185" fmla="*/ 823765 h 1071987"/>
                <a:gd name="connsiteX186" fmla="*/ 258691 w 1165042"/>
                <a:gd name="connsiteY186" fmla="*/ 822137 h 1071987"/>
                <a:gd name="connsiteX187" fmla="*/ 251247 w 1165042"/>
                <a:gd name="connsiteY187" fmla="*/ 819810 h 1071987"/>
                <a:gd name="connsiteX188" fmla="*/ 245199 w 1165042"/>
                <a:gd name="connsiteY188" fmla="*/ 817716 h 1071987"/>
                <a:gd name="connsiteX189" fmla="*/ 237987 w 1165042"/>
                <a:gd name="connsiteY189" fmla="*/ 814925 h 1071987"/>
                <a:gd name="connsiteX190" fmla="*/ 232171 w 1165042"/>
                <a:gd name="connsiteY190" fmla="*/ 812599 h 1071987"/>
                <a:gd name="connsiteX191" fmla="*/ 225192 w 1165042"/>
                <a:gd name="connsiteY191" fmla="*/ 809574 h 1071987"/>
                <a:gd name="connsiteX192" fmla="*/ 219376 w 1165042"/>
                <a:gd name="connsiteY192" fmla="*/ 807015 h 1071987"/>
                <a:gd name="connsiteX193" fmla="*/ 212397 w 1165042"/>
                <a:gd name="connsiteY193" fmla="*/ 803758 h 1071987"/>
                <a:gd name="connsiteX194" fmla="*/ 206814 w 1165042"/>
                <a:gd name="connsiteY194" fmla="*/ 800967 h 1071987"/>
                <a:gd name="connsiteX195" fmla="*/ 200067 w 1165042"/>
                <a:gd name="connsiteY195" fmla="*/ 797477 h 1071987"/>
                <a:gd name="connsiteX196" fmla="*/ 194484 w 1165042"/>
                <a:gd name="connsiteY196" fmla="*/ 794220 h 1071987"/>
                <a:gd name="connsiteX197" fmla="*/ 187970 w 1165042"/>
                <a:gd name="connsiteY197" fmla="*/ 790265 h 1071987"/>
                <a:gd name="connsiteX198" fmla="*/ 182619 w 1165042"/>
                <a:gd name="connsiteY198" fmla="*/ 786776 h 1071987"/>
                <a:gd name="connsiteX199" fmla="*/ 176338 w 1165042"/>
                <a:gd name="connsiteY199" fmla="*/ 782588 h 1071987"/>
                <a:gd name="connsiteX200" fmla="*/ 171220 w 1165042"/>
                <a:gd name="connsiteY200" fmla="*/ 778866 h 1071987"/>
                <a:gd name="connsiteX201" fmla="*/ 165172 w 1165042"/>
                <a:gd name="connsiteY201" fmla="*/ 774446 h 1071987"/>
                <a:gd name="connsiteX202" fmla="*/ 160286 w 1165042"/>
                <a:gd name="connsiteY202" fmla="*/ 770491 h 1071987"/>
                <a:gd name="connsiteX203" fmla="*/ 154470 w 1165042"/>
                <a:gd name="connsiteY203" fmla="*/ 765839 h 1071987"/>
                <a:gd name="connsiteX204" fmla="*/ 149585 w 1165042"/>
                <a:gd name="connsiteY204" fmla="*/ 761651 h 1071987"/>
                <a:gd name="connsiteX205" fmla="*/ 144002 w 1165042"/>
                <a:gd name="connsiteY205" fmla="*/ 756766 h 1071987"/>
                <a:gd name="connsiteX206" fmla="*/ 139582 w 1165042"/>
                <a:gd name="connsiteY206" fmla="*/ 752346 h 1071987"/>
                <a:gd name="connsiteX207" fmla="*/ 134231 w 1165042"/>
                <a:gd name="connsiteY207" fmla="*/ 746995 h 1071987"/>
                <a:gd name="connsiteX208" fmla="*/ 130509 w 1165042"/>
                <a:gd name="connsiteY208" fmla="*/ 743273 h 1071987"/>
                <a:gd name="connsiteX209" fmla="*/ 120273 w 1165042"/>
                <a:gd name="connsiteY209" fmla="*/ 731874 h 1071987"/>
                <a:gd name="connsiteX210" fmla="*/ 115853 w 1165042"/>
                <a:gd name="connsiteY210" fmla="*/ 726756 h 1071987"/>
                <a:gd name="connsiteX211" fmla="*/ 111433 w 1165042"/>
                <a:gd name="connsiteY211" fmla="*/ 721172 h 1071987"/>
                <a:gd name="connsiteX212" fmla="*/ 107245 w 1165042"/>
                <a:gd name="connsiteY212" fmla="*/ 715822 h 1071987"/>
                <a:gd name="connsiteX213" fmla="*/ 103058 w 1165042"/>
                <a:gd name="connsiteY213" fmla="*/ 710239 h 1071987"/>
                <a:gd name="connsiteX214" fmla="*/ 99103 w 1165042"/>
                <a:gd name="connsiteY214" fmla="*/ 704655 h 1071987"/>
                <a:gd name="connsiteX215" fmla="*/ 95381 w 1165042"/>
                <a:gd name="connsiteY215" fmla="*/ 698839 h 1071987"/>
                <a:gd name="connsiteX216" fmla="*/ 91659 w 1165042"/>
                <a:gd name="connsiteY216" fmla="*/ 693023 h 1071987"/>
                <a:gd name="connsiteX217" fmla="*/ 88169 w 1165042"/>
                <a:gd name="connsiteY217" fmla="*/ 686975 h 1071987"/>
                <a:gd name="connsiteX218" fmla="*/ 84680 w 1165042"/>
                <a:gd name="connsiteY218" fmla="*/ 680926 h 1071987"/>
                <a:gd name="connsiteX219" fmla="*/ 81423 w 1165042"/>
                <a:gd name="connsiteY219" fmla="*/ 674878 h 1071987"/>
                <a:gd name="connsiteX220" fmla="*/ 78166 w 1165042"/>
                <a:gd name="connsiteY220" fmla="*/ 668597 h 1071987"/>
                <a:gd name="connsiteX221" fmla="*/ 75142 w 1165042"/>
                <a:gd name="connsiteY221" fmla="*/ 662315 h 1071987"/>
                <a:gd name="connsiteX222" fmla="*/ 72117 w 1165042"/>
                <a:gd name="connsiteY222" fmla="*/ 655802 h 1071987"/>
                <a:gd name="connsiteX223" fmla="*/ 69326 w 1165042"/>
                <a:gd name="connsiteY223" fmla="*/ 649520 h 1071987"/>
                <a:gd name="connsiteX224" fmla="*/ 66767 w 1165042"/>
                <a:gd name="connsiteY224" fmla="*/ 642774 h 1071987"/>
                <a:gd name="connsiteX225" fmla="*/ 64440 w 1165042"/>
                <a:gd name="connsiteY225" fmla="*/ 636260 h 1071987"/>
                <a:gd name="connsiteX226" fmla="*/ 62114 w 1165042"/>
                <a:gd name="connsiteY226" fmla="*/ 629281 h 1071987"/>
                <a:gd name="connsiteX227" fmla="*/ 60020 w 1165042"/>
                <a:gd name="connsiteY227" fmla="*/ 622767 h 1071987"/>
                <a:gd name="connsiteX228" fmla="*/ 57926 w 1165042"/>
                <a:gd name="connsiteY228" fmla="*/ 615556 h 1071987"/>
                <a:gd name="connsiteX229" fmla="*/ 56065 w 1165042"/>
                <a:gd name="connsiteY229" fmla="*/ 608809 h 1071987"/>
                <a:gd name="connsiteX230" fmla="*/ 54437 w 1165042"/>
                <a:gd name="connsiteY230" fmla="*/ 601597 h 1071987"/>
                <a:gd name="connsiteX231" fmla="*/ 53041 w 1165042"/>
                <a:gd name="connsiteY231" fmla="*/ 594851 h 1071987"/>
                <a:gd name="connsiteX232" fmla="*/ 51645 w 1165042"/>
                <a:gd name="connsiteY232" fmla="*/ 587174 h 1071987"/>
                <a:gd name="connsiteX233" fmla="*/ 50482 w 1165042"/>
                <a:gd name="connsiteY233" fmla="*/ 580428 h 1071987"/>
                <a:gd name="connsiteX234" fmla="*/ 49552 w 1165042"/>
                <a:gd name="connsiteY234" fmla="*/ 572518 h 1071987"/>
                <a:gd name="connsiteX235" fmla="*/ 48854 w 1165042"/>
                <a:gd name="connsiteY235" fmla="*/ 566004 h 1071987"/>
                <a:gd name="connsiteX236" fmla="*/ 48156 w 1165042"/>
                <a:gd name="connsiteY236" fmla="*/ 557396 h 1071987"/>
                <a:gd name="connsiteX237" fmla="*/ 47690 w 1165042"/>
                <a:gd name="connsiteY237" fmla="*/ 551348 h 1071987"/>
                <a:gd name="connsiteX238" fmla="*/ 47458 w 1165042"/>
                <a:gd name="connsiteY238" fmla="*/ 539716 h 1071987"/>
                <a:gd name="connsiteX239" fmla="*/ 47458 w 1165042"/>
                <a:gd name="connsiteY239" fmla="*/ 536459 h 1071987"/>
                <a:gd name="connsiteX240" fmla="*/ 47458 w 1165042"/>
                <a:gd name="connsiteY240" fmla="*/ 533202 h 1071987"/>
                <a:gd name="connsiteX241" fmla="*/ 47690 w 1165042"/>
                <a:gd name="connsiteY241" fmla="*/ 521570 h 1071987"/>
                <a:gd name="connsiteX242" fmla="*/ 48156 w 1165042"/>
                <a:gd name="connsiteY242" fmla="*/ 515522 h 1071987"/>
                <a:gd name="connsiteX243" fmla="*/ 48854 w 1165042"/>
                <a:gd name="connsiteY243" fmla="*/ 506914 h 1071987"/>
                <a:gd name="connsiteX244" fmla="*/ 49552 w 1165042"/>
                <a:gd name="connsiteY244" fmla="*/ 500401 h 1071987"/>
                <a:gd name="connsiteX245" fmla="*/ 50482 w 1165042"/>
                <a:gd name="connsiteY245" fmla="*/ 492491 h 1071987"/>
                <a:gd name="connsiteX246" fmla="*/ 51645 w 1165042"/>
                <a:gd name="connsiteY246" fmla="*/ 485744 h 1071987"/>
                <a:gd name="connsiteX247" fmla="*/ 53041 w 1165042"/>
                <a:gd name="connsiteY247" fmla="*/ 478068 h 1071987"/>
                <a:gd name="connsiteX248" fmla="*/ 54437 w 1165042"/>
                <a:gd name="connsiteY248" fmla="*/ 471321 h 1071987"/>
                <a:gd name="connsiteX249" fmla="*/ 56065 w 1165042"/>
                <a:gd name="connsiteY249" fmla="*/ 464109 h 1071987"/>
                <a:gd name="connsiteX250" fmla="*/ 57926 w 1165042"/>
                <a:gd name="connsiteY250" fmla="*/ 457363 h 1071987"/>
                <a:gd name="connsiteX251" fmla="*/ 60020 w 1165042"/>
                <a:gd name="connsiteY251" fmla="*/ 450151 h 1071987"/>
                <a:gd name="connsiteX252" fmla="*/ 62114 w 1165042"/>
                <a:gd name="connsiteY252" fmla="*/ 443637 h 1071987"/>
                <a:gd name="connsiteX253" fmla="*/ 64440 w 1165042"/>
                <a:gd name="connsiteY253" fmla="*/ 436658 h 1071987"/>
                <a:gd name="connsiteX254" fmla="*/ 66767 w 1165042"/>
                <a:gd name="connsiteY254" fmla="*/ 430144 h 1071987"/>
                <a:gd name="connsiteX255" fmla="*/ 69326 w 1165042"/>
                <a:gd name="connsiteY255" fmla="*/ 423398 h 1071987"/>
                <a:gd name="connsiteX256" fmla="*/ 72117 w 1165042"/>
                <a:gd name="connsiteY256" fmla="*/ 417117 h 1071987"/>
                <a:gd name="connsiteX257" fmla="*/ 75142 w 1165042"/>
                <a:gd name="connsiteY257" fmla="*/ 410603 h 1071987"/>
                <a:gd name="connsiteX258" fmla="*/ 78166 w 1165042"/>
                <a:gd name="connsiteY258" fmla="*/ 404322 h 1071987"/>
                <a:gd name="connsiteX259" fmla="*/ 81423 w 1165042"/>
                <a:gd name="connsiteY259" fmla="*/ 398041 h 1071987"/>
                <a:gd name="connsiteX260" fmla="*/ 84680 w 1165042"/>
                <a:gd name="connsiteY260" fmla="*/ 391992 h 1071987"/>
                <a:gd name="connsiteX261" fmla="*/ 88169 w 1165042"/>
                <a:gd name="connsiteY261" fmla="*/ 385944 h 1071987"/>
                <a:gd name="connsiteX262" fmla="*/ 91659 w 1165042"/>
                <a:gd name="connsiteY262" fmla="*/ 379895 h 1071987"/>
                <a:gd name="connsiteX263" fmla="*/ 95381 w 1165042"/>
                <a:gd name="connsiteY263" fmla="*/ 374079 h 1071987"/>
                <a:gd name="connsiteX264" fmla="*/ 99103 w 1165042"/>
                <a:gd name="connsiteY264" fmla="*/ 368263 h 1071987"/>
                <a:gd name="connsiteX265" fmla="*/ 103058 w 1165042"/>
                <a:gd name="connsiteY265" fmla="*/ 362680 h 1071987"/>
                <a:gd name="connsiteX266" fmla="*/ 107245 w 1165042"/>
                <a:gd name="connsiteY266" fmla="*/ 357097 h 1071987"/>
                <a:gd name="connsiteX267" fmla="*/ 111433 w 1165042"/>
                <a:gd name="connsiteY267" fmla="*/ 351746 h 1071987"/>
                <a:gd name="connsiteX268" fmla="*/ 115853 w 1165042"/>
                <a:gd name="connsiteY268" fmla="*/ 346163 h 1071987"/>
                <a:gd name="connsiteX269" fmla="*/ 120273 w 1165042"/>
                <a:gd name="connsiteY269" fmla="*/ 341045 h 1071987"/>
                <a:gd name="connsiteX270" fmla="*/ 130509 w 1165042"/>
                <a:gd name="connsiteY270" fmla="*/ 329646 h 1071987"/>
                <a:gd name="connsiteX271" fmla="*/ 134231 w 1165042"/>
                <a:gd name="connsiteY271" fmla="*/ 325923 h 1071987"/>
                <a:gd name="connsiteX272" fmla="*/ 139582 w 1165042"/>
                <a:gd name="connsiteY272" fmla="*/ 320573 h 1071987"/>
                <a:gd name="connsiteX273" fmla="*/ 144002 w 1165042"/>
                <a:gd name="connsiteY273" fmla="*/ 316153 h 1071987"/>
                <a:gd name="connsiteX274" fmla="*/ 149585 w 1165042"/>
                <a:gd name="connsiteY274" fmla="*/ 311267 h 1071987"/>
                <a:gd name="connsiteX275" fmla="*/ 154470 w 1165042"/>
                <a:gd name="connsiteY275" fmla="*/ 307080 h 1071987"/>
                <a:gd name="connsiteX276" fmla="*/ 160286 w 1165042"/>
                <a:gd name="connsiteY276" fmla="*/ 302427 h 1071987"/>
                <a:gd name="connsiteX277" fmla="*/ 165172 w 1165042"/>
                <a:gd name="connsiteY277" fmla="*/ 298472 h 1071987"/>
                <a:gd name="connsiteX278" fmla="*/ 171220 w 1165042"/>
                <a:gd name="connsiteY278" fmla="*/ 294052 h 1071987"/>
                <a:gd name="connsiteX279" fmla="*/ 176338 w 1165042"/>
                <a:gd name="connsiteY279" fmla="*/ 290330 h 1071987"/>
                <a:gd name="connsiteX280" fmla="*/ 182619 w 1165042"/>
                <a:gd name="connsiteY280" fmla="*/ 286143 h 1071987"/>
                <a:gd name="connsiteX281" fmla="*/ 187970 w 1165042"/>
                <a:gd name="connsiteY281" fmla="*/ 282653 h 1071987"/>
                <a:gd name="connsiteX282" fmla="*/ 194484 w 1165042"/>
                <a:gd name="connsiteY282" fmla="*/ 278698 h 1071987"/>
                <a:gd name="connsiteX283" fmla="*/ 200067 w 1165042"/>
                <a:gd name="connsiteY283" fmla="*/ 275441 h 1071987"/>
                <a:gd name="connsiteX284" fmla="*/ 206814 w 1165042"/>
                <a:gd name="connsiteY284" fmla="*/ 271952 h 1071987"/>
                <a:gd name="connsiteX285" fmla="*/ 212397 w 1165042"/>
                <a:gd name="connsiteY285" fmla="*/ 269160 h 1071987"/>
                <a:gd name="connsiteX286" fmla="*/ 219376 w 1165042"/>
                <a:gd name="connsiteY286" fmla="*/ 265903 h 1071987"/>
                <a:gd name="connsiteX287" fmla="*/ 225192 w 1165042"/>
                <a:gd name="connsiteY287" fmla="*/ 263344 h 1071987"/>
                <a:gd name="connsiteX288" fmla="*/ 232171 w 1165042"/>
                <a:gd name="connsiteY288" fmla="*/ 260320 h 1071987"/>
                <a:gd name="connsiteX289" fmla="*/ 237987 w 1165042"/>
                <a:gd name="connsiteY289" fmla="*/ 257994 h 1071987"/>
                <a:gd name="connsiteX290" fmla="*/ 245199 w 1165042"/>
                <a:gd name="connsiteY290" fmla="*/ 255202 h 1071987"/>
                <a:gd name="connsiteX291" fmla="*/ 251247 w 1165042"/>
                <a:gd name="connsiteY291" fmla="*/ 253108 h 1071987"/>
                <a:gd name="connsiteX292" fmla="*/ 258691 w 1165042"/>
                <a:gd name="connsiteY292" fmla="*/ 250782 h 1071987"/>
                <a:gd name="connsiteX293" fmla="*/ 264740 w 1165042"/>
                <a:gd name="connsiteY293" fmla="*/ 249153 h 1071987"/>
                <a:gd name="connsiteX294" fmla="*/ 272417 w 1165042"/>
                <a:gd name="connsiteY294" fmla="*/ 247060 h 1071987"/>
                <a:gd name="connsiteX295" fmla="*/ 278466 w 1165042"/>
                <a:gd name="connsiteY295" fmla="*/ 245664 h 1071987"/>
                <a:gd name="connsiteX296" fmla="*/ 286375 w 1165042"/>
                <a:gd name="connsiteY296" fmla="*/ 243803 h 1071987"/>
                <a:gd name="connsiteX297" fmla="*/ 292424 w 1165042"/>
                <a:gd name="connsiteY297" fmla="*/ 242640 h 1071987"/>
                <a:gd name="connsiteX298" fmla="*/ 300566 w 1165042"/>
                <a:gd name="connsiteY298" fmla="*/ 241244 h 1071987"/>
                <a:gd name="connsiteX299" fmla="*/ 306149 w 1165042"/>
                <a:gd name="connsiteY299" fmla="*/ 240546 h 1071987"/>
                <a:gd name="connsiteX300" fmla="*/ 345000 w 1165042"/>
                <a:gd name="connsiteY300" fmla="*/ 237987 h 1071987"/>
                <a:gd name="connsiteX301" fmla="*/ 363378 w 1165042"/>
                <a:gd name="connsiteY301" fmla="*/ 238685 h 1071987"/>
                <a:gd name="connsiteX302" fmla="*/ 376871 w 1165042"/>
                <a:gd name="connsiteY302" fmla="*/ 186807 h 1071987"/>
                <a:gd name="connsiteX303" fmla="*/ 378034 w 1165042"/>
                <a:gd name="connsiteY303" fmla="*/ 183550 h 1071987"/>
                <a:gd name="connsiteX304" fmla="*/ 380128 w 1165042"/>
                <a:gd name="connsiteY304" fmla="*/ 178665 h 1071987"/>
                <a:gd name="connsiteX305" fmla="*/ 381756 w 1165042"/>
                <a:gd name="connsiteY305" fmla="*/ 174942 h 1071987"/>
                <a:gd name="connsiteX306" fmla="*/ 384083 w 1165042"/>
                <a:gd name="connsiteY306" fmla="*/ 170057 h 1071987"/>
                <a:gd name="connsiteX307" fmla="*/ 385944 w 1165042"/>
                <a:gd name="connsiteY307" fmla="*/ 166335 h 1071987"/>
                <a:gd name="connsiteX308" fmla="*/ 388503 w 1165042"/>
                <a:gd name="connsiteY308" fmla="*/ 161682 h 1071987"/>
                <a:gd name="connsiteX309" fmla="*/ 390596 w 1165042"/>
                <a:gd name="connsiteY309" fmla="*/ 157960 h 1071987"/>
                <a:gd name="connsiteX310" fmla="*/ 395249 w 1165042"/>
                <a:gd name="connsiteY310" fmla="*/ 150050 h 1071987"/>
                <a:gd name="connsiteX311" fmla="*/ 397575 w 1165042"/>
                <a:gd name="connsiteY311" fmla="*/ 146328 h 1071987"/>
                <a:gd name="connsiteX312" fmla="*/ 400367 w 1165042"/>
                <a:gd name="connsiteY312" fmla="*/ 142141 h 1071987"/>
                <a:gd name="connsiteX313" fmla="*/ 402926 w 1165042"/>
                <a:gd name="connsiteY313" fmla="*/ 138651 h 1071987"/>
                <a:gd name="connsiteX314" fmla="*/ 405950 w 1165042"/>
                <a:gd name="connsiteY314" fmla="*/ 134464 h 1071987"/>
                <a:gd name="connsiteX315" fmla="*/ 408742 w 1165042"/>
                <a:gd name="connsiteY315" fmla="*/ 130742 h 1071987"/>
                <a:gd name="connsiteX316" fmla="*/ 411766 w 1165042"/>
                <a:gd name="connsiteY316" fmla="*/ 127019 h 1071987"/>
                <a:gd name="connsiteX317" fmla="*/ 417349 w 1165042"/>
                <a:gd name="connsiteY317" fmla="*/ 120506 h 1071987"/>
                <a:gd name="connsiteX318" fmla="*/ 420606 w 1165042"/>
                <a:gd name="connsiteY318" fmla="*/ 117249 h 1071987"/>
                <a:gd name="connsiteX319" fmla="*/ 423863 w 1165042"/>
                <a:gd name="connsiteY319" fmla="*/ 113759 h 1071987"/>
                <a:gd name="connsiteX320" fmla="*/ 427120 w 1165042"/>
                <a:gd name="connsiteY320" fmla="*/ 110502 h 1071987"/>
                <a:gd name="connsiteX321" fmla="*/ 430842 w 1165042"/>
                <a:gd name="connsiteY321" fmla="*/ 107013 h 1071987"/>
                <a:gd name="connsiteX322" fmla="*/ 434099 w 1165042"/>
                <a:gd name="connsiteY322" fmla="*/ 103988 h 1071987"/>
                <a:gd name="connsiteX323" fmla="*/ 438985 w 1165042"/>
                <a:gd name="connsiteY323" fmla="*/ 99801 h 1071987"/>
                <a:gd name="connsiteX324" fmla="*/ 443172 w 1165042"/>
                <a:gd name="connsiteY324" fmla="*/ 96311 h 1071987"/>
                <a:gd name="connsiteX325" fmla="*/ 448057 w 1165042"/>
                <a:gd name="connsiteY325" fmla="*/ 92357 h 1071987"/>
                <a:gd name="connsiteX326" fmla="*/ 451314 w 1165042"/>
                <a:gd name="connsiteY326" fmla="*/ 89798 h 1071987"/>
                <a:gd name="connsiteX327" fmla="*/ 455734 w 1165042"/>
                <a:gd name="connsiteY327" fmla="*/ 86541 h 1071987"/>
                <a:gd name="connsiteX328" fmla="*/ 459224 w 1165042"/>
                <a:gd name="connsiteY328" fmla="*/ 84214 h 1071987"/>
                <a:gd name="connsiteX329" fmla="*/ 464342 w 1165042"/>
                <a:gd name="connsiteY329" fmla="*/ 80957 h 1071987"/>
                <a:gd name="connsiteX330" fmla="*/ 467366 w 1165042"/>
                <a:gd name="connsiteY330" fmla="*/ 79096 h 1071987"/>
                <a:gd name="connsiteX331" fmla="*/ 475276 w 1165042"/>
                <a:gd name="connsiteY331" fmla="*/ 74444 h 1071987"/>
                <a:gd name="connsiteX332" fmla="*/ 478067 w 1165042"/>
                <a:gd name="connsiteY332" fmla="*/ 72815 h 1071987"/>
                <a:gd name="connsiteX333" fmla="*/ 483651 w 1165042"/>
                <a:gd name="connsiteY333" fmla="*/ 69791 h 1071987"/>
                <a:gd name="connsiteX334" fmla="*/ 487140 w 1165042"/>
                <a:gd name="connsiteY334" fmla="*/ 68162 h 1071987"/>
                <a:gd name="connsiteX335" fmla="*/ 492956 w 1165042"/>
                <a:gd name="connsiteY335" fmla="*/ 65603 h 1071987"/>
                <a:gd name="connsiteX336" fmla="*/ 496213 w 1165042"/>
                <a:gd name="connsiteY336" fmla="*/ 64208 h 1071987"/>
                <a:gd name="connsiteX337" fmla="*/ 504588 w 1165042"/>
                <a:gd name="connsiteY337" fmla="*/ 60951 h 1071987"/>
                <a:gd name="connsiteX338" fmla="*/ 506217 w 1165042"/>
                <a:gd name="connsiteY338" fmla="*/ 60485 h 1071987"/>
                <a:gd name="connsiteX339" fmla="*/ 514591 w 1165042"/>
                <a:gd name="connsiteY339" fmla="*/ 57694 h 1071987"/>
                <a:gd name="connsiteX340" fmla="*/ 517848 w 1165042"/>
                <a:gd name="connsiteY340" fmla="*/ 56763 h 1071987"/>
                <a:gd name="connsiteX341" fmla="*/ 524362 w 1165042"/>
                <a:gd name="connsiteY341" fmla="*/ 54902 h 1071987"/>
                <a:gd name="connsiteX342" fmla="*/ 527852 w 1165042"/>
                <a:gd name="connsiteY342" fmla="*/ 53972 h 1071987"/>
                <a:gd name="connsiteX343" fmla="*/ 535063 w 1165042"/>
                <a:gd name="connsiteY343" fmla="*/ 52343 h 1071987"/>
                <a:gd name="connsiteX344" fmla="*/ 537622 w 1165042"/>
                <a:gd name="connsiteY344" fmla="*/ 51878 h 1071987"/>
                <a:gd name="connsiteX345" fmla="*/ 547393 w 1165042"/>
                <a:gd name="connsiteY345" fmla="*/ 50249 h 1071987"/>
                <a:gd name="connsiteX346" fmla="*/ 549952 w 1165042"/>
                <a:gd name="connsiteY346" fmla="*/ 49784 h 1071987"/>
                <a:gd name="connsiteX347" fmla="*/ 557629 w 1165042"/>
                <a:gd name="connsiteY347" fmla="*/ 48854 h 1071987"/>
                <a:gd name="connsiteX348" fmla="*/ 560886 w 1165042"/>
                <a:gd name="connsiteY348" fmla="*/ 48388 h 1071987"/>
                <a:gd name="connsiteX349" fmla="*/ 568098 w 1165042"/>
                <a:gd name="connsiteY349" fmla="*/ 47923 h 1071987"/>
                <a:gd name="connsiteX350" fmla="*/ 571355 w 1165042"/>
                <a:gd name="connsiteY350" fmla="*/ 47923 h 1071987"/>
                <a:gd name="connsiteX351" fmla="*/ 581591 w 1165042"/>
                <a:gd name="connsiteY351" fmla="*/ 47690 h 1071987"/>
                <a:gd name="connsiteX352" fmla="*/ 581591 w 1165042"/>
                <a:gd name="connsiteY352" fmla="*/ 47690 h 1071987"/>
                <a:gd name="connsiteX353" fmla="*/ 591827 w 1165042"/>
                <a:gd name="connsiteY353" fmla="*/ 47923 h 1071987"/>
                <a:gd name="connsiteX354" fmla="*/ 594851 w 1165042"/>
                <a:gd name="connsiteY354" fmla="*/ 47923 h 1071987"/>
                <a:gd name="connsiteX355" fmla="*/ 602063 w 1165042"/>
                <a:gd name="connsiteY355" fmla="*/ 48388 h 1071987"/>
                <a:gd name="connsiteX356" fmla="*/ 605320 w 1165042"/>
                <a:gd name="connsiteY356" fmla="*/ 48621 h 1071987"/>
                <a:gd name="connsiteX357" fmla="*/ 612997 w 1165042"/>
                <a:gd name="connsiteY357" fmla="*/ 49552 h 1071987"/>
                <a:gd name="connsiteX358" fmla="*/ 615323 w 1165042"/>
                <a:gd name="connsiteY358" fmla="*/ 49784 h 1071987"/>
                <a:gd name="connsiteX359" fmla="*/ 625094 w 1165042"/>
                <a:gd name="connsiteY359" fmla="*/ 51645 h 1071987"/>
                <a:gd name="connsiteX360" fmla="*/ 627420 w 1165042"/>
                <a:gd name="connsiteY360" fmla="*/ 52111 h 1071987"/>
                <a:gd name="connsiteX361" fmla="*/ 634864 w 1165042"/>
                <a:gd name="connsiteY361" fmla="*/ 53739 h 1071987"/>
                <a:gd name="connsiteX362" fmla="*/ 638121 w 1165042"/>
                <a:gd name="connsiteY362" fmla="*/ 54669 h 1071987"/>
                <a:gd name="connsiteX363" fmla="*/ 644868 w 1165042"/>
                <a:gd name="connsiteY363" fmla="*/ 56531 h 1071987"/>
                <a:gd name="connsiteX364" fmla="*/ 647892 w 1165042"/>
                <a:gd name="connsiteY364" fmla="*/ 57461 h 1071987"/>
                <a:gd name="connsiteX365" fmla="*/ 656732 w 1165042"/>
                <a:gd name="connsiteY365" fmla="*/ 60485 h 1071987"/>
                <a:gd name="connsiteX366" fmla="*/ 657197 w 1165042"/>
                <a:gd name="connsiteY366" fmla="*/ 60485 h 1071987"/>
                <a:gd name="connsiteX367" fmla="*/ 666270 w 1165042"/>
                <a:gd name="connsiteY367" fmla="*/ 63975 h 1071987"/>
                <a:gd name="connsiteX368" fmla="*/ 669062 w 1165042"/>
                <a:gd name="connsiteY368" fmla="*/ 65138 h 1071987"/>
                <a:gd name="connsiteX369" fmla="*/ 675110 w 1165042"/>
                <a:gd name="connsiteY369" fmla="*/ 67930 h 1071987"/>
                <a:gd name="connsiteX370" fmla="*/ 678135 w 1165042"/>
                <a:gd name="connsiteY370" fmla="*/ 69326 h 1071987"/>
                <a:gd name="connsiteX371" fmla="*/ 684416 w 1165042"/>
                <a:gd name="connsiteY371" fmla="*/ 72582 h 1071987"/>
                <a:gd name="connsiteX372" fmla="*/ 686975 w 1165042"/>
                <a:gd name="connsiteY372" fmla="*/ 73978 h 1071987"/>
                <a:gd name="connsiteX373" fmla="*/ 695117 w 1165042"/>
                <a:gd name="connsiteY373" fmla="*/ 78631 h 1071987"/>
                <a:gd name="connsiteX374" fmla="*/ 697443 w 1165042"/>
                <a:gd name="connsiteY374" fmla="*/ 80027 h 1071987"/>
                <a:gd name="connsiteX375" fmla="*/ 703259 w 1165042"/>
                <a:gd name="connsiteY375" fmla="*/ 83749 h 1071987"/>
                <a:gd name="connsiteX376" fmla="*/ 706284 w 1165042"/>
                <a:gd name="connsiteY376" fmla="*/ 85843 h 1071987"/>
                <a:gd name="connsiteX377" fmla="*/ 711169 w 1165042"/>
                <a:gd name="connsiteY377" fmla="*/ 89332 h 1071987"/>
                <a:gd name="connsiteX378" fmla="*/ 714193 w 1165042"/>
                <a:gd name="connsiteY378" fmla="*/ 91426 h 1071987"/>
                <a:gd name="connsiteX379" fmla="*/ 720242 w 1165042"/>
                <a:gd name="connsiteY379" fmla="*/ 96079 h 1071987"/>
                <a:gd name="connsiteX380" fmla="*/ 722568 w 1165042"/>
                <a:gd name="connsiteY380" fmla="*/ 97940 h 1071987"/>
                <a:gd name="connsiteX381" fmla="*/ 728617 w 1165042"/>
                <a:gd name="connsiteY381" fmla="*/ 103290 h 1071987"/>
                <a:gd name="connsiteX382" fmla="*/ 731408 w 1165042"/>
                <a:gd name="connsiteY382" fmla="*/ 105849 h 1071987"/>
                <a:gd name="connsiteX383" fmla="*/ 735596 w 1165042"/>
                <a:gd name="connsiteY383" fmla="*/ 109804 h 1071987"/>
                <a:gd name="connsiteX384" fmla="*/ 738388 w 1165042"/>
                <a:gd name="connsiteY384" fmla="*/ 112596 h 1071987"/>
                <a:gd name="connsiteX385" fmla="*/ 742342 w 1165042"/>
                <a:gd name="connsiteY385" fmla="*/ 116783 h 1071987"/>
                <a:gd name="connsiteX386" fmla="*/ 744901 w 1165042"/>
                <a:gd name="connsiteY386" fmla="*/ 119575 h 1071987"/>
                <a:gd name="connsiteX387" fmla="*/ 750717 w 1165042"/>
                <a:gd name="connsiteY387" fmla="*/ 126322 h 1071987"/>
                <a:gd name="connsiteX388" fmla="*/ 753044 w 1165042"/>
                <a:gd name="connsiteY388" fmla="*/ 129346 h 1071987"/>
                <a:gd name="connsiteX389" fmla="*/ 756533 w 1165042"/>
                <a:gd name="connsiteY389" fmla="*/ 133766 h 1071987"/>
                <a:gd name="connsiteX390" fmla="*/ 759092 w 1165042"/>
                <a:gd name="connsiteY390" fmla="*/ 137255 h 1071987"/>
                <a:gd name="connsiteX391" fmla="*/ 762116 w 1165042"/>
                <a:gd name="connsiteY391" fmla="*/ 141443 h 1071987"/>
                <a:gd name="connsiteX392" fmla="*/ 764675 w 1165042"/>
                <a:gd name="connsiteY392" fmla="*/ 145165 h 1071987"/>
                <a:gd name="connsiteX393" fmla="*/ 767932 w 1165042"/>
                <a:gd name="connsiteY393" fmla="*/ 150050 h 1071987"/>
                <a:gd name="connsiteX394" fmla="*/ 770957 w 1165042"/>
                <a:gd name="connsiteY394" fmla="*/ 155168 h 1071987"/>
                <a:gd name="connsiteX395" fmla="*/ 774213 w 1165042"/>
                <a:gd name="connsiteY395" fmla="*/ 160752 h 1071987"/>
                <a:gd name="connsiteX396" fmla="*/ 776307 w 1165042"/>
                <a:gd name="connsiteY396" fmla="*/ 164706 h 1071987"/>
                <a:gd name="connsiteX397" fmla="*/ 778634 w 1165042"/>
                <a:gd name="connsiteY397" fmla="*/ 169127 h 1071987"/>
                <a:gd name="connsiteX398" fmla="*/ 780727 w 1165042"/>
                <a:gd name="connsiteY398" fmla="*/ 173314 h 1071987"/>
                <a:gd name="connsiteX399" fmla="*/ 782821 w 1165042"/>
                <a:gd name="connsiteY399" fmla="*/ 177967 h 1071987"/>
                <a:gd name="connsiteX400" fmla="*/ 784682 w 1165042"/>
                <a:gd name="connsiteY400" fmla="*/ 182154 h 1071987"/>
                <a:gd name="connsiteX401" fmla="*/ 787939 w 1165042"/>
                <a:gd name="connsiteY401" fmla="*/ 190296 h 1071987"/>
                <a:gd name="connsiteX402" fmla="*/ 787939 w 1165042"/>
                <a:gd name="connsiteY402" fmla="*/ 190296 h 1071987"/>
                <a:gd name="connsiteX403" fmla="*/ 799571 w 1165042"/>
                <a:gd name="connsiteY403" fmla="*/ 237289 h 1071987"/>
                <a:gd name="connsiteX404" fmla="*/ 817949 w 1165042"/>
                <a:gd name="connsiteY404" fmla="*/ 236591 h 1071987"/>
                <a:gd name="connsiteX405" fmla="*/ 856334 w 1165042"/>
                <a:gd name="connsiteY405" fmla="*/ 239150 h 1071987"/>
                <a:gd name="connsiteX406" fmla="*/ 862383 w 1165042"/>
                <a:gd name="connsiteY406" fmla="*/ 239848 h 1071987"/>
                <a:gd name="connsiteX407" fmla="*/ 870292 w 1165042"/>
                <a:gd name="connsiteY407" fmla="*/ 241244 h 1071987"/>
                <a:gd name="connsiteX408" fmla="*/ 876573 w 1165042"/>
                <a:gd name="connsiteY408" fmla="*/ 242407 h 1071987"/>
                <a:gd name="connsiteX409" fmla="*/ 884250 w 1165042"/>
                <a:gd name="connsiteY409" fmla="*/ 244035 h 1071987"/>
                <a:gd name="connsiteX410" fmla="*/ 890764 w 1165042"/>
                <a:gd name="connsiteY410" fmla="*/ 245431 h 1071987"/>
                <a:gd name="connsiteX411" fmla="*/ 898209 w 1165042"/>
                <a:gd name="connsiteY411" fmla="*/ 247525 h 1071987"/>
                <a:gd name="connsiteX412" fmla="*/ 904722 w 1165042"/>
                <a:gd name="connsiteY412" fmla="*/ 249386 h 1071987"/>
                <a:gd name="connsiteX413" fmla="*/ 911934 w 1165042"/>
                <a:gd name="connsiteY413" fmla="*/ 251712 h 1071987"/>
                <a:gd name="connsiteX414" fmla="*/ 918215 w 1165042"/>
                <a:gd name="connsiteY414" fmla="*/ 253806 h 1071987"/>
                <a:gd name="connsiteX415" fmla="*/ 925194 w 1165042"/>
                <a:gd name="connsiteY415" fmla="*/ 256365 h 1071987"/>
                <a:gd name="connsiteX416" fmla="*/ 931476 w 1165042"/>
                <a:gd name="connsiteY416" fmla="*/ 258924 h 1071987"/>
                <a:gd name="connsiteX417" fmla="*/ 938222 w 1165042"/>
                <a:gd name="connsiteY417" fmla="*/ 261716 h 1071987"/>
                <a:gd name="connsiteX418" fmla="*/ 944503 w 1165042"/>
                <a:gd name="connsiteY418" fmla="*/ 264507 h 1071987"/>
                <a:gd name="connsiteX419" fmla="*/ 951017 w 1165042"/>
                <a:gd name="connsiteY419" fmla="*/ 267764 h 1071987"/>
                <a:gd name="connsiteX420" fmla="*/ 957066 w 1165042"/>
                <a:gd name="connsiteY420" fmla="*/ 270789 h 1071987"/>
                <a:gd name="connsiteX421" fmla="*/ 963347 w 1165042"/>
                <a:gd name="connsiteY421" fmla="*/ 274278 h 1071987"/>
                <a:gd name="connsiteX422" fmla="*/ 969395 w 1165042"/>
                <a:gd name="connsiteY422" fmla="*/ 277768 h 1071987"/>
                <a:gd name="connsiteX423" fmla="*/ 975444 w 1165042"/>
                <a:gd name="connsiteY423" fmla="*/ 281490 h 1071987"/>
                <a:gd name="connsiteX424" fmla="*/ 981260 w 1165042"/>
                <a:gd name="connsiteY424" fmla="*/ 285212 h 1071987"/>
                <a:gd name="connsiteX425" fmla="*/ 987076 w 1165042"/>
                <a:gd name="connsiteY425" fmla="*/ 289167 h 1071987"/>
                <a:gd name="connsiteX426" fmla="*/ 992892 w 1165042"/>
                <a:gd name="connsiteY426" fmla="*/ 293354 h 1071987"/>
                <a:gd name="connsiteX427" fmla="*/ 998475 w 1165042"/>
                <a:gd name="connsiteY427" fmla="*/ 297309 h 1071987"/>
                <a:gd name="connsiteX428" fmla="*/ 1004291 w 1165042"/>
                <a:gd name="connsiteY428" fmla="*/ 301729 h 1071987"/>
                <a:gd name="connsiteX429" fmla="*/ 1009409 w 1165042"/>
                <a:gd name="connsiteY429" fmla="*/ 305917 h 1071987"/>
                <a:gd name="connsiteX430" fmla="*/ 1015225 w 1165042"/>
                <a:gd name="connsiteY430" fmla="*/ 311035 h 1071987"/>
                <a:gd name="connsiteX431" fmla="*/ 1019877 w 1165042"/>
                <a:gd name="connsiteY431" fmla="*/ 315222 h 1071987"/>
                <a:gd name="connsiteX432" fmla="*/ 1026159 w 1165042"/>
                <a:gd name="connsiteY432" fmla="*/ 321038 h 1071987"/>
                <a:gd name="connsiteX433" fmla="*/ 1029881 w 1165042"/>
                <a:gd name="connsiteY433" fmla="*/ 324760 h 1071987"/>
                <a:gd name="connsiteX434" fmla="*/ 1039419 w 1165042"/>
                <a:gd name="connsiteY434" fmla="*/ 334764 h 1071987"/>
                <a:gd name="connsiteX435" fmla="*/ 1041745 w 1165042"/>
                <a:gd name="connsiteY435" fmla="*/ 337555 h 1071987"/>
                <a:gd name="connsiteX436" fmla="*/ 1048492 w 1165042"/>
                <a:gd name="connsiteY436" fmla="*/ 345232 h 1071987"/>
                <a:gd name="connsiteX437" fmla="*/ 1051749 w 1165042"/>
                <a:gd name="connsiteY437" fmla="*/ 349420 h 1071987"/>
                <a:gd name="connsiteX438" fmla="*/ 1057099 w 1165042"/>
                <a:gd name="connsiteY438" fmla="*/ 356166 h 1071987"/>
                <a:gd name="connsiteX439" fmla="*/ 1060356 w 1165042"/>
                <a:gd name="connsiteY439" fmla="*/ 360819 h 1071987"/>
                <a:gd name="connsiteX440" fmla="*/ 1065241 w 1165042"/>
                <a:gd name="connsiteY440" fmla="*/ 367565 h 1071987"/>
                <a:gd name="connsiteX441" fmla="*/ 1068498 w 1165042"/>
                <a:gd name="connsiteY441" fmla="*/ 372451 h 1071987"/>
                <a:gd name="connsiteX442" fmla="*/ 1072919 w 1165042"/>
                <a:gd name="connsiteY442" fmla="*/ 379197 h 1071987"/>
                <a:gd name="connsiteX443" fmla="*/ 1075943 w 1165042"/>
                <a:gd name="connsiteY443" fmla="*/ 384315 h 1071987"/>
                <a:gd name="connsiteX444" fmla="*/ 1079897 w 1165042"/>
                <a:gd name="connsiteY444" fmla="*/ 391294 h 1071987"/>
                <a:gd name="connsiteX445" fmla="*/ 1082689 w 1165042"/>
                <a:gd name="connsiteY445" fmla="*/ 396645 h 1071987"/>
                <a:gd name="connsiteX446" fmla="*/ 1086179 w 1165042"/>
                <a:gd name="connsiteY446" fmla="*/ 403624 h 1071987"/>
                <a:gd name="connsiteX447" fmla="*/ 1088738 w 1165042"/>
                <a:gd name="connsiteY447" fmla="*/ 409207 h 1071987"/>
                <a:gd name="connsiteX448" fmla="*/ 1091995 w 1165042"/>
                <a:gd name="connsiteY448" fmla="*/ 416419 h 1071987"/>
                <a:gd name="connsiteX449" fmla="*/ 1094321 w 1165042"/>
                <a:gd name="connsiteY449" fmla="*/ 422002 h 1071987"/>
                <a:gd name="connsiteX450" fmla="*/ 1097345 w 1165042"/>
                <a:gd name="connsiteY450" fmla="*/ 429447 h 1071987"/>
                <a:gd name="connsiteX451" fmla="*/ 1099439 w 1165042"/>
                <a:gd name="connsiteY451" fmla="*/ 435262 h 1071987"/>
                <a:gd name="connsiteX452" fmla="*/ 1101998 w 1165042"/>
                <a:gd name="connsiteY452" fmla="*/ 442939 h 1071987"/>
                <a:gd name="connsiteX453" fmla="*/ 1103859 w 1165042"/>
                <a:gd name="connsiteY453" fmla="*/ 448755 h 1071987"/>
                <a:gd name="connsiteX454" fmla="*/ 1106186 w 1165042"/>
                <a:gd name="connsiteY454" fmla="*/ 456665 h 1071987"/>
                <a:gd name="connsiteX455" fmla="*/ 1107814 w 1165042"/>
                <a:gd name="connsiteY455" fmla="*/ 462481 h 1071987"/>
                <a:gd name="connsiteX456" fmla="*/ 1109675 w 1165042"/>
                <a:gd name="connsiteY456" fmla="*/ 470856 h 1071987"/>
                <a:gd name="connsiteX457" fmla="*/ 1110838 w 1165042"/>
                <a:gd name="connsiteY457" fmla="*/ 476672 h 1071987"/>
                <a:gd name="connsiteX458" fmla="*/ 1112467 w 1165042"/>
                <a:gd name="connsiteY458" fmla="*/ 485279 h 1071987"/>
                <a:gd name="connsiteX459" fmla="*/ 1113397 w 1165042"/>
                <a:gd name="connsiteY459" fmla="*/ 490862 h 1071987"/>
                <a:gd name="connsiteX460" fmla="*/ 1114560 w 1165042"/>
                <a:gd name="connsiteY460" fmla="*/ 500401 h 1071987"/>
                <a:gd name="connsiteX461" fmla="*/ 1115258 w 1165042"/>
                <a:gd name="connsiteY461" fmla="*/ 505519 h 1071987"/>
                <a:gd name="connsiteX462" fmla="*/ 1115956 w 1165042"/>
                <a:gd name="connsiteY462" fmla="*/ 516453 h 1071987"/>
                <a:gd name="connsiteX463" fmla="*/ 1116189 w 1165042"/>
                <a:gd name="connsiteY463" fmla="*/ 520175 h 1071987"/>
                <a:gd name="connsiteX464" fmla="*/ 1116654 w 1165042"/>
                <a:gd name="connsiteY464" fmla="*/ 535063 h 1071987"/>
                <a:gd name="connsiteX465" fmla="*/ 1116189 w 1165042"/>
                <a:gd name="connsiteY465" fmla="*/ 549952 h 1071987"/>
                <a:gd name="connsiteX466" fmla="*/ 1115956 w 1165042"/>
                <a:gd name="connsiteY466" fmla="*/ 553674 h 1071987"/>
                <a:gd name="connsiteX467" fmla="*/ 582521 w 1165042"/>
                <a:gd name="connsiteY467" fmla="*/ 391759 h 1071987"/>
                <a:gd name="connsiteX468" fmla="*/ 599969 w 1165042"/>
                <a:gd name="connsiteY468" fmla="*/ 374312 h 1071987"/>
                <a:gd name="connsiteX469" fmla="*/ 582521 w 1165042"/>
                <a:gd name="connsiteY469" fmla="*/ 356864 h 1071987"/>
                <a:gd name="connsiteX470" fmla="*/ 565074 w 1165042"/>
                <a:gd name="connsiteY470" fmla="*/ 374312 h 1071987"/>
                <a:gd name="connsiteX471" fmla="*/ 582521 w 1165042"/>
                <a:gd name="connsiteY471" fmla="*/ 391759 h 1071987"/>
                <a:gd name="connsiteX472" fmla="*/ 653475 w 1165042"/>
                <a:gd name="connsiteY472" fmla="*/ 331274 h 1071987"/>
                <a:gd name="connsiteX473" fmla="*/ 611135 w 1165042"/>
                <a:gd name="connsiteY473" fmla="*/ 331274 h 1071987"/>
                <a:gd name="connsiteX474" fmla="*/ 611135 w 1165042"/>
                <a:gd name="connsiteY474" fmla="*/ 427585 h 1071987"/>
                <a:gd name="connsiteX475" fmla="*/ 596712 w 1165042"/>
                <a:gd name="connsiteY475" fmla="*/ 427585 h 1071987"/>
                <a:gd name="connsiteX476" fmla="*/ 582056 w 1165042"/>
                <a:gd name="connsiteY476" fmla="*/ 422700 h 1071987"/>
                <a:gd name="connsiteX477" fmla="*/ 567400 w 1165042"/>
                <a:gd name="connsiteY477" fmla="*/ 427585 h 1071987"/>
                <a:gd name="connsiteX478" fmla="*/ 553674 w 1165042"/>
                <a:gd name="connsiteY478" fmla="*/ 427585 h 1071987"/>
                <a:gd name="connsiteX479" fmla="*/ 553674 w 1165042"/>
                <a:gd name="connsiteY479" fmla="*/ 331274 h 1071987"/>
                <a:gd name="connsiteX480" fmla="*/ 511567 w 1165042"/>
                <a:gd name="connsiteY480" fmla="*/ 331274 h 1071987"/>
                <a:gd name="connsiteX481" fmla="*/ 511567 w 1165042"/>
                <a:gd name="connsiteY481" fmla="*/ 625094 h 1071987"/>
                <a:gd name="connsiteX482" fmla="*/ 494352 w 1165042"/>
                <a:gd name="connsiteY482" fmla="*/ 625094 h 1071987"/>
                <a:gd name="connsiteX483" fmla="*/ 494352 w 1165042"/>
                <a:gd name="connsiteY483" fmla="*/ 668131 h 1071987"/>
                <a:gd name="connsiteX484" fmla="*/ 670690 w 1165042"/>
                <a:gd name="connsiteY484" fmla="*/ 668131 h 1071987"/>
                <a:gd name="connsiteX485" fmla="*/ 670690 w 1165042"/>
                <a:gd name="connsiteY485" fmla="*/ 625094 h 1071987"/>
                <a:gd name="connsiteX486" fmla="*/ 653475 w 1165042"/>
                <a:gd name="connsiteY486" fmla="*/ 625094 h 1071987"/>
                <a:gd name="connsiteX487" fmla="*/ 653475 w 1165042"/>
                <a:gd name="connsiteY487" fmla="*/ 331274 h 1071987"/>
                <a:gd name="connsiteX488" fmla="*/ 611135 w 1165042"/>
                <a:gd name="connsiteY488" fmla="*/ 625094 h 1071987"/>
                <a:gd name="connsiteX489" fmla="*/ 553674 w 1165042"/>
                <a:gd name="connsiteY489" fmla="*/ 625094 h 1071987"/>
                <a:gd name="connsiteX490" fmla="*/ 553674 w 1165042"/>
                <a:gd name="connsiteY490" fmla="*/ 597643 h 1071987"/>
                <a:gd name="connsiteX491" fmla="*/ 611135 w 1165042"/>
                <a:gd name="connsiteY491" fmla="*/ 597643 h 1071987"/>
                <a:gd name="connsiteX492" fmla="*/ 611135 w 1165042"/>
                <a:gd name="connsiteY492" fmla="*/ 625094 h 1071987"/>
                <a:gd name="connsiteX493" fmla="*/ 611135 w 1165042"/>
                <a:gd name="connsiteY493" fmla="*/ 578799 h 1071987"/>
                <a:gd name="connsiteX494" fmla="*/ 553674 w 1165042"/>
                <a:gd name="connsiteY494" fmla="*/ 578799 h 1071987"/>
                <a:gd name="connsiteX495" fmla="*/ 553674 w 1165042"/>
                <a:gd name="connsiteY495" fmla="*/ 445266 h 1071987"/>
                <a:gd name="connsiteX496" fmla="*/ 569959 w 1165042"/>
                <a:gd name="connsiteY496" fmla="*/ 445266 h 1071987"/>
                <a:gd name="connsiteX497" fmla="*/ 582289 w 1165042"/>
                <a:gd name="connsiteY497" fmla="*/ 434332 h 1071987"/>
                <a:gd name="connsiteX498" fmla="*/ 594386 w 1165042"/>
                <a:gd name="connsiteY498" fmla="*/ 445266 h 1071987"/>
                <a:gd name="connsiteX499" fmla="*/ 611135 w 1165042"/>
                <a:gd name="connsiteY499" fmla="*/ 445266 h 1071987"/>
                <a:gd name="connsiteX500" fmla="*/ 611135 w 1165042"/>
                <a:gd name="connsiteY500" fmla="*/ 578799 h 1071987"/>
                <a:gd name="connsiteX501" fmla="*/ 653010 w 1165042"/>
                <a:gd name="connsiteY501" fmla="*/ 269858 h 1071987"/>
                <a:gd name="connsiteX502" fmla="*/ 617882 w 1165042"/>
                <a:gd name="connsiteY502" fmla="*/ 269858 h 1071987"/>
                <a:gd name="connsiteX503" fmla="*/ 617882 w 1165042"/>
                <a:gd name="connsiteY503" fmla="*/ 241942 h 1071987"/>
                <a:gd name="connsiteX504" fmla="*/ 608111 w 1165042"/>
                <a:gd name="connsiteY504" fmla="*/ 241942 h 1071987"/>
                <a:gd name="connsiteX505" fmla="*/ 608111 w 1165042"/>
                <a:gd name="connsiteY505" fmla="*/ 224261 h 1071987"/>
                <a:gd name="connsiteX506" fmla="*/ 617417 w 1165042"/>
                <a:gd name="connsiteY506" fmla="*/ 224261 h 1071987"/>
                <a:gd name="connsiteX507" fmla="*/ 617417 w 1165042"/>
                <a:gd name="connsiteY507" fmla="*/ 208209 h 1071987"/>
                <a:gd name="connsiteX508" fmla="*/ 608111 w 1165042"/>
                <a:gd name="connsiteY508" fmla="*/ 208209 h 1071987"/>
                <a:gd name="connsiteX509" fmla="*/ 608111 w 1165042"/>
                <a:gd name="connsiteY509" fmla="*/ 205650 h 1071987"/>
                <a:gd name="connsiteX510" fmla="*/ 586243 w 1165042"/>
                <a:gd name="connsiteY510" fmla="*/ 180293 h 1071987"/>
                <a:gd name="connsiteX511" fmla="*/ 586243 w 1165042"/>
                <a:gd name="connsiteY511" fmla="*/ 135627 h 1071987"/>
                <a:gd name="connsiteX512" fmla="*/ 578566 w 1165042"/>
                <a:gd name="connsiteY512" fmla="*/ 135627 h 1071987"/>
                <a:gd name="connsiteX513" fmla="*/ 578566 w 1165042"/>
                <a:gd name="connsiteY513" fmla="*/ 180293 h 1071987"/>
                <a:gd name="connsiteX514" fmla="*/ 556699 w 1165042"/>
                <a:gd name="connsiteY514" fmla="*/ 205650 h 1071987"/>
                <a:gd name="connsiteX515" fmla="*/ 556699 w 1165042"/>
                <a:gd name="connsiteY515" fmla="*/ 208209 h 1071987"/>
                <a:gd name="connsiteX516" fmla="*/ 547393 w 1165042"/>
                <a:gd name="connsiteY516" fmla="*/ 208209 h 1071987"/>
                <a:gd name="connsiteX517" fmla="*/ 547393 w 1165042"/>
                <a:gd name="connsiteY517" fmla="*/ 224261 h 1071987"/>
                <a:gd name="connsiteX518" fmla="*/ 556699 w 1165042"/>
                <a:gd name="connsiteY518" fmla="*/ 224261 h 1071987"/>
                <a:gd name="connsiteX519" fmla="*/ 556699 w 1165042"/>
                <a:gd name="connsiteY519" fmla="*/ 241942 h 1071987"/>
                <a:gd name="connsiteX520" fmla="*/ 546928 w 1165042"/>
                <a:gd name="connsiteY520" fmla="*/ 241942 h 1071987"/>
                <a:gd name="connsiteX521" fmla="*/ 546928 w 1165042"/>
                <a:gd name="connsiteY521" fmla="*/ 269858 h 1071987"/>
                <a:gd name="connsiteX522" fmla="*/ 511800 w 1165042"/>
                <a:gd name="connsiteY522" fmla="*/ 269858 h 1071987"/>
                <a:gd name="connsiteX523" fmla="*/ 511800 w 1165042"/>
                <a:gd name="connsiteY523" fmla="*/ 295913 h 1071987"/>
                <a:gd name="connsiteX524" fmla="*/ 494585 w 1165042"/>
                <a:gd name="connsiteY524" fmla="*/ 295913 h 1071987"/>
                <a:gd name="connsiteX525" fmla="*/ 494585 w 1165042"/>
                <a:gd name="connsiteY525" fmla="*/ 312896 h 1071987"/>
                <a:gd name="connsiteX526" fmla="*/ 670225 w 1165042"/>
                <a:gd name="connsiteY526" fmla="*/ 312896 h 1071987"/>
                <a:gd name="connsiteX527" fmla="*/ 670225 w 1165042"/>
                <a:gd name="connsiteY527" fmla="*/ 295913 h 1071987"/>
                <a:gd name="connsiteX528" fmla="*/ 653010 w 1165042"/>
                <a:gd name="connsiteY528" fmla="*/ 295913 h 1071987"/>
                <a:gd name="connsiteX529" fmla="*/ 653010 w 1165042"/>
                <a:gd name="connsiteY529" fmla="*/ 269858 h 1071987"/>
                <a:gd name="connsiteX530" fmla="*/ 574379 w 1165042"/>
                <a:gd name="connsiteY530" fmla="*/ 269858 h 1071987"/>
                <a:gd name="connsiteX531" fmla="*/ 564376 w 1165042"/>
                <a:gd name="connsiteY531" fmla="*/ 269858 h 1071987"/>
                <a:gd name="connsiteX532" fmla="*/ 564376 w 1165042"/>
                <a:gd name="connsiteY532" fmla="*/ 241942 h 1071987"/>
                <a:gd name="connsiteX533" fmla="*/ 574379 w 1165042"/>
                <a:gd name="connsiteY533" fmla="*/ 241942 h 1071987"/>
                <a:gd name="connsiteX534" fmla="*/ 574379 w 1165042"/>
                <a:gd name="connsiteY534" fmla="*/ 269858 h 1071987"/>
                <a:gd name="connsiteX535" fmla="*/ 600434 w 1165042"/>
                <a:gd name="connsiteY535" fmla="*/ 269858 h 1071987"/>
                <a:gd name="connsiteX536" fmla="*/ 590431 w 1165042"/>
                <a:gd name="connsiteY536" fmla="*/ 269858 h 1071987"/>
                <a:gd name="connsiteX537" fmla="*/ 590431 w 1165042"/>
                <a:gd name="connsiteY537" fmla="*/ 241942 h 1071987"/>
                <a:gd name="connsiteX538" fmla="*/ 600434 w 1165042"/>
                <a:gd name="connsiteY538" fmla="*/ 241942 h 1071987"/>
                <a:gd name="connsiteX539" fmla="*/ 600434 w 1165042"/>
                <a:gd name="connsiteY539" fmla="*/ 269858 h 1071987"/>
                <a:gd name="connsiteX540" fmla="*/ 819112 w 1165042"/>
                <a:gd name="connsiteY540" fmla="*/ 263344 h 1071987"/>
                <a:gd name="connsiteX541" fmla="*/ 780029 w 1165042"/>
                <a:gd name="connsiteY541" fmla="*/ 263344 h 1071987"/>
                <a:gd name="connsiteX542" fmla="*/ 582521 w 1165042"/>
                <a:gd name="connsiteY542" fmla="*/ 70721 h 1071987"/>
                <a:gd name="connsiteX543" fmla="*/ 385013 w 1165042"/>
                <a:gd name="connsiteY543" fmla="*/ 263344 h 1071987"/>
                <a:gd name="connsiteX544" fmla="*/ 345930 w 1165042"/>
                <a:gd name="connsiteY544" fmla="*/ 263344 h 1071987"/>
                <a:gd name="connsiteX545" fmla="*/ 72815 w 1165042"/>
                <a:gd name="connsiteY545" fmla="*/ 536459 h 1071987"/>
                <a:gd name="connsiteX546" fmla="*/ 345930 w 1165042"/>
                <a:gd name="connsiteY546" fmla="*/ 809574 h 1071987"/>
                <a:gd name="connsiteX547" fmla="*/ 385013 w 1165042"/>
                <a:gd name="connsiteY547" fmla="*/ 809574 h 1071987"/>
                <a:gd name="connsiteX548" fmla="*/ 582521 w 1165042"/>
                <a:gd name="connsiteY548" fmla="*/ 1002197 h 1071987"/>
                <a:gd name="connsiteX549" fmla="*/ 780029 w 1165042"/>
                <a:gd name="connsiteY549" fmla="*/ 809574 h 1071987"/>
                <a:gd name="connsiteX550" fmla="*/ 819112 w 1165042"/>
                <a:gd name="connsiteY550" fmla="*/ 809574 h 1071987"/>
                <a:gd name="connsiteX551" fmla="*/ 1092227 w 1165042"/>
                <a:gd name="connsiteY551" fmla="*/ 536459 h 1071987"/>
                <a:gd name="connsiteX552" fmla="*/ 819112 w 1165042"/>
                <a:gd name="connsiteY552" fmla="*/ 263344 h 1071987"/>
                <a:gd name="connsiteX553" fmla="*/ 348024 w 1165042"/>
                <a:gd name="connsiteY553" fmla="*/ 624396 h 1071987"/>
                <a:gd name="connsiteX554" fmla="*/ 291028 w 1165042"/>
                <a:gd name="connsiteY554" fmla="*/ 597177 h 1071987"/>
                <a:gd name="connsiteX555" fmla="*/ 400832 w 1165042"/>
                <a:gd name="connsiteY555" fmla="*/ 597177 h 1071987"/>
                <a:gd name="connsiteX556" fmla="*/ 348024 w 1165042"/>
                <a:gd name="connsiteY556" fmla="*/ 624396 h 1071987"/>
                <a:gd name="connsiteX557" fmla="*/ 361284 w 1165042"/>
                <a:gd name="connsiteY557" fmla="*/ 637889 h 1071987"/>
                <a:gd name="connsiteX558" fmla="*/ 401065 w 1165042"/>
                <a:gd name="connsiteY558" fmla="*/ 615788 h 1071987"/>
                <a:gd name="connsiteX559" fmla="*/ 448057 w 1165042"/>
                <a:gd name="connsiteY559" fmla="*/ 662781 h 1071987"/>
                <a:gd name="connsiteX560" fmla="*/ 448057 w 1165042"/>
                <a:gd name="connsiteY560" fmla="*/ 662781 h 1071987"/>
                <a:gd name="connsiteX561" fmla="*/ 448057 w 1165042"/>
                <a:gd name="connsiteY561" fmla="*/ 716054 h 1071987"/>
                <a:gd name="connsiteX562" fmla="*/ 388735 w 1165042"/>
                <a:gd name="connsiteY562" fmla="*/ 716054 h 1071987"/>
                <a:gd name="connsiteX563" fmla="*/ 388735 w 1165042"/>
                <a:gd name="connsiteY563" fmla="*/ 713495 h 1071987"/>
                <a:gd name="connsiteX564" fmla="*/ 361284 w 1165042"/>
                <a:gd name="connsiteY564" fmla="*/ 637889 h 1071987"/>
                <a:gd name="connsiteX565" fmla="*/ 448057 w 1165042"/>
                <a:gd name="connsiteY565" fmla="*/ 734433 h 1071987"/>
                <a:gd name="connsiteX566" fmla="*/ 448057 w 1165042"/>
                <a:gd name="connsiteY566" fmla="*/ 847261 h 1071987"/>
                <a:gd name="connsiteX567" fmla="*/ 422700 w 1165042"/>
                <a:gd name="connsiteY567" fmla="*/ 847261 h 1071987"/>
                <a:gd name="connsiteX568" fmla="*/ 422700 w 1165042"/>
                <a:gd name="connsiteY568" fmla="*/ 774446 h 1071987"/>
                <a:gd name="connsiteX569" fmla="*/ 422700 w 1165042"/>
                <a:gd name="connsiteY569" fmla="*/ 774446 h 1071987"/>
                <a:gd name="connsiteX570" fmla="*/ 407811 w 1165042"/>
                <a:gd name="connsiteY570" fmla="*/ 734433 h 1071987"/>
                <a:gd name="connsiteX571" fmla="*/ 447825 w 1165042"/>
                <a:gd name="connsiteY571" fmla="*/ 734433 h 1071987"/>
                <a:gd name="connsiteX572" fmla="*/ 582754 w 1165042"/>
                <a:gd name="connsiteY572" fmla="*/ 984284 h 1071987"/>
                <a:gd name="connsiteX573" fmla="*/ 413627 w 1165042"/>
                <a:gd name="connsiteY573" fmla="*/ 865640 h 1071987"/>
                <a:gd name="connsiteX574" fmla="*/ 751880 w 1165042"/>
                <a:gd name="connsiteY574" fmla="*/ 865640 h 1071987"/>
                <a:gd name="connsiteX575" fmla="*/ 582754 w 1165042"/>
                <a:gd name="connsiteY575" fmla="*/ 984284 h 1071987"/>
                <a:gd name="connsiteX576" fmla="*/ 535761 w 1165042"/>
                <a:gd name="connsiteY576" fmla="*/ 847261 h 1071987"/>
                <a:gd name="connsiteX577" fmla="*/ 535761 w 1165042"/>
                <a:gd name="connsiteY577" fmla="*/ 754207 h 1071987"/>
                <a:gd name="connsiteX578" fmla="*/ 584150 w 1165042"/>
                <a:gd name="connsiteY578" fmla="*/ 712565 h 1071987"/>
                <a:gd name="connsiteX579" fmla="*/ 630910 w 1165042"/>
                <a:gd name="connsiteY579" fmla="*/ 748856 h 1071987"/>
                <a:gd name="connsiteX580" fmla="*/ 630910 w 1165042"/>
                <a:gd name="connsiteY580" fmla="*/ 847261 h 1071987"/>
                <a:gd name="connsiteX581" fmla="*/ 535761 w 1165042"/>
                <a:gd name="connsiteY581" fmla="*/ 847261 h 1071987"/>
                <a:gd name="connsiteX582" fmla="*/ 742575 w 1165042"/>
                <a:gd name="connsiteY582" fmla="*/ 774446 h 1071987"/>
                <a:gd name="connsiteX583" fmla="*/ 742575 w 1165042"/>
                <a:gd name="connsiteY583" fmla="*/ 774446 h 1071987"/>
                <a:gd name="connsiteX584" fmla="*/ 742575 w 1165042"/>
                <a:gd name="connsiteY584" fmla="*/ 847261 h 1071987"/>
                <a:gd name="connsiteX585" fmla="*/ 716520 w 1165042"/>
                <a:gd name="connsiteY585" fmla="*/ 847261 h 1071987"/>
                <a:gd name="connsiteX586" fmla="*/ 716520 w 1165042"/>
                <a:gd name="connsiteY586" fmla="*/ 734433 h 1071987"/>
                <a:gd name="connsiteX587" fmla="*/ 757231 w 1165042"/>
                <a:gd name="connsiteY587" fmla="*/ 734433 h 1071987"/>
                <a:gd name="connsiteX588" fmla="*/ 742575 w 1165042"/>
                <a:gd name="connsiteY588" fmla="*/ 774446 h 1071987"/>
                <a:gd name="connsiteX589" fmla="*/ 776540 w 1165042"/>
                <a:gd name="connsiteY589" fmla="*/ 713495 h 1071987"/>
                <a:gd name="connsiteX590" fmla="*/ 776540 w 1165042"/>
                <a:gd name="connsiteY590" fmla="*/ 716054 h 1071987"/>
                <a:gd name="connsiteX591" fmla="*/ 716520 w 1165042"/>
                <a:gd name="connsiteY591" fmla="*/ 716054 h 1071987"/>
                <a:gd name="connsiteX592" fmla="*/ 716520 w 1165042"/>
                <a:gd name="connsiteY592" fmla="*/ 662781 h 1071987"/>
                <a:gd name="connsiteX593" fmla="*/ 716520 w 1165042"/>
                <a:gd name="connsiteY593" fmla="*/ 662781 h 1071987"/>
                <a:gd name="connsiteX594" fmla="*/ 763512 w 1165042"/>
                <a:gd name="connsiteY594" fmla="*/ 615788 h 1071987"/>
                <a:gd name="connsiteX595" fmla="*/ 803526 w 1165042"/>
                <a:gd name="connsiteY595" fmla="*/ 638354 h 1071987"/>
                <a:gd name="connsiteX596" fmla="*/ 776540 w 1165042"/>
                <a:gd name="connsiteY596" fmla="*/ 713495 h 1071987"/>
                <a:gd name="connsiteX597" fmla="*/ 816786 w 1165042"/>
                <a:gd name="connsiteY597" fmla="*/ 624861 h 1071987"/>
                <a:gd name="connsiteX598" fmla="*/ 763745 w 1165042"/>
                <a:gd name="connsiteY598" fmla="*/ 597410 h 1071987"/>
                <a:gd name="connsiteX599" fmla="*/ 874247 w 1165042"/>
                <a:gd name="connsiteY599" fmla="*/ 597410 h 1071987"/>
                <a:gd name="connsiteX600" fmla="*/ 816786 w 1165042"/>
                <a:gd name="connsiteY600" fmla="*/ 624861 h 1071987"/>
                <a:gd name="connsiteX601" fmla="*/ 1027554 w 1165042"/>
                <a:gd name="connsiteY601" fmla="*/ 442009 h 1071987"/>
                <a:gd name="connsiteX602" fmla="*/ 895650 w 1165042"/>
                <a:gd name="connsiteY602" fmla="*/ 543438 h 1071987"/>
                <a:gd name="connsiteX603" fmla="*/ 659989 w 1165042"/>
                <a:gd name="connsiteY603" fmla="*/ 543438 h 1071987"/>
                <a:gd name="connsiteX604" fmla="*/ 659989 w 1165042"/>
                <a:gd name="connsiteY604" fmla="*/ 561817 h 1071987"/>
                <a:gd name="connsiteX605" fmla="*/ 892160 w 1165042"/>
                <a:gd name="connsiteY605" fmla="*/ 561817 h 1071987"/>
                <a:gd name="connsiteX606" fmla="*/ 891230 w 1165042"/>
                <a:gd name="connsiteY606" fmla="*/ 578334 h 1071987"/>
                <a:gd name="connsiteX607" fmla="*/ 891230 w 1165042"/>
                <a:gd name="connsiteY607" fmla="*/ 578566 h 1071987"/>
                <a:gd name="connsiteX608" fmla="*/ 659989 w 1165042"/>
                <a:gd name="connsiteY608" fmla="*/ 578566 h 1071987"/>
                <a:gd name="connsiteX609" fmla="*/ 659989 w 1165042"/>
                <a:gd name="connsiteY609" fmla="*/ 596945 h 1071987"/>
                <a:gd name="connsiteX610" fmla="*/ 763512 w 1165042"/>
                <a:gd name="connsiteY610" fmla="*/ 596945 h 1071987"/>
                <a:gd name="connsiteX611" fmla="*/ 698141 w 1165042"/>
                <a:gd name="connsiteY611" fmla="*/ 662315 h 1071987"/>
                <a:gd name="connsiteX612" fmla="*/ 698141 w 1165042"/>
                <a:gd name="connsiteY612" fmla="*/ 662315 h 1071987"/>
                <a:gd name="connsiteX613" fmla="*/ 698141 w 1165042"/>
                <a:gd name="connsiteY613" fmla="*/ 846796 h 1071987"/>
                <a:gd name="connsiteX614" fmla="*/ 672551 w 1165042"/>
                <a:gd name="connsiteY614" fmla="*/ 846796 h 1071987"/>
                <a:gd name="connsiteX615" fmla="*/ 672551 w 1165042"/>
                <a:gd name="connsiteY615" fmla="*/ 687440 h 1071987"/>
                <a:gd name="connsiteX616" fmla="*/ 688371 w 1165042"/>
                <a:gd name="connsiteY616" fmla="*/ 687440 h 1071987"/>
                <a:gd name="connsiteX617" fmla="*/ 688371 w 1165042"/>
                <a:gd name="connsiteY617" fmla="*/ 675110 h 1071987"/>
                <a:gd name="connsiteX618" fmla="*/ 630910 w 1165042"/>
                <a:gd name="connsiteY618" fmla="*/ 675110 h 1071987"/>
                <a:gd name="connsiteX619" fmla="*/ 630910 w 1165042"/>
                <a:gd name="connsiteY619" fmla="*/ 719079 h 1071987"/>
                <a:gd name="connsiteX620" fmla="*/ 600667 w 1165042"/>
                <a:gd name="connsiteY620" fmla="*/ 699770 h 1071987"/>
                <a:gd name="connsiteX621" fmla="*/ 600667 w 1165042"/>
                <a:gd name="connsiteY621" fmla="*/ 685812 h 1071987"/>
                <a:gd name="connsiteX622" fmla="*/ 607413 w 1165042"/>
                <a:gd name="connsiteY622" fmla="*/ 685812 h 1071987"/>
                <a:gd name="connsiteX623" fmla="*/ 607413 w 1165042"/>
                <a:gd name="connsiteY623" fmla="*/ 674878 h 1071987"/>
                <a:gd name="connsiteX624" fmla="*/ 558327 w 1165042"/>
                <a:gd name="connsiteY624" fmla="*/ 674878 h 1071987"/>
                <a:gd name="connsiteX625" fmla="*/ 558327 w 1165042"/>
                <a:gd name="connsiteY625" fmla="*/ 685812 h 1071987"/>
                <a:gd name="connsiteX626" fmla="*/ 565074 w 1165042"/>
                <a:gd name="connsiteY626" fmla="*/ 685812 h 1071987"/>
                <a:gd name="connsiteX627" fmla="*/ 565074 w 1165042"/>
                <a:gd name="connsiteY627" fmla="*/ 700468 h 1071987"/>
                <a:gd name="connsiteX628" fmla="*/ 535994 w 1165042"/>
                <a:gd name="connsiteY628" fmla="*/ 720474 h 1071987"/>
                <a:gd name="connsiteX629" fmla="*/ 535994 w 1165042"/>
                <a:gd name="connsiteY629" fmla="*/ 675343 h 1071987"/>
                <a:gd name="connsiteX630" fmla="*/ 477370 w 1165042"/>
                <a:gd name="connsiteY630" fmla="*/ 675343 h 1071987"/>
                <a:gd name="connsiteX631" fmla="*/ 477370 w 1165042"/>
                <a:gd name="connsiteY631" fmla="*/ 687440 h 1071987"/>
                <a:gd name="connsiteX632" fmla="*/ 493189 w 1165042"/>
                <a:gd name="connsiteY632" fmla="*/ 687440 h 1071987"/>
                <a:gd name="connsiteX633" fmla="*/ 493189 w 1165042"/>
                <a:gd name="connsiteY633" fmla="*/ 846796 h 1071987"/>
                <a:gd name="connsiteX634" fmla="*/ 466668 w 1165042"/>
                <a:gd name="connsiteY634" fmla="*/ 846796 h 1071987"/>
                <a:gd name="connsiteX635" fmla="*/ 466668 w 1165042"/>
                <a:gd name="connsiteY635" fmla="*/ 662315 h 1071987"/>
                <a:gd name="connsiteX636" fmla="*/ 466668 w 1165042"/>
                <a:gd name="connsiteY636" fmla="*/ 662315 h 1071987"/>
                <a:gd name="connsiteX637" fmla="*/ 401298 w 1165042"/>
                <a:gd name="connsiteY637" fmla="*/ 596945 h 1071987"/>
                <a:gd name="connsiteX638" fmla="*/ 505519 w 1165042"/>
                <a:gd name="connsiteY638" fmla="*/ 596945 h 1071987"/>
                <a:gd name="connsiteX639" fmla="*/ 505519 w 1165042"/>
                <a:gd name="connsiteY639" fmla="*/ 578566 h 1071987"/>
                <a:gd name="connsiteX640" fmla="*/ 274511 w 1165042"/>
                <a:gd name="connsiteY640" fmla="*/ 578566 h 1071987"/>
                <a:gd name="connsiteX641" fmla="*/ 273580 w 1165042"/>
                <a:gd name="connsiteY641" fmla="*/ 561584 h 1071987"/>
                <a:gd name="connsiteX642" fmla="*/ 505751 w 1165042"/>
                <a:gd name="connsiteY642" fmla="*/ 561584 h 1071987"/>
                <a:gd name="connsiteX643" fmla="*/ 505751 w 1165042"/>
                <a:gd name="connsiteY643" fmla="*/ 543206 h 1071987"/>
                <a:gd name="connsiteX644" fmla="*/ 270091 w 1165042"/>
                <a:gd name="connsiteY644" fmla="*/ 543206 h 1071987"/>
                <a:gd name="connsiteX645" fmla="*/ 138186 w 1165042"/>
                <a:gd name="connsiteY645" fmla="*/ 441776 h 1071987"/>
                <a:gd name="connsiteX646" fmla="*/ 110735 w 1165042"/>
                <a:gd name="connsiteY646" fmla="*/ 444568 h 1071987"/>
                <a:gd name="connsiteX647" fmla="*/ 346395 w 1165042"/>
                <a:gd name="connsiteY647" fmla="*/ 283351 h 1071987"/>
                <a:gd name="connsiteX648" fmla="*/ 403159 w 1165042"/>
                <a:gd name="connsiteY648" fmla="*/ 283351 h 1071987"/>
                <a:gd name="connsiteX649" fmla="*/ 403159 w 1165042"/>
                <a:gd name="connsiteY649" fmla="*/ 268230 h 1071987"/>
                <a:gd name="connsiteX650" fmla="*/ 403159 w 1165042"/>
                <a:gd name="connsiteY650" fmla="*/ 268230 h 1071987"/>
                <a:gd name="connsiteX651" fmla="*/ 583219 w 1165042"/>
                <a:gd name="connsiteY651" fmla="*/ 88402 h 1071987"/>
                <a:gd name="connsiteX652" fmla="*/ 763280 w 1165042"/>
                <a:gd name="connsiteY652" fmla="*/ 268230 h 1071987"/>
                <a:gd name="connsiteX653" fmla="*/ 763280 w 1165042"/>
                <a:gd name="connsiteY653" fmla="*/ 283351 h 1071987"/>
                <a:gd name="connsiteX654" fmla="*/ 820043 w 1165042"/>
                <a:gd name="connsiteY654" fmla="*/ 283351 h 1071987"/>
                <a:gd name="connsiteX655" fmla="*/ 1055703 w 1165042"/>
                <a:gd name="connsiteY655" fmla="*/ 444568 h 1071987"/>
                <a:gd name="connsiteX656" fmla="*/ 1028252 w 1165042"/>
                <a:gd name="connsiteY656" fmla="*/ 441776 h 1071987"/>
                <a:gd name="connsiteX657" fmla="*/ 566702 w 1165042"/>
                <a:gd name="connsiteY657" fmla="*/ 890532 h 1071987"/>
                <a:gd name="connsiteX658" fmla="*/ 534366 w 1165042"/>
                <a:gd name="connsiteY658" fmla="*/ 890532 h 1071987"/>
                <a:gd name="connsiteX659" fmla="*/ 526688 w 1165042"/>
                <a:gd name="connsiteY659" fmla="*/ 914028 h 1071987"/>
                <a:gd name="connsiteX660" fmla="*/ 552744 w 1165042"/>
                <a:gd name="connsiteY660" fmla="*/ 914028 h 1071987"/>
                <a:gd name="connsiteX661" fmla="*/ 551581 w 1165042"/>
                <a:gd name="connsiteY661" fmla="*/ 923333 h 1071987"/>
                <a:gd name="connsiteX662" fmla="*/ 523199 w 1165042"/>
                <a:gd name="connsiteY662" fmla="*/ 923333 h 1071987"/>
                <a:gd name="connsiteX663" fmla="*/ 519709 w 1165042"/>
                <a:gd name="connsiteY663" fmla="*/ 934035 h 1071987"/>
                <a:gd name="connsiteX664" fmla="*/ 563212 w 1165042"/>
                <a:gd name="connsiteY664" fmla="*/ 934035 h 1071987"/>
                <a:gd name="connsiteX665" fmla="*/ 566469 w 1165042"/>
                <a:gd name="connsiteY665" fmla="*/ 890532 h 1071987"/>
                <a:gd name="connsiteX666" fmla="*/ 554140 w 1165042"/>
                <a:gd name="connsiteY666" fmla="*/ 905886 h 1071987"/>
                <a:gd name="connsiteX667" fmla="*/ 539483 w 1165042"/>
                <a:gd name="connsiteY667" fmla="*/ 905886 h 1071987"/>
                <a:gd name="connsiteX668" fmla="*/ 541577 w 1165042"/>
                <a:gd name="connsiteY668" fmla="*/ 897976 h 1071987"/>
                <a:gd name="connsiteX669" fmla="*/ 555768 w 1165042"/>
                <a:gd name="connsiteY669" fmla="*/ 897976 h 1071987"/>
                <a:gd name="connsiteX670" fmla="*/ 554372 w 1165042"/>
                <a:gd name="connsiteY670" fmla="*/ 905886 h 1071987"/>
                <a:gd name="connsiteX671" fmla="*/ 660222 w 1165042"/>
                <a:gd name="connsiteY671" fmla="*/ 922403 h 1071987"/>
                <a:gd name="connsiteX672" fmla="*/ 665572 w 1165042"/>
                <a:gd name="connsiteY672" fmla="*/ 934035 h 1071987"/>
                <a:gd name="connsiteX673" fmla="*/ 681624 w 1165042"/>
                <a:gd name="connsiteY673" fmla="*/ 933337 h 1071987"/>
                <a:gd name="connsiteX674" fmla="*/ 675343 w 1165042"/>
                <a:gd name="connsiteY674" fmla="*/ 923333 h 1071987"/>
                <a:gd name="connsiteX675" fmla="*/ 682787 w 1165042"/>
                <a:gd name="connsiteY675" fmla="*/ 922868 h 1071987"/>
                <a:gd name="connsiteX676" fmla="*/ 676506 w 1165042"/>
                <a:gd name="connsiteY676" fmla="*/ 912167 h 1071987"/>
                <a:gd name="connsiteX677" fmla="*/ 667433 w 1165042"/>
                <a:gd name="connsiteY677" fmla="*/ 912167 h 1071987"/>
                <a:gd name="connsiteX678" fmla="*/ 656500 w 1165042"/>
                <a:gd name="connsiteY678" fmla="*/ 890532 h 1071987"/>
                <a:gd name="connsiteX679" fmla="*/ 645333 w 1165042"/>
                <a:gd name="connsiteY679" fmla="*/ 890532 h 1071987"/>
                <a:gd name="connsiteX680" fmla="*/ 633934 w 1165042"/>
                <a:gd name="connsiteY680" fmla="*/ 911004 h 1071987"/>
                <a:gd name="connsiteX681" fmla="*/ 638121 w 1165042"/>
                <a:gd name="connsiteY681" fmla="*/ 922635 h 1071987"/>
                <a:gd name="connsiteX682" fmla="*/ 659989 w 1165042"/>
                <a:gd name="connsiteY682" fmla="*/ 922635 h 1071987"/>
                <a:gd name="connsiteX683" fmla="*/ 650916 w 1165042"/>
                <a:gd name="connsiteY683" fmla="*/ 901931 h 1071987"/>
                <a:gd name="connsiteX684" fmla="*/ 655336 w 1165042"/>
                <a:gd name="connsiteY684" fmla="*/ 911702 h 1071987"/>
                <a:gd name="connsiteX685" fmla="*/ 646031 w 1165042"/>
                <a:gd name="connsiteY685" fmla="*/ 911702 h 1071987"/>
                <a:gd name="connsiteX686" fmla="*/ 650916 w 1165042"/>
                <a:gd name="connsiteY686" fmla="*/ 901931 h 1071987"/>
                <a:gd name="connsiteX687" fmla="*/ 516685 w 1165042"/>
                <a:gd name="connsiteY687" fmla="*/ 890299 h 1071987"/>
                <a:gd name="connsiteX688" fmla="*/ 504123 w 1165042"/>
                <a:gd name="connsiteY688" fmla="*/ 890299 h 1071987"/>
                <a:gd name="connsiteX689" fmla="*/ 484349 w 1165042"/>
                <a:gd name="connsiteY689" fmla="*/ 933802 h 1071987"/>
                <a:gd name="connsiteX690" fmla="*/ 501796 w 1165042"/>
                <a:gd name="connsiteY690" fmla="*/ 933802 h 1071987"/>
                <a:gd name="connsiteX691" fmla="*/ 516685 w 1165042"/>
                <a:gd name="connsiteY691" fmla="*/ 890299 h 1071987"/>
                <a:gd name="connsiteX692" fmla="*/ 580427 w 1165042"/>
                <a:gd name="connsiteY692" fmla="*/ 933802 h 1071987"/>
                <a:gd name="connsiteX693" fmla="*/ 624628 w 1165042"/>
                <a:gd name="connsiteY693" fmla="*/ 933802 h 1071987"/>
                <a:gd name="connsiteX694" fmla="*/ 621837 w 1165042"/>
                <a:gd name="connsiteY694" fmla="*/ 922635 h 1071987"/>
                <a:gd name="connsiteX695" fmla="*/ 604389 w 1165042"/>
                <a:gd name="connsiteY695" fmla="*/ 922635 h 1071987"/>
                <a:gd name="connsiteX696" fmla="*/ 618115 w 1165042"/>
                <a:gd name="connsiteY696" fmla="*/ 910306 h 1071987"/>
                <a:gd name="connsiteX697" fmla="*/ 613462 w 1165042"/>
                <a:gd name="connsiteY697" fmla="*/ 890299 h 1071987"/>
                <a:gd name="connsiteX698" fmla="*/ 580660 w 1165042"/>
                <a:gd name="connsiteY698" fmla="*/ 890299 h 1071987"/>
                <a:gd name="connsiteX699" fmla="*/ 580660 w 1165042"/>
                <a:gd name="connsiteY699" fmla="*/ 907049 h 1071987"/>
                <a:gd name="connsiteX700" fmla="*/ 592990 w 1165042"/>
                <a:gd name="connsiteY700" fmla="*/ 907049 h 1071987"/>
                <a:gd name="connsiteX701" fmla="*/ 591827 w 1165042"/>
                <a:gd name="connsiteY701" fmla="*/ 900302 h 1071987"/>
                <a:gd name="connsiteX702" fmla="*/ 603691 w 1165042"/>
                <a:gd name="connsiteY702" fmla="*/ 900302 h 1071987"/>
                <a:gd name="connsiteX703" fmla="*/ 604389 w 1165042"/>
                <a:gd name="connsiteY703" fmla="*/ 907747 h 1071987"/>
                <a:gd name="connsiteX704" fmla="*/ 580660 w 1165042"/>
                <a:gd name="connsiteY704" fmla="*/ 922170 h 1071987"/>
                <a:gd name="connsiteX705" fmla="*/ 580195 w 1165042"/>
                <a:gd name="connsiteY705" fmla="*/ 933802 h 10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1165042" h="1071987">
                  <a:moveTo>
                    <a:pt x="582521" y="472019"/>
                  </a:moveTo>
                  <a:cubicBezTo>
                    <a:pt x="578101" y="472019"/>
                    <a:pt x="574612" y="475509"/>
                    <a:pt x="574612" y="479929"/>
                  </a:cubicBezTo>
                  <a:lnTo>
                    <a:pt x="574612" y="543206"/>
                  </a:lnTo>
                  <a:cubicBezTo>
                    <a:pt x="574612" y="547626"/>
                    <a:pt x="578101" y="551115"/>
                    <a:pt x="582521" y="551115"/>
                  </a:cubicBezTo>
                  <a:cubicBezTo>
                    <a:pt x="586941" y="551115"/>
                    <a:pt x="590431" y="547626"/>
                    <a:pt x="590431" y="543206"/>
                  </a:cubicBezTo>
                  <a:lnTo>
                    <a:pt x="590431" y="479929"/>
                  </a:lnTo>
                  <a:cubicBezTo>
                    <a:pt x="590431" y="475509"/>
                    <a:pt x="586941" y="472019"/>
                    <a:pt x="582521" y="472019"/>
                  </a:cubicBezTo>
                  <a:close/>
                  <a:moveTo>
                    <a:pt x="839119" y="190529"/>
                  </a:moveTo>
                  <a:cubicBezTo>
                    <a:pt x="805852" y="80259"/>
                    <a:pt x="703492" y="0"/>
                    <a:pt x="582521" y="0"/>
                  </a:cubicBezTo>
                  <a:cubicBezTo>
                    <a:pt x="461550" y="0"/>
                    <a:pt x="359190" y="80259"/>
                    <a:pt x="325923" y="190529"/>
                  </a:cubicBezTo>
                  <a:cubicBezTo>
                    <a:pt x="144235" y="200998"/>
                    <a:pt x="0" y="351513"/>
                    <a:pt x="0" y="535994"/>
                  </a:cubicBezTo>
                  <a:cubicBezTo>
                    <a:pt x="0" y="720474"/>
                    <a:pt x="144235" y="870990"/>
                    <a:pt x="325923" y="881459"/>
                  </a:cubicBezTo>
                  <a:cubicBezTo>
                    <a:pt x="359190" y="991728"/>
                    <a:pt x="461550" y="1071988"/>
                    <a:pt x="582521" y="1071988"/>
                  </a:cubicBezTo>
                  <a:cubicBezTo>
                    <a:pt x="703492" y="1071988"/>
                    <a:pt x="805852" y="991728"/>
                    <a:pt x="839119" y="881459"/>
                  </a:cubicBezTo>
                  <a:cubicBezTo>
                    <a:pt x="1020808" y="870990"/>
                    <a:pt x="1165042" y="720474"/>
                    <a:pt x="1165042" y="535994"/>
                  </a:cubicBezTo>
                  <a:cubicBezTo>
                    <a:pt x="1165042" y="351513"/>
                    <a:pt x="1020808" y="200998"/>
                    <a:pt x="839119" y="190529"/>
                  </a:cubicBezTo>
                  <a:close/>
                  <a:moveTo>
                    <a:pt x="1116654" y="554837"/>
                  </a:moveTo>
                  <a:cubicBezTo>
                    <a:pt x="1116654" y="558560"/>
                    <a:pt x="1116189" y="562049"/>
                    <a:pt x="1115956" y="565771"/>
                  </a:cubicBezTo>
                  <a:cubicBezTo>
                    <a:pt x="1115956" y="567400"/>
                    <a:pt x="1115491" y="569261"/>
                    <a:pt x="1115258" y="570889"/>
                  </a:cubicBezTo>
                  <a:cubicBezTo>
                    <a:pt x="1114793" y="574146"/>
                    <a:pt x="1114560" y="577171"/>
                    <a:pt x="1114095" y="580195"/>
                  </a:cubicBezTo>
                  <a:cubicBezTo>
                    <a:pt x="1113862" y="582056"/>
                    <a:pt x="1113397" y="583917"/>
                    <a:pt x="1113164" y="585778"/>
                  </a:cubicBezTo>
                  <a:cubicBezTo>
                    <a:pt x="1112699" y="588802"/>
                    <a:pt x="1112234" y="591594"/>
                    <a:pt x="1111536" y="594386"/>
                  </a:cubicBezTo>
                  <a:cubicBezTo>
                    <a:pt x="1111071" y="596247"/>
                    <a:pt x="1110605" y="598340"/>
                    <a:pt x="1110373" y="600202"/>
                  </a:cubicBezTo>
                  <a:cubicBezTo>
                    <a:pt x="1109675" y="602993"/>
                    <a:pt x="1109210" y="605785"/>
                    <a:pt x="1108512" y="608576"/>
                  </a:cubicBezTo>
                  <a:cubicBezTo>
                    <a:pt x="1108046" y="610438"/>
                    <a:pt x="1107581" y="612531"/>
                    <a:pt x="1106883" y="614392"/>
                  </a:cubicBezTo>
                  <a:cubicBezTo>
                    <a:pt x="1106186" y="616951"/>
                    <a:pt x="1105487" y="619743"/>
                    <a:pt x="1104557" y="622302"/>
                  </a:cubicBezTo>
                  <a:cubicBezTo>
                    <a:pt x="1103859" y="624163"/>
                    <a:pt x="1103394" y="626257"/>
                    <a:pt x="1102696" y="628118"/>
                  </a:cubicBezTo>
                  <a:cubicBezTo>
                    <a:pt x="1101765" y="630677"/>
                    <a:pt x="1101067" y="633236"/>
                    <a:pt x="1100137" y="635795"/>
                  </a:cubicBezTo>
                  <a:cubicBezTo>
                    <a:pt x="1099439" y="637656"/>
                    <a:pt x="1098741" y="639750"/>
                    <a:pt x="1098043" y="641611"/>
                  </a:cubicBezTo>
                  <a:cubicBezTo>
                    <a:pt x="1097113" y="644170"/>
                    <a:pt x="1096182" y="646496"/>
                    <a:pt x="1095019" y="649055"/>
                  </a:cubicBezTo>
                  <a:cubicBezTo>
                    <a:pt x="1094321" y="650916"/>
                    <a:pt x="1093390" y="652777"/>
                    <a:pt x="1092693" y="654638"/>
                  </a:cubicBezTo>
                  <a:cubicBezTo>
                    <a:pt x="1091529" y="656965"/>
                    <a:pt x="1090599" y="659524"/>
                    <a:pt x="1089436" y="661850"/>
                  </a:cubicBezTo>
                  <a:cubicBezTo>
                    <a:pt x="1088505" y="663711"/>
                    <a:pt x="1087807" y="665572"/>
                    <a:pt x="1086877" y="667433"/>
                  </a:cubicBezTo>
                  <a:cubicBezTo>
                    <a:pt x="1085713" y="669760"/>
                    <a:pt x="1084550" y="672086"/>
                    <a:pt x="1083387" y="674413"/>
                  </a:cubicBezTo>
                  <a:cubicBezTo>
                    <a:pt x="1082457" y="676274"/>
                    <a:pt x="1081526" y="678135"/>
                    <a:pt x="1080595" y="679763"/>
                  </a:cubicBezTo>
                  <a:cubicBezTo>
                    <a:pt x="1079432" y="682090"/>
                    <a:pt x="1078037" y="684416"/>
                    <a:pt x="1076641" y="686742"/>
                  </a:cubicBezTo>
                  <a:cubicBezTo>
                    <a:pt x="1075710" y="688603"/>
                    <a:pt x="1074547" y="690232"/>
                    <a:pt x="1073616" y="691860"/>
                  </a:cubicBezTo>
                  <a:cubicBezTo>
                    <a:pt x="1072221" y="694187"/>
                    <a:pt x="1070825" y="696280"/>
                    <a:pt x="1069196" y="698607"/>
                  </a:cubicBezTo>
                  <a:cubicBezTo>
                    <a:pt x="1068033" y="700235"/>
                    <a:pt x="1067103" y="701864"/>
                    <a:pt x="1065939" y="703492"/>
                  </a:cubicBezTo>
                  <a:cubicBezTo>
                    <a:pt x="1064311" y="705818"/>
                    <a:pt x="1062915" y="707912"/>
                    <a:pt x="1061054" y="710239"/>
                  </a:cubicBezTo>
                  <a:cubicBezTo>
                    <a:pt x="1059891" y="711867"/>
                    <a:pt x="1058960" y="713263"/>
                    <a:pt x="1057797" y="714891"/>
                  </a:cubicBezTo>
                  <a:cubicBezTo>
                    <a:pt x="1056169" y="717218"/>
                    <a:pt x="1054308" y="719311"/>
                    <a:pt x="1052446" y="721638"/>
                  </a:cubicBezTo>
                  <a:cubicBezTo>
                    <a:pt x="1051283" y="723033"/>
                    <a:pt x="1050353" y="724429"/>
                    <a:pt x="1049190" y="725825"/>
                  </a:cubicBezTo>
                  <a:cubicBezTo>
                    <a:pt x="1047096" y="728384"/>
                    <a:pt x="1044770" y="730943"/>
                    <a:pt x="1042443" y="733502"/>
                  </a:cubicBezTo>
                  <a:cubicBezTo>
                    <a:pt x="1041512" y="734433"/>
                    <a:pt x="1040815" y="735363"/>
                    <a:pt x="1040117" y="736294"/>
                  </a:cubicBezTo>
                  <a:cubicBezTo>
                    <a:pt x="1037092" y="739783"/>
                    <a:pt x="1033836" y="743040"/>
                    <a:pt x="1030579" y="746297"/>
                  </a:cubicBezTo>
                  <a:cubicBezTo>
                    <a:pt x="1029415" y="747460"/>
                    <a:pt x="1028020" y="748624"/>
                    <a:pt x="1026856" y="750019"/>
                  </a:cubicBezTo>
                  <a:cubicBezTo>
                    <a:pt x="1024763" y="752113"/>
                    <a:pt x="1022669" y="753974"/>
                    <a:pt x="1020575" y="755835"/>
                  </a:cubicBezTo>
                  <a:cubicBezTo>
                    <a:pt x="1018947" y="757231"/>
                    <a:pt x="1017551" y="758627"/>
                    <a:pt x="1015922" y="760023"/>
                  </a:cubicBezTo>
                  <a:cubicBezTo>
                    <a:pt x="1014062" y="761651"/>
                    <a:pt x="1012200" y="763280"/>
                    <a:pt x="1010107" y="764908"/>
                  </a:cubicBezTo>
                  <a:cubicBezTo>
                    <a:pt x="1008478" y="766304"/>
                    <a:pt x="1006617" y="767700"/>
                    <a:pt x="1004989" y="769095"/>
                  </a:cubicBezTo>
                  <a:cubicBezTo>
                    <a:pt x="1003128" y="770491"/>
                    <a:pt x="1001266" y="772120"/>
                    <a:pt x="999173" y="773516"/>
                  </a:cubicBezTo>
                  <a:cubicBezTo>
                    <a:pt x="997312" y="774911"/>
                    <a:pt x="995451" y="776307"/>
                    <a:pt x="993589" y="777470"/>
                  </a:cubicBezTo>
                  <a:cubicBezTo>
                    <a:pt x="991728" y="778866"/>
                    <a:pt x="989867" y="780262"/>
                    <a:pt x="987774" y="781658"/>
                  </a:cubicBezTo>
                  <a:cubicBezTo>
                    <a:pt x="985912" y="783054"/>
                    <a:pt x="983819" y="784217"/>
                    <a:pt x="981958" y="785613"/>
                  </a:cubicBezTo>
                  <a:cubicBezTo>
                    <a:pt x="980096" y="786776"/>
                    <a:pt x="978003" y="788172"/>
                    <a:pt x="976142" y="789335"/>
                  </a:cubicBezTo>
                  <a:cubicBezTo>
                    <a:pt x="974048" y="790498"/>
                    <a:pt x="972187" y="791661"/>
                    <a:pt x="970093" y="793057"/>
                  </a:cubicBezTo>
                  <a:cubicBezTo>
                    <a:pt x="968232" y="794220"/>
                    <a:pt x="966138" y="795383"/>
                    <a:pt x="964045" y="796547"/>
                  </a:cubicBezTo>
                  <a:cubicBezTo>
                    <a:pt x="961951" y="797710"/>
                    <a:pt x="959857" y="798873"/>
                    <a:pt x="957763" y="800036"/>
                  </a:cubicBezTo>
                  <a:cubicBezTo>
                    <a:pt x="955670" y="800967"/>
                    <a:pt x="953809" y="802130"/>
                    <a:pt x="951715" y="803060"/>
                  </a:cubicBezTo>
                  <a:cubicBezTo>
                    <a:pt x="949621" y="804224"/>
                    <a:pt x="947295" y="805154"/>
                    <a:pt x="945201" y="806317"/>
                  </a:cubicBezTo>
                  <a:cubicBezTo>
                    <a:pt x="943107" y="807248"/>
                    <a:pt x="941014" y="808178"/>
                    <a:pt x="938920" y="809109"/>
                  </a:cubicBezTo>
                  <a:cubicBezTo>
                    <a:pt x="936594" y="810039"/>
                    <a:pt x="934500" y="810970"/>
                    <a:pt x="932173" y="811901"/>
                  </a:cubicBezTo>
                  <a:cubicBezTo>
                    <a:pt x="930080" y="812831"/>
                    <a:pt x="927986" y="813529"/>
                    <a:pt x="925892" y="814460"/>
                  </a:cubicBezTo>
                  <a:cubicBezTo>
                    <a:pt x="923566" y="815390"/>
                    <a:pt x="921240" y="816321"/>
                    <a:pt x="918913" y="817019"/>
                  </a:cubicBezTo>
                  <a:cubicBezTo>
                    <a:pt x="916819" y="817716"/>
                    <a:pt x="914726" y="818414"/>
                    <a:pt x="912632" y="819112"/>
                  </a:cubicBezTo>
                  <a:cubicBezTo>
                    <a:pt x="910306" y="819810"/>
                    <a:pt x="907979" y="820741"/>
                    <a:pt x="905420" y="821439"/>
                  </a:cubicBezTo>
                  <a:cubicBezTo>
                    <a:pt x="903327" y="822137"/>
                    <a:pt x="901233" y="822602"/>
                    <a:pt x="898906" y="823300"/>
                  </a:cubicBezTo>
                  <a:cubicBezTo>
                    <a:pt x="896580" y="823998"/>
                    <a:pt x="894021" y="824696"/>
                    <a:pt x="891462" y="825393"/>
                  </a:cubicBezTo>
                  <a:cubicBezTo>
                    <a:pt x="889368" y="825859"/>
                    <a:pt x="887275" y="826324"/>
                    <a:pt x="884948" y="826789"/>
                  </a:cubicBezTo>
                  <a:cubicBezTo>
                    <a:pt x="882389" y="827255"/>
                    <a:pt x="879830" y="827952"/>
                    <a:pt x="877271" y="828418"/>
                  </a:cubicBezTo>
                  <a:cubicBezTo>
                    <a:pt x="875178" y="828883"/>
                    <a:pt x="873084" y="829116"/>
                    <a:pt x="870990" y="829581"/>
                  </a:cubicBezTo>
                  <a:cubicBezTo>
                    <a:pt x="868431" y="830046"/>
                    <a:pt x="865639" y="830512"/>
                    <a:pt x="863080" y="830977"/>
                  </a:cubicBezTo>
                  <a:cubicBezTo>
                    <a:pt x="860987" y="831209"/>
                    <a:pt x="859126" y="831442"/>
                    <a:pt x="857032" y="831675"/>
                  </a:cubicBezTo>
                  <a:cubicBezTo>
                    <a:pt x="844470" y="833303"/>
                    <a:pt x="831675" y="834234"/>
                    <a:pt x="818647" y="834234"/>
                  </a:cubicBezTo>
                  <a:cubicBezTo>
                    <a:pt x="812366" y="834234"/>
                    <a:pt x="806317" y="834001"/>
                    <a:pt x="800269" y="833536"/>
                  </a:cubicBezTo>
                  <a:cubicBezTo>
                    <a:pt x="798175" y="849820"/>
                    <a:pt x="794220" y="865640"/>
                    <a:pt x="788637" y="880528"/>
                  </a:cubicBezTo>
                  <a:lnTo>
                    <a:pt x="788637" y="880528"/>
                  </a:lnTo>
                  <a:cubicBezTo>
                    <a:pt x="787706" y="883320"/>
                    <a:pt x="786543" y="885879"/>
                    <a:pt x="785380" y="888670"/>
                  </a:cubicBezTo>
                  <a:cubicBezTo>
                    <a:pt x="784682" y="890066"/>
                    <a:pt x="784217" y="891462"/>
                    <a:pt x="783519" y="892858"/>
                  </a:cubicBezTo>
                  <a:cubicBezTo>
                    <a:pt x="782821" y="894254"/>
                    <a:pt x="782123" y="895882"/>
                    <a:pt x="781425" y="897278"/>
                  </a:cubicBezTo>
                  <a:cubicBezTo>
                    <a:pt x="780727" y="898674"/>
                    <a:pt x="780029" y="900070"/>
                    <a:pt x="779331" y="901698"/>
                  </a:cubicBezTo>
                  <a:cubicBezTo>
                    <a:pt x="778634" y="903094"/>
                    <a:pt x="777936" y="904490"/>
                    <a:pt x="777005" y="906118"/>
                  </a:cubicBezTo>
                  <a:cubicBezTo>
                    <a:pt x="776307" y="907514"/>
                    <a:pt x="775609" y="908910"/>
                    <a:pt x="774911" y="910306"/>
                  </a:cubicBezTo>
                  <a:cubicBezTo>
                    <a:pt x="773981" y="911934"/>
                    <a:pt x="773050" y="913795"/>
                    <a:pt x="772120" y="915424"/>
                  </a:cubicBezTo>
                  <a:cubicBezTo>
                    <a:pt x="770957" y="917285"/>
                    <a:pt x="769793" y="919378"/>
                    <a:pt x="768630" y="921240"/>
                  </a:cubicBezTo>
                  <a:cubicBezTo>
                    <a:pt x="767700" y="922868"/>
                    <a:pt x="766769" y="924264"/>
                    <a:pt x="765606" y="925892"/>
                  </a:cubicBezTo>
                  <a:cubicBezTo>
                    <a:pt x="764675" y="927056"/>
                    <a:pt x="763977" y="928451"/>
                    <a:pt x="763047" y="929615"/>
                  </a:cubicBezTo>
                  <a:cubicBezTo>
                    <a:pt x="762116" y="931010"/>
                    <a:pt x="761186" y="932406"/>
                    <a:pt x="760255" y="933569"/>
                  </a:cubicBezTo>
                  <a:cubicBezTo>
                    <a:pt x="759325" y="934733"/>
                    <a:pt x="758394" y="936128"/>
                    <a:pt x="757464" y="937292"/>
                  </a:cubicBezTo>
                  <a:cubicBezTo>
                    <a:pt x="756301" y="938687"/>
                    <a:pt x="755370" y="940083"/>
                    <a:pt x="754207" y="941479"/>
                  </a:cubicBezTo>
                  <a:cubicBezTo>
                    <a:pt x="753276" y="942642"/>
                    <a:pt x="752578" y="943573"/>
                    <a:pt x="751648" y="944736"/>
                  </a:cubicBezTo>
                  <a:cubicBezTo>
                    <a:pt x="749787" y="947062"/>
                    <a:pt x="747926" y="949156"/>
                    <a:pt x="745832" y="951250"/>
                  </a:cubicBezTo>
                  <a:cubicBezTo>
                    <a:pt x="744901" y="952180"/>
                    <a:pt x="743971" y="953111"/>
                    <a:pt x="743040" y="954274"/>
                  </a:cubicBezTo>
                  <a:cubicBezTo>
                    <a:pt x="741877" y="955670"/>
                    <a:pt x="740481" y="957066"/>
                    <a:pt x="739318" y="958229"/>
                  </a:cubicBezTo>
                  <a:cubicBezTo>
                    <a:pt x="738388" y="959159"/>
                    <a:pt x="737224" y="960322"/>
                    <a:pt x="736294" y="961253"/>
                  </a:cubicBezTo>
                  <a:cubicBezTo>
                    <a:pt x="734898" y="962416"/>
                    <a:pt x="733735" y="963812"/>
                    <a:pt x="732339" y="964975"/>
                  </a:cubicBezTo>
                  <a:cubicBezTo>
                    <a:pt x="731408" y="965906"/>
                    <a:pt x="730478" y="966836"/>
                    <a:pt x="729315" y="967767"/>
                  </a:cubicBezTo>
                  <a:cubicBezTo>
                    <a:pt x="727454" y="969395"/>
                    <a:pt x="725592" y="971024"/>
                    <a:pt x="723731" y="972652"/>
                  </a:cubicBezTo>
                  <a:cubicBezTo>
                    <a:pt x="722801" y="973583"/>
                    <a:pt x="721870" y="974281"/>
                    <a:pt x="720707" y="975211"/>
                  </a:cubicBezTo>
                  <a:cubicBezTo>
                    <a:pt x="718846" y="976607"/>
                    <a:pt x="716985" y="978235"/>
                    <a:pt x="715124" y="979631"/>
                  </a:cubicBezTo>
                  <a:cubicBezTo>
                    <a:pt x="714193" y="980329"/>
                    <a:pt x="713030" y="981027"/>
                    <a:pt x="712100" y="981958"/>
                  </a:cubicBezTo>
                  <a:cubicBezTo>
                    <a:pt x="710471" y="983121"/>
                    <a:pt x="708843" y="984284"/>
                    <a:pt x="707214" y="985447"/>
                  </a:cubicBezTo>
                  <a:cubicBezTo>
                    <a:pt x="706284" y="986145"/>
                    <a:pt x="705121" y="986843"/>
                    <a:pt x="703957" y="987541"/>
                  </a:cubicBezTo>
                  <a:cubicBezTo>
                    <a:pt x="702096" y="988704"/>
                    <a:pt x="700235" y="989867"/>
                    <a:pt x="698374" y="991030"/>
                  </a:cubicBezTo>
                  <a:cubicBezTo>
                    <a:pt x="697443" y="991496"/>
                    <a:pt x="696746" y="992194"/>
                    <a:pt x="695815" y="992659"/>
                  </a:cubicBezTo>
                  <a:cubicBezTo>
                    <a:pt x="693256" y="994287"/>
                    <a:pt x="690464" y="995916"/>
                    <a:pt x="687673" y="997312"/>
                  </a:cubicBezTo>
                  <a:cubicBezTo>
                    <a:pt x="686742" y="997777"/>
                    <a:pt x="686044" y="998242"/>
                    <a:pt x="685114" y="998708"/>
                  </a:cubicBezTo>
                  <a:cubicBezTo>
                    <a:pt x="683020" y="999871"/>
                    <a:pt x="681159" y="1000801"/>
                    <a:pt x="679065" y="1001732"/>
                  </a:cubicBezTo>
                  <a:cubicBezTo>
                    <a:pt x="677902" y="1002197"/>
                    <a:pt x="676971" y="1002662"/>
                    <a:pt x="675808" y="1003360"/>
                  </a:cubicBezTo>
                  <a:cubicBezTo>
                    <a:pt x="673715" y="1004291"/>
                    <a:pt x="671854" y="1005221"/>
                    <a:pt x="669760" y="1006152"/>
                  </a:cubicBezTo>
                  <a:cubicBezTo>
                    <a:pt x="668829" y="1006617"/>
                    <a:pt x="667666" y="1007082"/>
                    <a:pt x="666736" y="1007548"/>
                  </a:cubicBezTo>
                  <a:cubicBezTo>
                    <a:pt x="663711" y="1008711"/>
                    <a:pt x="660920" y="1009874"/>
                    <a:pt x="657895" y="1011037"/>
                  </a:cubicBezTo>
                  <a:cubicBezTo>
                    <a:pt x="657895" y="1011037"/>
                    <a:pt x="657430" y="1011037"/>
                    <a:pt x="657197" y="1011270"/>
                  </a:cubicBezTo>
                  <a:cubicBezTo>
                    <a:pt x="654406" y="1012200"/>
                    <a:pt x="651382" y="1013364"/>
                    <a:pt x="648357" y="1014294"/>
                  </a:cubicBezTo>
                  <a:cubicBezTo>
                    <a:pt x="647427" y="1014527"/>
                    <a:pt x="646264" y="1014992"/>
                    <a:pt x="645333" y="1015225"/>
                  </a:cubicBezTo>
                  <a:cubicBezTo>
                    <a:pt x="643007" y="1015923"/>
                    <a:pt x="640913" y="1016620"/>
                    <a:pt x="638587" y="1017086"/>
                  </a:cubicBezTo>
                  <a:cubicBezTo>
                    <a:pt x="637423" y="1017318"/>
                    <a:pt x="636493" y="1017551"/>
                    <a:pt x="635330" y="1018016"/>
                  </a:cubicBezTo>
                  <a:cubicBezTo>
                    <a:pt x="632771" y="1018714"/>
                    <a:pt x="630444" y="1019179"/>
                    <a:pt x="627885" y="1019645"/>
                  </a:cubicBezTo>
                  <a:cubicBezTo>
                    <a:pt x="627187" y="1019645"/>
                    <a:pt x="626489" y="1020110"/>
                    <a:pt x="625559" y="1020110"/>
                  </a:cubicBezTo>
                  <a:cubicBezTo>
                    <a:pt x="622302" y="1020808"/>
                    <a:pt x="619045" y="1021273"/>
                    <a:pt x="615788" y="1021738"/>
                  </a:cubicBezTo>
                  <a:cubicBezTo>
                    <a:pt x="615090" y="1021738"/>
                    <a:pt x="614160" y="1021738"/>
                    <a:pt x="613462" y="1021971"/>
                  </a:cubicBezTo>
                  <a:cubicBezTo>
                    <a:pt x="610903" y="1022436"/>
                    <a:pt x="608344" y="1022669"/>
                    <a:pt x="605785" y="1022902"/>
                  </a:cubicBezTo>
                  <a:cubicBezTo>
                    <a:pt x="604622" y="1022902"/>
                    <a:pt x="603458" y="1022902"/>
                    <a:pt x="602528" y="1023134"/>
                  </a:cubicBezTo>
                  <a:cubicBezTo>
                    <a:pt x="600202" y="1023134"/>
                    <a:pt x="597643" y="1023600"/>
                    <a:pt x="595316" y="1023600"/>
                  </a:cubicBezTo>
                  <a:cubicBezTo>
                    <a:pt x="594386" y="1023600"/>
                    <a:pt x="593222" y="1023600"/>
                    <a:pt x="592292" y="1023600"/>
                  </a:cubicBezTo>
                  <a:cubicBezTo>
                    <a:pt x="588802" y="1023600"/>
                    <a:pt x="585546" y="1023832"/>
                    <a:pt x="582056" y="1023832"/>
                  </a:cubicBezTo>
                  <a:lnTo>
                    <a:pt x="582056" y="1023832"/>
                  </a:lnTo>
                  <a:cubicBezTo>
                    <a:pt x="578566" y="1023832"/>
                    <a:pt x="575077" y="1023832"/>
                    <a:pt x="571820" y="1023600"/>
                  </a:cubicBezTo>
                  <a:cubicBezTo>
                    <a:pt x="570657" y="1023600"/>
                    <a:pt x="569726" y="1023600"/>
                    <a:pt x="568563" y="1023600"/>
                  </a:cubicBezTo>
                  <a:cubicBezTo>
                    <a:pt x="566237" y="1023600"/>
                    <a:pt x="563678" y="1023367"/>
                    <a:pt x="561351" y="1023134"/>
                  </a:cubicBezTo>
                  <a:cubicBezTo>
                    <a:pt x="560188" y="1023134"/>
                    <a:pt x="559025" y="1023134"/>
                    <a:pt x="557862" y="1022902"/>
                  </a:cubicBezTo>
                  <a:cubicBezTo>
                    <a:pt x="555303" y="1022669"/>
                    <a:pt x="552744" y="1022204"/>
                    <a:pt x="550417" y="1021971"/>
                  </a:cubicBezTo>
                  <a:cubicBezTo>
                    <a:pt x="549487" y="1021971"/>
                    <a:pt x="548789" y="1021971"/>
                    <a:pt x="547858" y="1021506"/>
                  </a:cubicBezTo>
                  <a:cubicBezTo>
                    <a:pt x="544601" y="1021041"/>
                    <a:pt x="541345" y="1020343"/>
                    <a:pt x="538088" y="1019877"/>
                  </a:cubicBezTo>
                  <a:cubicBezTo>
                    <a:pt x="537157" y="1019877"/>
                    <a:pt x="536459" y="1019412"/>
                    <a:pt x="535529" y="1019412"/>
                  </a:cubicBezTo>
                  <a:cubicBezTo>
                    <a:pt x="533202" y="1018947"/>
                    <a:pt x="530643" y="1018482"/>
                    <a:pt x="528317" y="1017784"/>
                  </a:cubicBezTo>
                  <a:cubicBezTo>
                    <a:pt x="527154" y="1017551"/>
                    <a:pt x="525991" y="1017318"/>
                    <a:pt x="524827" y="1016853"/>
                  </a:cubicBezTo>
                  <a:cubicBezTo>
                    <a:pt x="522734" y="1016388"/>
                    <a:pt x="520640" y="1015690"/>
                    <a:pt x="518314" y="1014992"/>
                  </a:cubicBezTo>
                  <a:cubicBezTo>
                    <a:pt x="517150" y="1014759"/>
                    <a:pt x="516220" y="1014294"/>
                    <a:pt x="515057" y="1014061"/>
                  </a:cubicBezTo>
                  <a:cubicBezTo>
                    <a:pt x="512265" y="1013131"/>
                    <a:pt x="509706" y="1012200"/>
                    <a:pt x="506914" y="1011270"/>
                  </a:cubicBezTo>
                  <a:cubicBezTo>
                    <a:pt x="506217" y="1011270"/>
                    <a:pt x="505751" y="1010805"/>
                    <a:pt x="505053" y="1010572"/>
                  </a:cubicBezTo>
                  <a:cubicBezTo>
                    <a:pt x="502262" y="1009641"/>
                    <a:pt x="499703" y="1008478"/>
                    <a:pt x="496911" y="1007315"/>
                  </a:cubicBezTo>
                  <a:cubicBezTo>
                    <a:pt x="495748" y="1006850"/>
                    <a:pt x="494817" y="1006385"/>
                    <a:pt x="493654" y="1005919"/>
                  </a:cubicBezTo>
                  <a:cubicBezTo>
                    <a:pt x="491793" y="1004989"/>
                    <a:pt x="489932" y="1004291"/>
                    <a:pt x="488071" y="1003360"/>
                  </a:cubicBezTo>
                  <a:cubicBezTo>
                    <a:pt x="486908" y="1002895"/>
                    <a:pt x="485745" y="1002197"/>
                    <a:pt x="484581" y="1001732"/>
                  </a:cubicBezTo>
                  <a:cubicBezTo>
                    <a:pt x="482720" y="1000801"/>
                    <a:pt x="480859" y="999871"/>
                    <a:pt x="478998" y="998940"/>
                  </a:cubicBezTo>
                  <a:cubicBezTo>
                    <a:pt x="478067" y="998475"/>
                    <a:pt x="476904" y="997777"/>
                    <a:pt x="475974" y="997312"/>
                  </a:cubicBezTo>
                  <a:cubicBezTo>
                    <a:pt x="473415" y="995916"/>
                    <a:pt x="470623" y="994287"/>
                    <a:pt x="468064" y="992892"/>
                  </a:cubicBezTo>
                  <a:cubicBezTo>
                    <a:pt x="467134" y="992194"/>
                    <a:pt x="465970" y="991496"/>
                    <a:pt x="465040" y="991030"/>
                  </a:cubicBezTo>
                  <a:cubicBezTo>
                    <a:pt x="463411" y="990100"/>
                    <a:pt x="461783" y="988937"/>
                    <a:pt x="460154" y="987774"/>
                  </a:cubicBezTo>
                  <a:cubicBezTo>
                    <a:pt x="458991" y="987076"/>
                    <a:pt x="457828" y="986145"/>
                    <a:pt x="456665" y="985447"/>
                  </a:cubicBezTo>
                  <a:cubicBezTo>
                    <a:pt x="455269" y="984517"/>
                    <a:pt x="453873" y="983353"/>
                    <a:pt x="452245" y="982423"/>
                  </a:cubicBezTo>
                  <a:cubicBezTo>
                    <a:pt x="451082" y="981492"/>
                    <a:pt x="449919" y="980794"/>
                    <a:pt x="448755" y="979864"/>
                  </a:cubicBezTo>
                  <a:cubicBezTo>
                    <a:pt x="447127" y="978701"/>
                    <a:pt x="445731" y="977305"/>
                    <a:pt x="444103" y="976142"/>
                  </a:cubicBezTo>
                  <a:cubicBezTo>
                    <a:pt x="442474" y="974746"/>
                    <a:pt x="440846" y="973583"/>
                    <a:pt x="439217" y="972187"/>
                  </a:cubicBezTo>
                  <a:cubicBezTo>
                    <a:pt x="437821" y="970791"/>
                    <a:pt x="436193" y="969628"/>
                    <a:pt x="434797" y="968232"/>
                  </a:cubicBezTo>
                  <a:cubicBezTo>
                    <a:pt x="433634" y="967302"/>
                    <a:pt x="432471" y="966138"/>
                    <a:pt x="431308" y="964975"/>
                  </a:cubicBezTo>
                  <a:cubicBezTo>
                    <a:pt x="430144" y="963812"/>
                    <a:pt x="428981" y="962882"/>
                    <a:pt x="427818" y="961718"/>
                  </a:cubicBezTo>
                  <a:cubicBezTo>
                    <a:pt x="426655" y="960555"/>
                    <a:pt x="425492" y="959392"/>
                    <a:pt x="424329" y="958229"/>
                  </a:cubicBezTo>
                  <a:cubicBezTo>
                    <a:pt x="423165" y="957066"/>
                    <a:pt x="422235" y="955902"/>
                    <a:pt x="421072" y="954972"/>
                  </a:cubicBezTo>
                  <a:cubicBezTo>
                    <a:pt x="419908" y="953809"/>
                    <a:pt x="418745" y="952645"/>
                    <a:pt x="417815" y="951482"/>
                  </a:cubicBezTo>
                  <a:cubicBezTo>
                    <a:pt x="416186" y="949621"/>
                    <a:pt x="414558" y="947760"/>
                    <a:pt x="412929" y="945899"/>
                  </a:cubicBezTo>
                  <a:cubicBezTo>
                    <a:pt x="411766" y="944271"/>
                    <a:pt x="410370" y="942875"/>
                    <a:pt x="409207" y="941246"/>
                  </a:cubicBezTo>
                  <a:cubicBezTo>
                    <a:pt x="408277" y="940083"/>
                    <a:pt x="407346" y="938920"/>
                    <a:pt x="406648" y="937989"/>
                  </a:cubicBezTo>
                  <a:cubicBezTo>
                    <a:pt x="405485" y="936594"/>
                    <a:pt x="404554" y="935198"/>
                    <a:pt x="403391" y="933802"/>
                  </a:cubicBezTo>
                  <a:cubicBezTo>
                    <a:pt x="402693" y="932639"/>
                    <a:pt x="401763" y="931476"/>
                    <a:pt x="401065" y="930545"/>
                  </a:cubicBezTo>
                  <a:cubicBezTo>
                    <a:pt x="400134" y="929149"/>
                    <a:pt x="398971" y="927521"/>
                    <a:pt x="398041" y="926125"/>
                  </a:cubicBezTo>
                  <a:cubicBezTo>
                    <a:pt x="397343" y="924962"/>
                    <a:pt x="396645" y="923799"/>
                    <a:pt x="395947" y="922868"/>
                  </a:cubicBezTo>
                  <a:cubicBezTo>
                    <a:pt x="394086" y="920076"/>
                    <a:pt x="392457" y="917285"/>
                    <a:pt x="390829" y="914260"/>
                  </a:cubicBezTo>
                  <a:cubicBezTo>
                    <a:pt x="390131" y="913097"/>
                    <a:pt x="389666" y="912167"/>
                    <a:pt x="388968" y="911004"/>
                  </a:cubicBezTo>
                  <a:cubicBezTo>
                    <a:pt x="388037" y="909375"/>
                    <a:pt x="387107" y="907747"/>
                    <a:pt x="386409" y="906118"/>
                  </a:cubicBezTo>
                  <a:cubicBezTo>
                    <a:pt x="385711" y="904955"/>
                    <a:pt x="385246" y="903792"/>
                    <a:pt x="384548" y="902629"/>
                  </a:cubicBezTo>
                  <a:cubicBezTo>
                    <a:pt x="383850" y="901000"/>
                    <a:pt x="382919" y="899372"/>
                    <a:pt x="382221" y="897743"/>
                  </a:cubicBezTo>
                  <a:cubicBezTo>
                    <a:pt x="381756" y="896580"/>
                    <a:pt x="381058" y="895417"/>
                    <a:pt x="380593" y="894254"/>
                  </a:cubicBezTo>
                  <a:cubicBezTo>
                    <a:pt x="379895" y="892625"/>
                    <a:pt x="378964" y="890764"/>
                    <a:pt x="378267" y="889136"/>
                  </a:cubicBezTo>
                  <a:cubicBezTo>
                    <a:pt x="378267" y="888670"/>
                    <a:pt x="377801" y="888205"/>
                    <a:pt x="377569" y="887507"/>
                  </a:cubicBezTo>
                  <a:cubicBezTo>
                    <a:pt x="370822" y="870758"/>
                    <a:pt x="365937" y="852844"/>
                    <a:pt x="363378" y="834234"/>
                  </a:cubicBezTo>
                  <a:cubicBezTo>
                    <a:pt x="357329" y="834699"/>
                    <a:pt x="351281" y="834932"/>
                    <a:pt x="345000" y="834932"/>
                  </a:cubicBezTo>
                  <a:cubicBezTo>
                    <a:pt x="331739" y="834932"/>
                    <a:pt x="318944" y="834001"/>
                    <a:pt x="306149" y="832373"/>
                  </a:cubicBezTo>
                  <a:cubicBezTo>
                    <a:pt x="304288" y="832140"/>
                    <a:pt x="302427" y="831907"/>
                    <a:pt x="300566" y="831675"/>
                  </a:cubicBezTo>
                  <a:cubicBezTo>
                    <a:pt x="297774" y="831209"/>
                    <a:pt x="294983" y="830744"/>
                    <a:pt x="292424" y="830279"/>
                  </a:cubicBezTo>
                  <a:cubicBezTo>
                    <a:pt x="290330" y="829814"/>
                    <a:pt x="288469" y="829581"/>
                    <a:pt x="286375" y="829116"/>
                  </a:cubicBezTo>
                  <a:cubicBezTo>
                    <a:pt x="283816" y="828650"/>
                    <a:pt x="281025" y="827952"/>
                    <a:pt x="278466" y="827255"/>
                  </a:cubicBezTo>
                  <a:cubicBezTo>
                    <a:pt x="276372" y="826789"/>
                    <a:pt x="274511" y="826324"/>
                    <a:pt x="272417" y="825859"/>
                  </a:cubicBezTo>
                  <a:cubicBezTo>
                    <a:pt x="269858" y="825161"/>
                    <a:pt x="267299" y="824463"/>
                    <a:pt x="264740" y="823765"/>
                  </a:cubicBezTo>
                  <a:cubicBezTo>
                    <a:pt x="262646" y="823300"/>
                    <a:pt x="260785" y="822602"/>
                    <a:pt x="258691" y="822137"/>
                  </a:cubicBezTo>
                  <a:cubicBezTo>
                    <a:pt x="256133" y="821439"/>
                    <a:pt x="253806" y="820508"/>
                    <a:pt x="251247" y="819810"/>
                  </a:cubicBezTo>
                  <a:cubicBezTo>
                    <a:pt x="249153" y="819112"/>
                    <a:pt x="247292" y="818414"/>
                    <a:pt x="245199" y="817716"/>
                  </a:cubicBezTo>
                  <a:cubicBezTo>
                    <a:pt x="242640" y="816786"/>
                    <a:pt x="240313" y="815855"/>
                    <a:pt x="237987" y="814925"/>
                  </a:cubicBezTo>
                  <a:cubicBezTo>
                    <a:pt x="236126" y="814227"/>
                    <a:pt x="234032" y="813296"/>
                    <a:pt x="232171" y="812599"/>
                  </a:cubicBezTo>
                  <a:cubicBezTo>
                    <a:pt x="229845" y="811668"/>
                    <a:pt x="227518" y="810505"/>
                    <a:pt x="225192" y="809574"/>
                  </a:cubicBezTo>
                  <a:cubicBezTo>
                    <a:pt x="223331" y="808644"/>
                    <a:pt x="221237" y="807946"/>
                    <a:pt x="219376" y="807015"/>
                  </a:cubicBezTo>
                  <a:cubicBezTo>
                    <a:pt x="217050" y="805852"/>
                    <a:pt x="214723" y="804921"/>
                    <a:pt x="212397" y="803758"/>
                  </a:cubicBezTo>
                  <a:cubicBezTo>
                    <a:pt x="210536" y="802828"/>
                    <a:pt x="208675" y="801897"/>
                    <a:pt x="206814" y="800967"/>
                  </a:cubicBezTo>
                  <a:cubicBezTo>
                    <a:pt x="204487" y="799803"/>
                    <a:pt x="202394" y="798640"/>
                    <a:pt x="200067" y="797477"/>
                  </a:cubicBezTo>
                  <a:cubicBezTo>
                    <a:pt x="198206" y="796547"/>
                    <a:pt x="196345" y="795383"/>
                    <a:pt x="194484" y="794220"/>
                  </a:cubicBezTo>
                  <a:cubicBezTo>
                    <a:pt x="192390" y="793057"/>
                    <a:pt x="190064" y="791661"/>
                    <a:pt x="187970" y="790265"/>
                  </a:cubicBezTo>
                  <a:cubicBezTo>
                    <a:pt x="186109" y="789102"/>
                    <a:pt x="184481" y="787939"/>
                    <a:pt x="182619" y="786776"/>
                  </a:cubicBezTo>
                  <a:cubicBezTo>
                    <a:pt x="180526" y="785380"/>
                    <a:pt x="178432" y="783984"/>
                    <a:pt x="176338" y="782588"/>
                  </a:cubicBezTo>
                  <a:cubicBezTo>
                    <a:pt x="174477" y="781425"/>
                    <a:pt x="172849" y="780029"/>
                    <a:pt x="171220" y="778866"/>
                  </a:cubicBezTo>
                  <a:cubicBezTo>
                    <a:pt x="169127" y="777470"/>
                    <a:pt x="167033" y="775842"/>
                    <a:pt x="165172" y="774446"/>
                  </a:cubicBezTo>
                  <a:cubicBezTo>
                    <a:pt x="163543" y="773050"/>
                    <a:pt x="161915" y="771887"/>
                    <a:pt x="160286" y="770491"/>
                  </a:cubicBezTo>
                  <a:cubicBezTo>
                    <a:pt x="158425" y="768863"/>
                    <a:pt x="156332" y="767467"/>
                    <a:pt x="154470" y="765839"/>
                  </a:cubicBezTo>
                  <a:cubicBezTo>
                    <a:pt x="152842" y="764443"/>
                    <a:pt x="151214" y="763047"/>
                    <a:pt x="149585" y="761651"/>
                  </a:cubicBezTo>
                  <a:cubicBezTo>
                    <a:pt x="147724" y="760023"/>
                    <a:pt x="145863" y="758394"/>
                    <a:pt x="144002" y="756766"/>
                  </a:cubicBezTo>
                  <a:cubicBezTo>
                    <a:pt x="142373" y="755370"/>
                    <a:pt x="140978" y="753974"/>
                    <a:pt x="139582" y="752346"/>
                  </a:cubicBezTo>
                  <a:cubicBezTo>
                    <a:pt x="137721" y="750485"/>
                    <a:pt x="135860" y="748856"/>
                    <a:pt x="134231" y="746995"/>
                  </a:cubicBezTo>
                  <a:cubicBezTo>
                    <a:pt x="133068" y="745832"/>
                    <a:pt x="131905" y="744436"/>
                    <a:pt x="130509" y="743273"/>
                  </a:cubicBezTo>
                  <a:cubicBezTo>
                    <a:pt x="127019" y="739551"/>
                    <a:pt x="123530" y="735828"/>
                    <a:pt x="120273" y="731874"/>
                  </a:cubicBezTo>
                  <a:cubicBezTo>
                    <a:pt x="118877" y="730245"/>
                    <a:pt x="117249" y="728617"/>
                    <a:pt x="115853" y="726756"/>
                  </a:cubicBezTo>
                  <a:cubicBezTo>
                    <a:pt x="114457" y="724895"/>
                    <a:pt x="112829" y="723033"/>
                    <a:pt x="111433" y="721172"/>
                  </a:cubicBezTo>
                  <a:cubicBezTo>
                    <a:pt x="110037" y="719311"/>
                    <a:pt x="108641" y="717683"/>
                    <a:pt x="107245" y="715822"/>
                  </a:cubicBezTo>
                  <a:cubicBezTo>
                    <a:pt x="105850" y="713961"/>
                    <a:pt x="104454" y="712100"/>
                    <a:pt x="103058" y="710239"/>
                  </a:cubicBezTo>
                  <a:cubicBezTo>
                    <a:pt x="101662" y="708377"/>
                    <a:pt x="100266" y="706516"/>
                    <a:pt x="99103" y="704655"/>
                  </a:cubicBezTo>
                  <a:cubicBezTo>
                    <a:pt x="97707" y="702794"/>
                    <a:pt x="96544" y="700700"/>
                    <a:pt x="95381" y="698839"/>
                  </a:cubicBezTo>
                  <a:cubicBezTo>
                    <a:pt x="93985" y="696978"/>
                    <a:pt x="92822" y="694885"/>
                    <a:pt x="91659" y="693023"/>
                  </a:cubicBezTo>
                  <a:cubicBezTo>
                    <a:pt x="90495" y="691162"/>
                    <a:pt x="89332" y="689069"/>
                    <a:pt x="88169" y="686975"/>
                  </a:cubicBezTo>
                  <a:cubicBezTo>
                    <a:pt x="87006" y="684881"/>
                    <a:pt x="85843" y="683020"/>
                    <a:pt x="84680" y="680926"/>
                  </a:cubicBezTo>
                  <a:cubicBezTo>
                    <a:pt x="83516" y="678833"/>
                    <a:pt x="82586" y="676972"/>
                    <a:pt x="81423" y="674878"/>
                  </a:cubicBezTo>
                  <a:cubicBezTo>
                    <a:pt x="80260" y="672784"/>
                    <a:pt x="79329" y="670690"/>
                    <a:pt x="78166" y="668597"/>
                  </a:cubicBezTo>
                  <a:cubicBezTo>
                    <a:pt x="77235" y="666503"/>
                    <a:pt x="76072" y="664409"/>
                    <a:pt x="75142" y="662315"/>
                  </a:cubicBezTo>
                  <a:cubicBezTo>
                    <a:pt x="74211" y="660222"/>
                    <a:pt x="73048" y="657895"/>
                    <a:pt x="72117" y="655802"/>
                  </a:cubicBezTo>
                  <a:cubicBezTo>
                    <a:pt x="71187" y="653708"/>
                    <a:pt x="70256" y="651614"/>
                    <a:pt x="69326" y="649520"/>
                  </a:cubicBezTo>
                  <a:cubicBezTo>
                    <a:pt x="68395" y="647194"/>
                    <a:pt x="67465" y="645100"/>
                    <a:pt x="66767" y="642774"/>
                  </a:cubicBezTo>
                  <a:cubicBezTo>
                    <a:pt x="65836" y="640680"/>
                    <a:pt x="65138" y="638354"/>
                    <a:pt x="64440" y="636260"/>
                  </a:cubicBezTo>
                  <a:cubicBezTo>
                    <a:pt x="63510" y="633934"/>
                    <a:pt x="62812" y="631607"/>
                    <a:pt x="62114" y="629281"/>
                  </a:cubicBezTo>
                  <a:cubicBezTo>
                    <a:pt x="61416" y="627187"/>
                    <a:pt x="60718" y="624861"/>
                    <a:pt x="60020" y="622767"/>
                  </a:cubicBezTo>
                  <a:cubicBezTo>
                    <a:pt x="59322" y="620441"/>
                    <a:pt x="58624" y="618115"/>
                    <a:pt x="57926" y="615556"/>
                  </a:cubicBezTo>
                  <a:cubicBezTo>
                    <a:pt x="57229" y="613462"/>
                    <a:pt x="56763" y="611136"/>
                    <a:pt x="56065" y="608809"/>
                  </a:cubicBezTo>
                  <a:cubicBezTo>
                    <a:pt x="55367" y="606483"/>
                    <a:pt x="54902" y="603924"/>
                    <a:pt x="54437" y="601597"/>
                  </a:cubicBezTo>
                  <a:cubicBezTo>
                    <a:pt x="53972" y="599271"/>
                    <a:pt x="53506" y="597177"/>
                    <a:pt x="53041" y="594851"/>
                  </a:cubicBezTo>
                  <a:cubicBezTo>
                    <a:pt x="52576" y="592292"/>
                    <a:pt x="52111" y="589733"/>
                    <a:pt x="51645" y="587174"/>
                  </a:cubicBezTo>
                  <a:cubicBezTo>
                    <a:pt x="51180" y="584848"/>
                    <a:pt x="50947" y="582754"/>
                    <a:pt x="50482" y="580428"/>
                  </a:cubicBezTo>
                  <a:cubicBezTo>
                    <a:pt x="50017" y="577869"/>
                    <a:pt x="49784" y="575077"/>
                    <a:pt x="49552" y="572518"/>
                  </a:cubicBezTo>
                  <a:cubicBezTo>
                    <a:pt x="49319" y="570424"/>
                    <a:pt x="49086" y="568098"/>
                    <a:pt x="48854" y="566004"/>
                  </a:cubicBezTo>
                  <a:cubicBezTo>
                    <a:pt x="48621" y="563212"/>
                    <a:pt x="48388" y="560188"/>
                    <a:pt x="48156" y="557396"/>
                  </a:cubicBezTo>
                  <a:cubicBezTo>
                    <a:pt x="48156" y="555303"/>
                    <a:pt x="47923" y="553442"/>
                    <a:pt x="47690" y="551348"/>
                  </a:cubicBezTo>
                  <a:cubicBezTo>
                    <a:pt x="47690" y="547626"/>
                    <a:pt x="47458" y="543671"/>
                    <a:pt x="47458" y="539716"/>
                  </a:cubicBezTo>
                  <a:cubicBezTo>
                    <a:pt x="47458" y="538553"/>
                    <a:pt x="47458" y="537622"/>
                    <a:pt x="47458" y="536459"/>
                  </a:cubicBezTo>
                  <a:cubicBezTo>
                    <a:pt x="47458" y="535296"/>
                    <a:pt x="47458" y="534365"/>
                    <a:pt x="47458" y="533202"/>
                  </a:cubicBezTo>
                  <a:cubicBezTo>
                    <a:pt x="47458" y="529248"/>
                    <a:pt x="47458" y="525525"/>
                    <a:pt x="47690" y="521570"/>
                  </a:cubicBezTo>
                  <a:cubicBezTo>
                    <a:pt x="47690" y="519477"/>
                    <a:pt x="47923" y="517616"/>
                    <a:pt x="48156" y="515522"/>
                  </a:cubicBezTo>
                  <a:cubicBezTo>
                    <a:pt x="48156" y="512730"/>
                    <a:pt x="48621" y="509706"/>
                    <a:pt x="48854" y="506914"/>
                  </a:cubicBezTo>
                  <a:cubicBezTo>
                    <a:pt x="48854" y="504821"/>
                    <a:pt x="49319" y="502494"/>
                    <a:pt x="49552" y="500401"/>
                  </a:cubicBezTo>
                  <a:cubicBezTo>
                    <a:pt x="49784" y="497842"/>
                    <a:pt x="50249" y="495050"/>
                    <a:pt x="50482" y="492491"/>
                  </a:cubicBezTo>
                  <a:cubicBezTo>
                    <a:pt x="50715" y="490165"/>
                    <a:pt x="51180" y="488071"/>
                    <a:pt x="51645" y="485744"/>
                  </a:cubicBezTo>
                  <a:cubicBezTo>
                    <a:pt x="52111" y="483186"/>
                    <a:pt x="52576" y="480627"/>
                    <a:pt x="53041" y="478068"/>
                  </a:cubicBezTo>
                  <a:cubicBezTo>
                    <a:pt x="53506" y="475741"/>
                    <a:pt x="53972" y="473647"/>
                    <a:pt x="54437" y="471321"/>
                  </a:cubicBezTo>
                  <a:cubicBezTo>
                    <a:pt x="54902" y="468995"/>
                    <a:pt x="55600" y="466436"/>
                    <a:pt x="56065" y="464109"/>
                  </a:cubicBezTo>
                  <a:cubicBezTo>
                    <a:pt x="56531" y="461783"/>
                    <a:pt x="57229" y="459689"/>
                    <a:pt x="57926" y="457363"/>
                  </a:cubicBezTo>
                  <a:cubicBezTo>
                    <a:pt x="58624" y="455036"/>
                    <a:pt x="59322" y="452710"/>
                    <a:pt x="60020" y="450151"/>
                  </a:cubicBezTo>
                  <a:cubicBezTo>
                    <a:pt x="60718" y="447825"/>
                    <a:pt x="61416" y="445731"/>
                    <a:pt x="62114" y="443637"/>
                  </a:cubicBezTo>
                  <a:cubicBezTo>
                    <a:pt x="62812" y="441311"/>
                    <a:pt x="63742" y="438985"/>
                    <a:pt x="64440" y="436658"/>
                  </a:cubicBezTo>
                  <a:cubicBezTo>
                    <a:pt x="65138" y="434565"/>
                    <a:pt x="66069" y="432238"/>
                    <a:pt x="66767" y="430144"/>
                  </a:cubicBezTo>
                  <a:cubicBezTo>
                    <a:pt x="67697" y="427818"/>
                    <a:pt x="68395" y="425724"/>
                    <a:pt x="69326" y="423398"/>
                  </a:cubicBezTo>
                  <a:cubicBezTo>
                    <a:pt x="70256" y="421304"/>
                    <a:pt x="71187" y="419211"/>
                    <a:pt x="72117" y="417117"/>
                  </a:cubicBezTo>
                  <a:cubicBezTo>
                    <a:pt x="73048" y="415023"/>
                    <a:pt x="73978" y="412697"/>
                    <a:pt x="75142" y="410603"/>
                  </a:cubicBezTo>
                  <a:cubicBezTo>
                    <a:pt x="76072" y="408509"/>
                    <a:pt x="77003" y="406416"/>
                    <a:pt x="78166" y="404322"/>
                  </a:cubicBezTo>
                  <a:cubicBezTo>
                    <a:pt x="79329" y="402228"/>
                    <a:pt x="80260" y="400134"/>
                    <a:pt x="81423" y="398041"/>
                  </a:cubicBezTo>
                  <a:cubicBezTo>
                    <a:pt x="82586" y="395947"/>
                    <a:pt x="83516" y="393853"/>
                    <a:pt x="84680" y="391992"/>
                  </a:cubicBezTo>
                  <a:cubicBezTo>
                    <a:pt x="85843" y="389898"/>
                    <a:pt x="87006" y="388037"/>
                    <a:pt x="88169" y="385944"/>
                  </a:cubicBezTo>
                  <a:cubicBezTo>
                    <a:pt x="89332" y="383850"/>
                    <a:pt x="90495" y="381989"/>
                    <a:pt x="91659" y="379895"/>
                  </a:cubicBezTo>
                  <a:cubicBezTo>
                    <a:pt x="92822" y="378034"/>
                    <a:pt x="94218" y="375940"/>
                    <a:pt x="95381" y="374079"/>
                  </a:cubicBezTo>
                  <a:cubicBezTo>
                    <a:pt x="96544" y="372218"/>
                    <a:pt x="97940" y="370124"/>
                    <a:pt x="99103" y="368263"/>
                  </a:cubicBezTo>
                  <a:cubicBezTo>
                    <a:pt x="100499" y="366402"/>
                    <a:pt x="101662" y="364541"/>
                    <a:pt x="103058" y="362680"/>
                  </a:cubicBezTo>
                  <a:cubicBezTo>
                    <a:pt x="104454" y="360819"/>
                    <a:pt x="105850" y="358958"/>
                    <a:pt x="107245" y="357097"/>
                  </a:cubicBezTo>
                  <a:cubicBezTo>
                    <a:pt x="108641" y="355236"/>
                    <a:pt x="110037" y="353374"/>
                    <a:pt x="111433" y="351746"/>
                  </a:cubicBezTo>
                  <a:cubicBezTo>
                    <a:pt x="112829" y="349885"/>
                    <a:pt x="114224" y="348024"/>
                    <a:pt x="115853" y="346163"/>
                  </a:cubicBezTo>
                  <a:cubicBezTo>
                    <a:pt x="117249" y="344534"/>
                    <a:pt x="118877" y="342906"/>
                    <a:pt x="120273" y="341045"/>
                  </a:cubicBezTo>
                  <a:cubicBezTo>
                    <a:pt x="123530" y="337090"/>
                    <a:pt x="127019" y="333368"/>
                    <a:pt x="130509" y="329646"/>
                  </a:cubicBezTo>
                  <a:cubicBezTo>
                    <a:pt x="131672" y="328482"/>
                    <a:pt x="132835" y="327087"/>
                    <a:pt x="134231" y="325923"/>
                  </a:cubicBezTo>
                  <a:cubicBezTo>
                    <a:pt x="136092" y="324062"/>
                    <a:pt x="137953" y="322434"/>
                    <a:pt x="139582" y="320573"/>
                  </a:cubicBezTo>
                  <a:cubicBezTo>
                    <a:pt x="141210" y="319177"/>
                    <a:pt x="142606" y="317781"/>
                    <a:pt x="144002" y="316153"/>
                  </a:cubicBezTo>
                  <a:cubicBezTo>
                    <a:pt x="145863" y="314524"/>
                    <a:pt x="147724" y="312896"/>
                    <a:pt x="149585" y="311267"/>
                  </a:cubicBezTo>
                  <a:cubicBezTo>
                    <a:pt x="151214" y="309872"/>
                    <a:pt x="152842" y="308476"/>
                    <a:pt x="154470" y="307080"/>
                  </a:cubicBezTo>
                  <a:cubicBezTo>
                    <a:pt x="156332" y="305451"/>
                    <a:pt x="158425" y="304056"/>
                    <a:pt x="160286" y="302427"/>
                  </a:cubicBezTo>
                  <a:cubicBezTo>
                    <a:pt x="161915" y="301031"/>
                    <a:pt x="163543" y="299868"/>
                    <a:pt x="165172" y="298472"/>
                  </a:cubicBezTo>
                  <a:cubicBezTo>
                    <a:pt x="167033" y="296844"/>
                    <a:pt x="169127" y="295448"/>
                    <a:pt x="171220" y="294052"/>
                  </a:cubicBezTo>
                  <a:cubicBezTo>
                    <a:pt x="172849" y="292889"/>
                    <a:pt x="174710" y="291493"/>
                    <a:pt x="176338" y="290330"/>
                  </a:cubicBezTo>
                  <a:cubicBezTo>
                    <a:pt x="178432" y="288934"/>
                    <a:pt x="180526" y="287538"/>
                    <a:pt x="182619" y="286143"/>
                  </a:cubicBezTo>
                  <a:cubicBezTo>
                    <a:pt x="184481" y="284979"/>
                    <a:pt x="186109" y="283816"/>
                    <a:pt x="187970" y="282653"/>
                  </a:cubicBezTo>
                  <a:cubicBezTo>
                    <a:pt x="190064" y="281257"/>
                    <a:pt x="192158" y="280094"/>
                    <a:pt x="194484" y="278698"/>
                  </a:cubicBezTo>
                  <a:cubicBezTo>
                    <a:pt x="196345" y="277535"/>
                    <a:pt x="198206" y="276605"/>
                    <a:pt x="200067" y="275441"/>
                  </a:cubicBezTo>
                  <a:cubicBezTo>
                    <a:pt x="202394" y="274278"/>
                    <a:pt x="204487" y="273115"/>
                    <a:pt x="206814" y="271952"/>
                  </a:cubicBezTo>
                  <a:cubicBezTo>
                    <a:pt x="208675" y="271021"/>
                    <a:pt x="210536" y="270091"/>
                    <a:pt x="212397" y="269160"/>
                  </a:cubicBezTo>
                  <a:cubicBezTo>
                    <a:pt x="214723" y="267997"/>
                    <a:pt x="217050" y="266834"/>
                    <a:pt x="219376" y="265903"/>
                  </a:cubicBezTo>
                  <a:cubicBezTo>
                    <a:pt x="221237" y="264973"/>
                    <a:pt x="223331" y="264042"/>
                    <a:pt x="225192" y="263344"/>
                  </a:cubicBezTo>
                  <a:cubicBezTo>
                    <a:pt x="227518" y="262414"/>
                    <a:pt x="229845" y="261251"/>
                    <a:pt x="232171" y="260320"/>
                  </a:cubicBezTo>
                  <a:cubicBezTo>
                    <a:pt x="234032" y="259622"/>
                    <a:pt x="236126" y="258692"/>
                    <a:pt x="237987" y="257994"/>
                  </a:cubicBezTo>
                  <a:cubicBezTo>
                    <a:pt x="240313" y="257063"/>
                    <a:pt x="242872" y="256132"/>
                    <a:pt x="245199" y="255202"/>
                  </a:cubicBezTo>
                  <a:cubicBezTo>
                    <a:pt x="247292" y="254504"/>
                    <a:pt x="249153" y="253806"/>
                    <a:pt x="251247" y="253108"/>
                  </a:cubicBezTo>
                  <a:cubicBezTo>
                    <a:pt x="253806" y="252178"/>
                    <a:pt x="256133" y="251480"/>
                    <a:pt x="258691" y="250782"/>
                  </a:cubicBezTo>
                  <a:cubicBezTo>
                    <a:pt x="260785" y="250084"/>
                    <a:pt x="262646" y="249619"/>
                    <a:pt x="264740" y="249153"/>
                  </a:cubicBezTo>
                  <a:cubicBezTo>
                    <a:pt x="267299" y="248456"/>
                    <a:pt x="269858" y="247758"/>
                    <a:pt x="272417" y="247060"/>
                  </a:cubicBezTo>
                  <a:cubicBezTo>
                    <a:pt x="274511" y="246594"/>
                    <a:pt x="276372" y="246129"/>
                    <a:pt x="278466" y="245664"/>
                  </a:cubicBezTo>
                  <a:cubicBezTo>
                    <a:pt x="281025" y="244966"/>
                    <a:pt x="283816" y="244501"/>
                    <a:pt x="286375" y="243803"/>
                  </a:cubicBezTo>
                  <a:cubicBezTo>
                    <a:pt x="288469" y="243338"/>
                    <a:pt x="290330" y="243105"/>
                    <a:pt x="292424" y="242640"/>
                  </a:cubicBezTo>
                  <a:cubicBezTo>
                    <a:pt x="295215" y="242174"/>
                    <a:pt x="298007" y="241709"/>
                    <a:pt x="300566" y="241244"/>
                  </a:cubicBezTo>
                  <a:cubicBezTo>
                    <a:pt x="302427" y="241011"/>
                    <a:pt x="304288" y="240779"/>
                    <a:pt x="306149" y="240546"/>
                  </a:cubicBezTo>
                  <a:cubicBezTo>
                    <a:pt x="318944" y="238917"/>
                    <a:pt x="331739" y="237987"/>
                    <a:pt x="345000" y="237987"/>
                  </a:cubicBezTo>
                  <a:cubicBezTo>
                    <a:pt x="351281" y="237987"/>
                    <a:pt x="357329" y="238219"/>
                    <a:pt x="363378" y="238685"/>
                  </a:cubicBezTo>
                  <a:cubicBezTo>
                    <a:pt x="365704" y="220539"/>
                    <a:pt x="370357" y="203324"/>
                    <a:pt x="376871" y="186807"/>
                  </a:cubicBezTo>
                  <a:cubicBezTo>
                    <a:pt x="377336" y="185644"/>
                    <a:pt x="377569" y="184713"/>
                    <a:pt x="378034" y="183550"/>
                  </a:cubicBezTo>
                  <a:cubicBezTo>
                    <a:pt x="378732" y="181922"/>
                    <a:pt x="379430" y="180293"/>
                    <a:pt x="380128" y="178665"/>
                  </a:cubicBezTo>
                  <a:cubicBezTo>
                    <a:pt x="380593" y="177501"/>
                    <a:pt x="381291" y="176106"/>
                    <a:pt x="381756" y="174942"/>
                  </a:cubicBezTo>
                  <a:cubicBezTo>
                    <a:pt x="382454" y="173314"/>
                    <a:pt x="383385" y="171686"/>
                    <a:pt x="384083" y="170057"/>
                  </a:cubicBezTo>
                  <a:cubicBezTo>
                    <a:pt x="384780" y="168894"/>
                    <a:pt x="385246" y="167498"/>
                    <a:pt x="385944" y="166335"/>
                  </a:cubicBezTo>
                  <a:cubicBezTo>
                    <a:pt x="386874" y="164706"/>
                    <a:pt x="387572" y="163078"/>
                    <a:pt x="388503" y="161682"/>
                  </a:cubicBezTo>
                  <a:cubicBezTo>
                    <a:pt x="389200" y="160519"/>
                    <a:pt x="389898" y="159123"/>
                    <a:pt x="390596" y="157960"/>
                  </a:cubicBezTo>
                  <a:cubicBezTo>
                    <a:pt x="392225" y="155401"/>
                    <a:pt x="393621" y="152609"/>
                    <a:pt x="395249" y="150050"/>
                  </a:cubicBezTo>
                  <a:cubicBezTo>
                    <a:pt x="395947" y="148887"/>
                    <a:pt x="396877" y="147724"/>
                    <a:pt x="397575" y="146328"/>
                  </a:cubicBezTo>
                  <a:cubicBezTo>
                    <a:pt x="398506" y="144932"/>
                    <a:pt x="399437" y="143537"/>
                    <a:pt x="400367" y="142141"/>
                  </a:cubicBezTo>
                  <a:cubicBezTo>
                    <a:pt x="401298" y="140978"/>
                    <a:pt x="401995" y="139814"/>
                    <a:pt x="402926" y="138651"/>
                  </a:cubicBezTo>
                  <a:cubicBezTo>
                    <a:pt x="403857" y="137255"/>
                    <a:pt x="405020" y="135860"/>
                    <a:pt x="405950" y="134464"/>
                  </a:cubicBezTo>
                  <a:cubicBezTo>
                    <a:pt x="406881" y="133301"/>
                    <a:pt x="407811" y="132137"/>
                    <a:pt x="408742" y="130742"/>
                  </a:cubicBezTo>
                  <a:cubicBezTo>
                    <a:pt x="409672" y="129578"/>
                    <a:pt x="410603" y="128183"/>
                    <a:pt x="411766" y="127019"/>
                  </a:cubicBezTo>
                  <a:cubicBezTo>
                    <a:pt x="413627" y="124926"/>
                    <a:pt x="415488" y="122599"/>
                    <a:pt x="417349" y="120506"/>
                  </a:cubicBezTo>
                  <a:cubicBezTo>
                    <a:pt x="418280" y="119342"/>
                    <a:pt x="419443" y="118179"/>
                    <a:pt x="420606" y="117249"/>
                  </a:cubicBezTo>
                  <a:cubicBezTo>
                    <a:pt x="421770" y="116085"/>
                    <a:pt x="422933" y="114922"/>
                    <a:pt x="423863" y="113759"/>
                  </a:cubicBezTo>
                  <a:cubicBezTo>
                    <a:pt x="425026" y="112596"/>
                    <a:pt x="425957" y="111433"/>
                    <a:pt x="427120" y="110502"/>
                  </a:cubicBezTo>
                  <a:cubicBezTo>
                    <a:pt x="428283" y="109339"/>
                    <a:pt x="429447" y="108176"/>
                    <a:pt x="430842" y="107013"/>
                  </a:cubicBezTo>
                  <a:cubicBezTo>
                    <a:pt x="432006" y="106082"/>
                    <a:pt x="432936" y="104919"/>
                    <a:pt x="434099" y="103988"/>
                  </a:cubicBezTo>
                  <a:cubicBezTo>
                    <a:pt x="435728" y="102593"/>
                    <a:pt x="437356" y="101197"/>
                    <a:pt x="438985" y="99801"/>
                  </a:cubicBezTo>
                  <a:cubicBezTo>
                    <a:pt x="440380" y="98638"/>
                    <a:pt x="441776" y="97475"/>
                    <a:pt x="443172" y="96311"/>
                  </a:cubicBezTo>
                  <a:cubicBezTo>
                    <a:pt x="444801" y="94916"/>
                    <a:pt x="446429" y="93752"/>
                    <a:pt x="448057" y="92357"/>
                  </a:cubicBezTo>
                  <a:cubicBezTo>
                    <a:pt x="449221" y="91426"/>
                    <a:pt x="450384" y="90728"/>
                    <a:pt x="451314" y="89798"/>
                  </a:cubicBezTo>
                  <a:cubicBezTo>
                    <a:pt x="452710" y="88634"/>
                    <a:pt x="454339" y="87704"/>
                    <a:pt x="455734" y="86541"/>
                  </a:cubicBezTo>
                  <a:cubicBezTo>
                    <a:pt x="456898" y="85843"/>
                    <a:pt x="458061" y="84912"/>
                    <a:pt x="459224" y="84214"/>
                  </a:cubicBezTo>
                  <a:cubicBezTo>
                    <a:pt x="460852" y="83051"/>
                    <a:pt x="462714" y="81888"/>
                    <a:pt x="464342" y="80957"/>
                  </a:cubicBezTo>
                  <a:cubicBezTo>
                    <a:pt x="465273" y="80259"/>
                    <a:pt x="466203" y="79794"/>
                    <a:pt x="467366" y="79096"/>
                  </a:cubicBezTo>
                  <a:cubicBezTo>
                    <a:pt x="469925" y="77468"/>
                    <a:pt x="472717" y="76072"/>
                    <a:pt x="475276" y="74444"/>
                  </a:cubicBezTo>
                  <a:cubicBezTo>
                    <a:pt x="476206" y="73978"/>
                    <a:pt x="477137" y="73513"/>
                    <a:pt x="478067" y="72815"/>
                  </a:cubicBezTo>
                  <a:cubicBezTo>
                    <a:pt x="479929" y="71885"/>
                    <a:pt x="481790" y="70721"/>
                    <a:pt x="483651" y="69791"/>
                  </a:cubicBezTo>
                  <a:cubicBezTo>
                    <a:pt x="484814" y="69326"/>
                    <a:pt x="485977" y="68628"/>
                    <a:pt x="487140" y="68162"/>
                  </a:cubicBezTo>
                  <a:cubicBezTo>
                    <a:pt x="489001" y="67232"/>
                    <a:pt x="490862" y="66301"/>
                    <a:pt x="492956" y="65603"/>
                  </a:cubicBezTo>
                  <a:cubicBezTo>
                    <a:pt x="494119" y="65138"/>
                    <a:pt x="495050" y="64673"/>
                    <a:pt x="496213" y="64208"/>
                  </a:cubicBezTo>
                  <a:cubicBezTo>
                    <a:pt x="499005" y="63044"/>
                    <a:pt x="501796" y="61881"/>
                    <a:pt x="504588" y="60951"/>
                  </a:cubicBezTo>
                  <a:cubicBezTo>
                    <a:pt x="505053" y="60951"/>
                    <a:pt x="505519" y="60485"/>
                    <a:pt x="506217" y="60485"/>
                  </a:cubicBezTo>
                  <a:cubicBezTo>
                    <a:pt x="509008" y="59555"/>
                    <a:pt x="511800" y="58624"/>
                    <a:pt x="514591" y="57694"/>
                  </a:cubicBezTo>
                  <a:cubicBezTo>
                    <a:pt x="515755" y="57461"/>
                    <a:pt x="516685" y="56996"/>
                    <a:pt x="517848" y="56763"/>
                  </a:cubicBezTo>
                  <a:cubicBezTo>
                    <a:pt x="519942" y="56065"/>
                    <a:pt x="522268" y="55600"/>
                    <a:pt x="524362" y="54902"/>
                  </a:cubicBezTo>
                  <a:cubicBezTo>
                    <a:pt x="525525" y="54669"/>
                    <a:pt x="526688" y="54204"/>
                    <a:pt x="527852" y="53972"/>
                  </a:cubicBezTo>
                  <a:cubicBezTo>
                    <a:pt x="530178" y="53274"/>
                    <a:pt x="532737" y="52808"/>
                    <a:pt x="535063" y="52343"/>
                  </a:cubicBezTo>
                  <a:cubicBezTo>
                    <a:pt x="535994" y="52343"/>
                    <a:pt x="536692" y="51878"/>
                    <a:pt x="537622" y="51878"/>
                  </a:cubicBezTo>
                  <a:cubicBezTo>
                    <a:pt x="540879" y="51180"/>
                    <a:pt x="544136" y="50715"/>
                    <a:pt x="547393" y="50249"/>
                  </a:cubicBezTo>
                  <a:cubicBezTo>
                    <a:pt x="548324" y="50249"/>
                    <a:pt x="549022" y="50249"/>
                    <a:pt x="549952" y="49784"/>
                  </a:cubicBezTo>
                  <a:cubicBezTo>
                    <a:pt x="552511" y="49319"/>
                    <a:pt x="555070" y="49086"/>
                    <a:pt x="557629" y="48854"/>
                  </a:cubicBezTo>
                  <a:cubicBezTo>
                    <a:pt x="558792" y="48854"/>
                    <a:pt x="559955" y="48621"/>
                    <a:pt x="560886" y="48388"/>
                  </a:cubicBezTo>
                  <a:cubicBezTo>
                    <a:pt x="563212" y="48388"/>
                    <a:pt x="565771" y="47923"/>
                    <a:pt x="568098" y="47923"/>
                  </a:cubicBezTo>
                  <a:cubicBezTo>
                    <a:pt x="569261" y="47923"/>
                    <a:pt x="570192" y="47923"/>
                    <a:pt x="571355" y="47923"/>
                  </a:cubicBezTo>
                  <a:cubicBezTo>
                    <a:pt x="574844" y="47923"/>
                    <a:pt x="578101" y="47690"/>
                    <a:pt x="581591" y="47690"/>
                  </a:cubicBezTo>
                  <a:lnTo>
                    <a:pt x="581591" y="47690"/>
                  </a:lnTo>
                  <a:cubicBezTo>
                    <a:pt x="585080" y="47690"/>
                    <a:pt x="588570" y="47690"/>
                    <a:pt x="591827" y="47923"/>
                  </a:cubicBezTo>
                  <a:cubicBezTo>
                    <a:pt x="592757" y="47923"/>
                    <a:pt x="593920" y="47923"/>
                    <a:pt x="594851" y="47923"/>
                  </a:cubicBezTo>
                  <a:cubicBezTo>
                    <a:pt x="597410" y="47923"/>
                    <a:pt x="599736" y="48156"/>
                    <a:pt x="602063" y="48388"/>
                  </a:cubicBezTo>
                  <a:cubicBezTo>
                    <a:pt x="603226" y="48388"/>
                    <a:pt x="604156" y="48388"/>
                    <a:pt x="605320" y="48621"/>
                  </a:cubicBezTo>
                  <a:cubicBezTo>
                    <a:pt x="607879" y="48854"/>
                    <a:pt x="610438" y="49319"/>
                    <a:pt x="612997" y="49552"/>
                  </a:cubicBezTo>
                  <a:cubicBezTo>
                    <a:pt x="613694" y="49552"/>
                    <a:pt x="614625" y="49552"/>
                    <a:pt x="615323" y="49784"/>
                  </a:cubicBezTo>
                  <a:cubicBezTo>
                    <a:pt x="618580" y="50249"/>
                    <a:pt x="621837" y="50947"/>
                    <a:pt x="625094" y="51645"/>
                  </a:cubicBezTo>
                  <a:cubicBezTo>
                    <a:pt x="625792" y="51645"/>
                    <a:pt x="626489" y="51878"/>
                    <a:pt x="627420" y="52111"/>
                  </a:cubicBezTo>
                  <a:cubicBezTo>
                    <a:pt x="629979" y="52576"/>
                    <a:pt x="632305" y="53274"/>
                    <a:pt x="634864" y="53739"/>
                  </a:cubicBezTo>
                  <a:cubicBezTo>
                    <a:pt x="636028" y="53972"/>
                    <a:pt x="636958" y="54204"/>
                    <a:pt x="638121" y="54669"/>
                  </a:cubicBezTo>
                  <a:cubicBezTo>
                    <a:pt x="640448" y="55367"/>
                    <a:pt x="642541" y="55833"/>
                    <a:pt x="644868" y="56531"/>
                  </a:cubicBezTo>
                  <a:cubicBezTo>
                    <a:pt x="645798" y="56763"/>
                    <a:pt x="646729" y="56996"/>
                    <a:pt x="647892" y="57461"/>
                  </a:cubicBezTo>
                  <a:cubicBezTo>
                    <a:pt x="650916" y="58392"/>
                    <a:pt x="653941" y="59322"/>
                    <a:pt x="656732" y="60485"/>
                  </a:cubicBezTo>
                  <a:cubicBezTo>
                    <a:pt x="656732" y="60485"/>
                    <a:pt x="656965" y="60485"/>
                    <a:pt x="657197" y="60485"/>
                  </a:cubicBezTo>
                  <a:cubicBezTo>
                    <a:pt x="660222" y="61649"/>
                    <a:pt x="663246" y="62812"/>
                    <a:pt x="666270" y="63975"/>
                  </a:cubicBezTo>
                  <a:cubicBezTo>
                    <a:pt x="667201" y="64440"/>
                    <a:pt x="668131" y="64905"/>
                    <a:pt x="669062" y="65138"/>
                  </a:cubicBezTo>
                  <a:cubicBezTo>
                    <a:pt x="671156" y="66069"/>
                    <a:pt x="673249" y="66999"/>
                    <a:pt x="675110" y="67930"/>
                  </a:cubicBezTo>
                  <a:cubicBezTo>
                    <a:pt x="676041" y="68395"/>
                    <a:pt x="677204" y="68860"/>
                    <a:pt x="678135" y="69326"/>
                  </a:cubicBezTo>
                  <a:cubicBezTo>
                    <a:pt x="680228" y="70256"/>
                    <a:pt x="682322" y="71419"/>
                    <a:pt x="684416" y="72582"/>
                  </a:cubicBezTo>
                  <a:cubicBezTo>
                    <a:pt x="685346" y="73048"/>
                    <a:pt x="686044" y="73513"/>
                    <a:pt x="686975" y="73978"/>
                  </a:cubicBezTo>
                  <a:cubicBezTo>
                    <a:pt x="689767" y="75374"/>
                    <a:pt x="692326" y="77003"/>
                    <a:pt x="695117" y="78631"/>
                  </a:cubicBezTo>
                  <a:cubicBezTo>
                    <a:pt x="695815" y="79096"/>
                    <a:pt x="696746" y="79562"/>
                    <a:pt x="697443" y="80027"/>
                  </a:cubicBezTo>
                  <a:cubicBezTo>
                    <a:pt x="699305" y="81190"/>
                    <a:pt x="701398" y="82353"/>
                    <a:pt x="703259" y="83749"/>
                  </a:cubicBezTo>
                  <a:cubicBezTo>
                    <a:pt x="704190" y="84447"/>
                    <a:pt x="705353" y="85145"/>
                    <a:pt x="706284" y="85843"/>
                  </a:cubicBezTo>
                  <a:cubicBezTo>
                    <a:pt x="707912" y="87006"/>
                    <a:pt x="709541" y="88169"/>
                    <a:pt x="711169" y="89332"/>
                  </a:cubicBezTo>
                  <a:cubicBezTo>
                    <a:pt x="712100" y="90030"/>
                    <a:pt x="713030" y="90728"/>
                    <a:pt x="714193" y="91426"/>
                  </a:cubicBezTo>
                  <a:cubicBezTo>
                    <a:pt x="716287" y="93055"/>
                    <a:pt x="718148" y="94450"/>
                    <a:pt x="720242" y="96079"/>
                  </a:cubicBezTo>
                  <a:cubicBezTo>
                    <a:pt x="720940" y="96777"/>
                    <a:pt x="721870" y="97242"/>
                    <a:pt x="722568" y="97940"/>
                  </a:cubicBezTo>
                  <a:cubicBezTo>
                    <a:pt x="724662" y="99568"/>
                    <a:pt x="726756" y="101429"/>
                    <a:pt x="728617" y="103290"/>
                  </a:cubicBezTo>
                  <a:cubicBezTo>
                    <a:pt x="729547" y="104221"/>
                    <a:pt x="730478" y="104919"/>
                    <a:pt x="731408" y="105849"/>
                  </a:cubicBezTo>
                  <a:cubicBezTo>
                    <a:pt x="732804" y="107245"/>
                    <a:pt x="734200" y="108408"/>
                    <a:pt x="735596" y="109804"/>
                  </a:cubicBezTo>
                  <a:cubicBezTo>
                    <a:pt x="736526" y="110735"/>
                    <a:pt x="737457" y="111665"/>
                    <a:pt x="738388" y="112596"/>
                  </a:cubicBezTo>
                  <a:cubicBezTo>
                    <a:pt x="739783" y="113992"/>
                    <a:pt x="740946" y="115388"/>
                    <a:pt x="742342" y="116783"/>
                  </a:cubicBezTo>
                  <a:cubicBezTo>
                    <a:pt x="743273" y="117714"/>
                    <a:pt x="743971" y="118644"/>
                    <a:pt x="744901" y="119575"/>
                  </a:cubicBezTo>
                  <a:cubicBezTo>
                    <a:pt x="746762" y="121901"/>
                    <a:pt x="748856" y="123995"/>
                    <a:pt x="750717" y="126322"/>
                  </a:cubicBezTo>
                  <a:cubicBezTo>
                    <a:pt x="751648" y="127252"/>
                    <a:pt x="752346" y="128415"/>
                    <a:pt x="753044" y="129346"/>
                  </a:cubicBezTo>
                  <a:cubicBezTo>
                    <a:pt x="754207" y="130742"/>
                    <a:pt x="755370" y="132370"/>
                    <a:pt x="756533" y="133766"/>
                  </a:cubicBezTo>
                  <a:cubicBezTo>
                    <a:pt x="757464" y="134929"/>
                    <a:pt x="758394" y="136092"/>
                    <a:pt x="759092" y="137255"/>
                  </a:cubicBezTo>
                  <a:cubicBezTo>
                    <a:pt x="760023" y="138651"/>
                    <a:pt x="761186" y="140047"/>
                    <a:pt x="762116" y="141443"/>
                  </a:cubicBezTo>
                  <a:cubicBezTo>
                    <a:pt x="763047" y="142606"/>
                    <a:pt x="763745" y="143769"/>
                    <a:pt x="764675" y="145165"/>
                  </a:cubicBezTo>
                  <a:cubicBezTo>
                    <a:pt x="765839" y="146793"/>
                    <a:pt x="766769" y="148422"/>
                    <a:pt x="767932" y="150050"/>
                  </a:cubicBezTo>
                  <a:cubicBezTo>
                    <a:pt x="769096" y="151679"/>
                    <a:pt x="770026" y="153307"/>
                    <a:pt x="770957" y="155168"/>
                  </a:cubicBezTo>
                  <a:cubicBezTo>
                    <a:pt x="772120" y="157029"/>
                    <a:pt x="773050" y="158891"/>
                    <a:pt x="774213" y="160752"/>
                  </a:cubicBezTo>
                  <a:cubicBezTo>
                    <a:pt x="774911" y="162147"/>
                    <a:pt x="775609" y="163311"/>
                    <a:pt x="776307" y="164706"/>
                  </a:cubicBezTo>
                  <a:cubicBezTo>
                    <a:pt x="777005" y="166102"/>
                    <a:pt x="777936" y="167731"/>
                    <a:pt x="778634" y="169127"/>
                  </a:cubicBezTo>
                  <a:cubicBezTo>
                    <a:pt x="779331" y="170522"/>
                    <a:pt x="780029" y="171918"/>
                    <a:pt x="780727" y="173314"/>
                  </a:cubicBezTo>
                  <a:cubicBezTo>
                    <a:pt x="781425" y="174942"/>
                    <a:pt x="782123" y="176338"/>
                    <a:pt x="782821" y="177967"/>
                  </a:cubicBezTo>
                  <a:cubicBezTo>
                    <a:pt x="783519" y="179363"/>
                    <a:pt x="783984" y="180758"/>
                    <a:pt x="784682" y="182154"/>
                  </a:cubicBezTo>
                  <a:cubicBezTo>
                    <a:pt x="785845" y="184713"/>
                    <a:pt x="786776" y="187505"/>
                    <a:pt x="787939" y="190296"/>
                  </a:cubicBezTo>
                  <a:lnTo>
                    <a:pt x="787939" y="190296"/>
                  </a:lnTo>
                  <a:cubicBezTo>
                    <a:pt x="793522" y="205185"/>
                    <a:pt x="797477" y="221004"/>
                    <a:pt x="799571" y="237289"/>
                  </a:cubicBezTo>
                  <a:cubicBezTo>
                    <a:pt x="805619" y="236824"/>
                    <a:pt x="811668" y="236591"/>
                    <a:pt x="817949" y="236591"/>
                  </a:cubicBezTo>
                  <a:cubicBezTo>
                    <a:pt x="830977" y="236591"/>
                    <a:pt x="843772" y="237522"/>
                    <a:pt x="856334" y="239150"/>
                  </a:cubicBezTo>
                  <a:cubicBezTo>
                    <a:pt x="858428" y="239383"/>
                    <a:pt x="860289" y="239615"/>
                    <a:pt x="862383" y="239848"/>
                  </a:cubicBezTo>
                  <a:cubicBezTo>
                    <a:pt x="864942" y="240313"/>
                    <a:pt x="867733" y="240779"/>
                    <a:pt x="870292" y="241244"/>
                  </a:cubicBezTo>
                  <a:cubicBezTo>
                    <a:pt x="872386" y="241709"/>
                    <a:pt x="874480" y="241942"/>
                    <a:pt x="876573" y="242407"/>
                  </a:cubicBezTo>
                  <a:cubicBezTo>
                    <a:pt x="879132" y="242872"/>
                    <a:pt x="881691" y="243570"/>
                    <a:pt x="884250" y="244035"/>
                  </a:cubicBezTo>
                  <a:cubicBezTo>
                    <a:pt x="886344" y="244501"/>
                    <a:pt x="888671" y="244966"/>
                    <a:pt x="890764" y="245431"/>
                  </a:cubicBezTo>
                  <a:cubicBezTo>
                    <a:pt x="893323" y="246129"/>
                    <a:pt x="895650" y="246827"/>
                    <a:pt x="898209" y="247525"/>
                  </a:cubicBezTo>
                  <a:cubicBezTo>
                    <a:pt x="900302" y="248223"/>
                    <a:pt x="902396" y="248688"/>
                    <a:pt x="904722" y="249386"/>
                  </a:cubicBezTo>
                  <a:cubicBezTo>
                    <a:pt x="907049" y="250084"/>
                    <a:pt x="909608" y="250782"/>
                    <a:pt x="911934" y="251712"/>
                  </a:cubicBezTo>
                  <a:cubicBezTo>
                    <a:pt x="914028" y="252410"/>
                    <a:pt x="916122" y="253108"/>
                    <a:pt x="918215" y="253806"/>
                  </a:cubicBezTo>
                  <a:cubicBezTo>
                    <a:pt x="920542" y="254737"/>
                    <a:pt x="922868" y="255435"/>
                    <a:pt x="925194" y="256365"/>
                  </a:cubicBezTo>
                  <a:cubicBezTo>
                    <a:pt x="927288" y="257063"/>
                    <a:pt x="929382" y="257994"/>
                    <a:pt x="931476" y="258924"/>
                  </a:cubicBezTo>
                  <a:cubicBezTo>
                    <a:pt x="933802" y="259855"/>
                    <a:pt x="935896" y="260785"/>
                    <a:pt x="938222" y="261716"/>
                  </a:cubicBezTo>
                  <a:cubicBezTo>
                    <a:pt x="940316" y="262646"/>
                    <a:pt x="942410" y="263577"/>
                    <a:pt x="944503" y="264507"/>
                  </a:cubicBezTo>
                  <a:cubicBezTo>
                    <a:pt x="946597" y="265438"/>
                    <a:pt x="948923" y="266601"/>
                    <a:pt x="951017" y="267764"/>
                  </a:cubicBezTo>
                  <a:cubicBezTo>
                    <a:pt x="953111" y="268695"/>
                    <a:pt x="954972" y="269858"/>
                    <a:pt x="957066" y="270789"/>
                  </a:cubicBezTo>
                  <a:cubicBezTo>
                    <a:pt x="959159" y="271952"/>
                    <a:pt x="961253" y="273115"/>
                    <a:pt x="963347" y="274278"/>
                  </a:cubicBezTo>
                  <a:cubicBezTo>
                    <a:pt x="965440" y="275441"/>
                    <a:pt x="967302" y="276605"/>
                    <a:pt x="969395" y="277768"/>
                  </a:cubicBezTo>
                  <a:cubicBezTo>
                    <a:pt x="971489" y="278931"/>
                    <a:pt x="973350" y="280094"/>
                    <a:pt x="975444" y="281490"/>
                  </a:cubicBezTo>
                  <a:cubicBezTo>
                    <a:pt x="977537" y="282653"/>
                    <a:pt x="979399" y="284049"/>
                    <a:pt x="981260" y="285212"/>
                  </a:cubicBezTo>
                  <a:cubicBezTo>
                    <a:pt x="983121" y="286375"/>
                    <a:pt x="985215" y="287771"/>
                    <a:pt x="987076" y="289167"/>
                  </a:cubicBezTo>
                  <a:cubicBezTo>
                    <a:pt x="988937" y="290563"/>
                    <a:pt x="990798" y="291959"/>
                    <a:pt x="992892" y="293354"/>
                  </a:cubicBezTo>
                  <a:cubicBezTo>
                    <a:pt x="994753" y="294750"/>
                    <a:pt x="996614" y="295913"/>
                    <a:pt x="998475" y="297309"/>
                  </a:cubicBezTo>
                  <a:cubicBezTo>
                    <a:pt x="1000336" y="298705"/>
                    <a:pt x="1002197" y="300333"/>
                    <a:pt x="1004291" y="301729"/>
                  </a:cubicBezTo>
                  <a:cubicBezTo>
                    <a:pt x="1005919" y="303125"/>
                    <a:pt x="1007780" y="304521"/>
                    <a:pt x="1009409" y="305917"/>
                  </a:cubicBezTo>
                  <a:cubicBezTo>
                    <a:pt x="1011270" y="307545"/>
                    <a:pt x="1013363" y="309174"/>
                    <a:pt x="1015225" y="311035"/>
                  </a:cubicBezTo>
                  <a:cubicBezTo>
                    <a:pt x="1016853" y="312431"/>
                    <a:pt x="1018482" y="313826"/>
                    <a:pt x="1019877" y="315222"/>
                  </a:cubicBezTo>
                  <a:cubicBezTo>
                    <a:pt x="1021971" y="317083"/>
                    <a:pt x="1024065" y="319177"/>
                    <a:pt x="1026159" y="321038"/>
                  </a:cubicBezTo>
                  <a:cubicBezTo>
                    <a:pt x="1027322" y="322201"/>
                    <a:pt x="1028718" y="323364"/>
                    <a:pt x="1029881" y="324760"/>
                  </a:cubicBezTo>
                  <a:cubicBezTo>
                    <a:pt x="1033138" y="328017"/>
                    <a:pt x="1036395" y="331274"/>
                    <a:pt x="1039419" y="334764"/>
                  </a:cubicBezTo>
                  <a:cubicBezTo>
                    <a:pt x="1040349" y="335694"/>
                    <a:pt x="1041047" y="336625"/>
                    <a:pt x="1041745" y="337555"/>
                  </a:cubicBezTo>
                  <a:cubicBezTo>
                    <a:pt x="1044071" y="340114"/>
                    <a:pt x="1046165" y="342673"/>
                    <a:pt x="1048492" y="345232"/>
                  </a:cubicBezTo>
                  <a:cubicBezTo>
                    <a:pt x="1049655" y="346628"/>
                    <a:pt x="1050818" y="348024"/>
                    <a:pt x="1051749" y="349420"/>
                  </a:cubicBezTo>
                  <a:cubicBezTo>
                    <a:pt x="1053610" y="351746"/>
                    <a:pt x="1055238" y="353840"/>
                    <a:pt x="1057099" y="356166"/>
                  </a:cubicBezTo>
                  <a:cubicBezTo>
                    <a:pt x="1058262" y="357795"/>
                    <a:pt x="1059426" y="359190"/>
                    <a:pt x="1060356" y="360819"/>
                  </a:cubicBezTo>
                  <a:cubicBezTo>
                    <a:pt x="1061985" y="363145"/>
                    <a:pt x="1063613" y="365239"/>
                    <a:pt x="1065241" y="367565"/>
                  </a:cubicBezTo>
                  <a:cubicBezTo>
                    <a:pt x="1066405" y="369194"/>
                    <a:pt x="1067335" y="370822"/>
                    <a:pt x="1068498" y="372451"/>
                  </a:cubicBezTo>
                  <a:cubicBezTo>
                    <a:pt x="1069894" y="374777"/>
                    <a:pt x="1071523" y="376871"/>
                    <a:pt x="1072919" y="379197"/>
                  </a:cubicBezTo>
                  <a:cubicBezTo>
                    <a:pt x="1074082" y="380826"/>
                    <a:pt x="1075012" y="382687"/>
                    <a:pt x="1075943" y="384315"/>
                  </a:cubicBezTo>
                  <a:cubicBezTo>
                    <a:pt x="1077338" y="386641"/>
                    <a:pt x="1078734" y="388968"/>
                    <a:pt x="1079897" y="391294"/>
                  </a:cubicBezTo>
                  <a:cubicBezTo>
                    <a:pt x="1080828" y="393155"/>
                    <a:pt x="1081759" y="394784"/>
                    <a:pt x="1082689" y="396645"/>
                  </a:cubicBezTo>
                  <a:cubicBezTo>
                    <a:pt x="1083852" y="398971"/>
                    <a:pt x="1085016" y="401298"/>
                    <a:pt x="1086179" y="403624"/>
                  </a:cubicBezTo>
                  <a:cubicBezTo>
                    <a:pt x="1087109" y="405485"/>
                    <a:pt x="1088040" y="407346"/>
                    <a:pt x="1088738" y="409207"/>
                  </a:cubicBezTo>
                  <a:cubicBezTo>
                    <a:pt x="1089901" y="411534"/>
                    <a:pt x="1091064" y="414093"/>
                    <a:pt x="1091995" y="416419"/>
                  </a:cubicBezTo>
                  <a:cubicBezTo>
                    <a:pt x="1092925" y="418280"/>
                    <a:pt x="1093623" y="420141"/>
                    <a:pt x="1094321" y="422002"/>
                  </a:cubicBezTo>
                  <a:cubicBezTo>
                    <a:pt x="1095252" y="424561"/>
                    <a:pt x="1096415" y="426888"/>
                    <a:pt x="1097345" y="429447"/>
                  </a:cubicBezTo>
                  <a:cubicBezTo>
                    <a:pt x="1098043" y="431308"/>
                    <a:pt x="1098741" y="433401"/>
                    <a:pt x="1099439" y="435262"/>
                  </a:cubicBezTo>
                  <a:cubicBezTo>
                    <a:pt x="1100370" y="437821"/>
                    <a:pt x="1101300" y="440380"/>
                    <a:pt x="1101998" y="442939"/>
                  </a:cubicBezTo>
                  <a:cubicBezTo>
                    <a:pt x="1102696" y="444801"/>
                    <a:pt x="1103161" y="446894"/>
                    <a:pt x="1103859" y="448755"/>
                  </a:cubicBezTo>
                  <a:cubicBezTo>
                    <a:pt x="1104557" y="451314"/>
                    <a:pt x="1105487" y="454106"/>
                    <a:pt x="1106186" y="456665"/>
                  </a:cubicBezTo>
                  <a:cubicBezTo>
                    <a:pt x="1106651" y="458526"/>
                    <a:pt x="1107349" y="460620"/>
                    <a:pt x="1107814" y="462481"/>
                  </a:cubicBezTo>
                  <a:cubicBezTo>
                    <a:pt x="1108512" y="465273"/>
                    <a:pt x="1109210" y="468064"/>
                    <a:pt x="1109675" y="470856"/>
                  </a:cubicBezTo>
                  <a:cubicBezTo>
                    <a:pt x="1110140" y="472717"/>
                    <a:pt x="1110605" y="474578"/>
                    <a:pt x="1110838" y="476672"/>
                  </a:cubicBezTo>
                  <a:cubicBezTo>
                    <a:pt x="1111303" y="479463"/>
                    <a:pt x="1111769" y="482488"/>
                    <a:pt x="1112467" y="485279"/>
                  </a:cubicBezTo>
                  <a:cubicBezTo>
                    <a:pt x="1112699" y="487140"/>
                    <a:pt x="1113164" y="489001"/>
                    <a:pt x="1113397" y="490862"/>
                  </a:cubicBezTo>
                  <a:cubicBezTo>
                    <a:pt x="1113862" y="493887"/>
                    <a:pt x="1114328" y="497144"/>
                    <a:pt x="1114560" y="500401"/>
                  </a:cubicBezTo>
                  <a:cubicBezTo>
                    <a:pt x="1114560" y="502029"/>
                    <a:pt x="1115026" y="503657"/>
                    <a:pt x="1115258" y="505519"/>
                  </a:cubicBezTo>
                  <a:cubicBezTo>
                    <a:pt x="1115491" y="509241"/>
                    <a:pt x="1115723" y="512730"/>
                    <a:pt x="1115956" y="516453"/>
                  </a:cubicBezTo>
                  <a:cubicBezTo>
                    <a:pt x="1115956" y="517616"/>
                    <a:pt x="1115956" y="519011"/>
                    <a:pt x="1116189" y="520175"/>
                  </a:cubicBezTo>
                  <a:cubicBezTo>
                    <a:pt x="1116421" y="525060"/>
                    <a:pt x="1116654" y="530178"/>
                    <a:pt x="1116654" y="535063"/>
                  </a:cubicBezTo>
                  <a:cubicBezTo>
                    <a:pt x="1116654" y="539949"/>
                    <a:pt x="1116654" y="545067"/>
                    <a:pt x="1116189" y="549952"/>
                  </a:cubicBezTo>
                  <a:cubicBezTo>
                    <a:pt x="1116189" y="551115"/>
                    <a:pt x="1116189" y="552511"/>
                    <a:pt x="1115956" y="553674"/>
                  </a:cubicBezTo>
                  <a:close/>
                  <a:moveTo>
                    <a:pt x="582521" y="391759"/>
                  </a:moveTo>
                  <a:cubicBezTo>
                    <a:pt x="592059" y="391759"/>
                    <a:pt x="599969" y="383850"/>
                    <a:pt x="599969" y="374312"/>
                  </a:cubicBezTo>
                  <a:cubicBezTo>
                    <a:pt x="599969" y="364774"/>
                    <a:pt x="592059" y="356864"/>
                    <a:pt x="582521" y="356864"/>
                  </a:cubicBezTo>
                  <a:cubicBezTo>
                    <a:pt x="572983" y="356864"/>
                    <a:pt x="565074" y="364774"/>
                    <a:pt x="565074" y="374312"/>
                  </a:cubicBezTo>
                  <a:cubicBezTo>
                    <a:pt x="565074" y="383850"/>
                    <a:pt x="572750" y="391759"/>
                    <a:pt x="582521" y="391759"/>
                  </a:cubicBezTo>
                  <a:close/>
                  <a:moveTo>
                    <a:pt x="653475" y="331274"/>
                  </a:moveTo>
                  <a:lnTo>
                    <a:pt x="611135" y="331274"/>
                  </a:lnTo>
                  <a:lnTo>
                    <a:pt x="611135" y="427585"/>
                  </a:lnTo>
                  <a:lnTo>
                    <a:pt x="596712" y="427585"/>
                  </a:lnTo>
                  <a:cubicBezTo>
                    <a:pt x="592757" y="424561"/>
                    <a:pt x="587639" y="422700"/>
                    <a:pt x="582056" y="422700"/>
                  </a:cubicBezTo>
                  <a:cubicBezTo>
                    <a:pt x="576473" y="422700"/>
                    <a:pt x="571587" y="424561"/>
                    <a:pt x="567400" y="427585"/>
                  </a:cubicBezTo>
                  <a:lnTo>
                    <a:pt x="553674" y="427585"/>
                  </a:lnTo>
                  <a:lnTo>
                    <a:pt x="553674" y="331274"/>
                  </a:lnTo>
                  <a:lnTo>
                    <a:pt x="511567" y="331274"/>
                  </a:lnTo>
                  <a:lnTo>
                    <a:pt x="511567" y="625094"/>
                  </a:lnTo>
                  <a:lnTo>
                    <a:pt x="494352" y="625094"/>
                  </a:lnTo>
                  <a:lnTo>
                    <a:pt x="494352" y="668131"/>
                  </a:lnTo>
                  <a:lnTo>
                    <a:pt x="670690" y="668131"/>
                  </a:lnTo>
                  <a:lnTo>
                    <a:pt x="670690" y="625094"/>
                  </a:lnTo>
                  <a:lnTo>
                    <a:pt x="653475" y="625094"/>
                  </a:lnTo>
                  <a:lnTo>
                    <a:pt x="653475" y="331274"/>
                  </a:lnTo>
                  <a:close/>
                  <a:moveTo>
                    <a:pt x="611135" y="625094"/>
                  </a:moveTo>
                  <a:lnTo>
                    <a:pt x="553674" y="625094"/>
                  </a:lnTo>
                  <a:lnTo>
                    <a:pt x="553674" y="597643"/>
                  </a:lnTo>
                  <a:lnTo>
                    <a:pt x="611135" y="597643"/>
                  </a:lnTo>
                  <a:lnTo>
                    <a:pt x="611135" y="625094"/>
                  </a:lnTo>
                  <a:close/>
                  <a:moveTo>
                    <a:pt x="611135" y="578799"/>
                  </a:moveTo>
                  <a:lnTo>
                    <a:pt x="553674" y="578799"/>
                  </a:lnTo>
                  <a:lnTo>
                    <a:pt x="553674" y="445266"/>
                  </a:lnTo>
                  <a:lnTo>
                    <a:pt x="569959" y="445266"/>
                  </a:lnTo>
                  <a:cubicBezTo>
                    <a:pt x="570657" y="438985"/>
                    <a:pt x="575775" y="434332"/>
                    <a:pt x="582289" y="434332"/>
                  </a:cubicBezTo>
                  <a:cubicBezTo>
                    <a:pt x="588802" y="434332"/>
                    <a:pt x="593920" y="439217"/>
                    <a:pt x="594386" y="445266"/>
                  </a:cubicBezTo>
                  <a:lnTo>
                    <a:pt x="611135" y="445266"/>
                  </a:lnTo>
                  <a:lnTo>
                    <a:pt x="611135" y="578799"/>
                  </a:lnTo>
                  <a:close/>
                  <a:moveTo>
                    <a:pt x="653010" y="269858"/>
                  </a:moveTo>
                  <a:lnTo>
                    <a:pt x="617882" y="269858"/>
                  </a:lnTo>
                  <a:lnTo>
                    <a:pt x="617882" y="241942"/>
                  </a:lnTo>
                  <a:lnTo>
                    <a:pt x="608111" y="241942"/>
                  </a:lnTo>
                  <a:lnTo>
                    <a:pt x="608111" y="224261"/>
                  </a:lnTo>
                  <a:lnTo>
                    <a:pt x="617417" y="224261"/>
                  </a:lnTo>
                  <a:lnTo>
                    <a:pt x="617417" y="208209"/>
                  </a:lnTo>
                  <a:lnTo>
                    <a:pt x="608111" y="208209"/>
                  </a:lnTo>
                  <a:lnTo>
                    <a:pt x="608111" y="205650"/>
                  </a:lnTo>
                  <a:cubicBezTo>
                    <a:pt x="608111" y="192623"/>
                    <a:pt x="598573" y="182154"/>
                    <a:pt x="586243" y="180293"/>
                  </a:cubicBezTo>
                  <a:lnTo>
                    <a:pt x="586243" y="135627"/>
                  </a:lnTo>
                  <a:lnTo>
                    <a:pt x="578566" y="135627"/>
                  </a:lnTo>
                  <a:lnTo>
                    <a:pt x="578566" y="180293"/>
                  </a:lnTo>
                  <a:cubicBezTo>
                    <a:pt x="566237" y="182154"/>
                    <a:pt x="556699" y="192855"/>
                    <a:pt x="556699" y="205650"/>
                  </a:cubicBezTo>
                  <a:lnTo>
                    <a:pt x="556699" y="208209"/>
                  </a:lnTo>
                  <a:lnTo>
                    <a:pt x="547393" y="208209"/>
                  </a:lnTo>
                  <a:lnTo>
                    <a:pt x="547393" y="224261"/>
                  </a:lnTo>
                  <a:lnTo>
                    <a:pt x="556699" y="224261"/>
                  </a:lnTo>
                  <a:lnTo>
                    <a:pt x="556699" y="241942"/>
                  </a:lnTo>
                  <a:lnTo>
                    <a:pt x="546928" y="241942"/>
                  </a:lnTo>
                  <a:lnTo>
                    <a:pt x="546928" y="269858"/>
                  </a:lnTo>
                  <a:lnTo>
                    <a:pt x="511800" y="269858"/>
                  </a:lnTo>
                  <a:lnTo>
                    <a:pt x="511800" y="295913"/>
                  </a:lnTo>
                  <a:lnTo>
                    <a:pt x="494585" y="295913"/>
                  </a:lnTo>
                  <a:lnTo>
                    <a:pt x="494585" y="312896"/>
                  </a:lnTo>
                  <a:lnTo>
                    <a:pt x="670225" y="312896"/>
                  </a:lnTo>
                  <a:lnTo>
                    <a:pt x="670225" y="295913"/>
                  </a:lnTo>
                  <a:lnTo>
                    <a:pt x="653010" y="295913"/>
                  </a:lnTo>
                  <a:lnTo>
                    <a:pt x="653010" y="269858"/>
                  </a:lnTo>
                  <a:close/>
                  <a:moveTo>
                    <a:pt x="574379" y="269858"/>
                  </a:moveTo>
                  <a:lnTo>
                    <a:pt x="564376" y="269858"/>
                  </a:lnTo>
                  <a:lnTo>
                    <a:pt x="564376" y="241942"/>
                  </a:lnTo>
                  <a:lnTo>
                    <a:pt x="574379" y="241942"/>
                  </a:lnTo>
                  <a:lnTo>
                    <a:pt x="574379" y="269858"/>
                  </a:lnTo>
                  <a:close/>
                  <a:moveTo>
                    <a:pt x="600434" y="269858"/>
                  </a:moveTo>
                  <a:lnTo>
                    <a:pt x="590431" y="269858"/>
                  </a:lnTo>
                  <a:lnTo>
                    <a:pt x="590431" y="241942"/>
                  </a:lnTo>
                  <a:lnTo>
                    <a:pt x="600434" y="241942"/>
                  </a:lnTo>
                  <a:lnTo>
                    <a:pt x="600434" y="269858"/>
                  </a:lnTo>
                  <a:close/>
                  <a:moveTo>
                    <a:pt x="819112" y="263344"/>
                  </a:moveTo>
                  <a:lnTo>
                    <a:pt x="780029" y="263344"/>
                  </a:lnTo>
                  <a:cubicBezTo>
                    <a:pt x="777470" y="156564"/>
                    <a:pt x="689999" y="70721"/>
                    <a:pt x="582521" y="70721"/>
                  </a:cubicBezTo>
                  <a:cubicBezTo>
                    <a:pt x="475043" y="70721"/>
                    <a:pt x="387805" y="156564"/>
                    <a:pt x="385013" y="263344"/>
                  </a:cubicBezTo>
                  <a:lnTo>
                    <a:pt x="345930" y="263344"/>
                  </a:lnTo>
                  <a:cubicBezTo>
                    <a:pt x="195182" y="263344"/>
                    <a:pt x="72815" y="385478"/>
                    <a:pt x="72815" y="536459"/>
                  </a:cubicBezTo>
                  <a:cubicBezTo>
                    <a:pt x="72815" y="687440"/>
                    <a:pt x="195182" y="809574"/>
                    <a:pt x="345930" y="809574"/>
                  </a:cubicBezTo>
                  <a:lnTo>
                    <a:pt x="385013" y="809574"/>
                  </a:lnTo>
                  <a:cubicBezTo>
                    <a:pt x="387805" y="916354"/>
                    <a:pt x="475043" y="1002197"/>
                    <a:pt x="582521" y="1002197"/>
                  </a:cubicBezTo>
                  <a:cubicBezTo>
                    <a:pt x="689999" y="1002197"/>
                    <a:pt x="777238" y="916354"/>
                    <a:pt x="780029" y="809574"/>
                  </a:cubicBezTo>
                  <a:lnTo>
                    <a:pt x="819112" y="809574"/>
                  </a:lnTo>
                  <a:cubicBezTo>
                    <a:pt x="969861" y="809574"/>
                    <a:pt x="1092227" y="687440"/>
                    <a:pt x="1092227" y="536459"/>
                  </a:cubicBezTo>
                  <a:cubicBezTo>
                    <a:pt x="1092227" y="385478"/>
                    <a:pt x="969861" y="263344"/>
                    <a:pt x="819112" y="263344"/>
                  </a:cubicBezTo>
                  <a:close/>
                  <a:moveTo>
                    <a:pt x="348024" y="624396"/>
                  </a:moveTo>
                  <a:cubicBezTo>
                    <a:pt x="332205" y="610670"/>
                    <a:pt x="312663" y="600899"/>
                    <a:pt x="291028" y="597177"/>
                  </a:cubicBezTo>
                  <a:lnTo>
                    <a:pt x="400832" y="597177"/>
                  </a:lnTo>
                  <a:cubicBezTo>
                    <a:pt x="379197" y="597177"/>
                    <a:pt x="359888" y="607879"/>
                    <a:pt x="348024" y="624396"/>
                  </a:cubicBezTo>
                  <a:close/>
                  <a:moveTo>
                    <a:pt x="361284" y="637889"/>
                  </a:moveTo>
                  <a:cubicBezTo>
                    <a:pt x="369659" y="624628"/>
                    <a:pt x="384315" y="615788"/>
                    <a:pt x="401065" y="615788"/>
                  </a:cubicBezTo>
                  <a:cubicBezTo>
                    <a:pt x="427120" y="615788"/>
                    <a:pt x="448057" y="636725"/>
                    <a:pt x="448057" y="662781"/>
                  </a:cubicBezTo>
                  <a:lnTo>
                    <a:pt x="448057" y="662781"/>
                  </a:lnTo>
                  <a:lnTo>
                    <a:pt x="448057" y="716054"/>
                  </a:lnTo>
                  <a:lnTo>
                    <a:pt x="388735" y="716054"/>
                  </a:lnTo>
                  <a:cubicBezTo>
                    <a:pt x="388735" y="716054"/>
                    <a:pt x="388735" y="714426"/>
                    <a:pt x="388735" y="713495"/>
                  </a:cubicBezTo>
                  <a:cubicBezTo>
                    <a:pt x="388735" y="684649"/>
                    <a:pt x="378267" y="658361"/>
                    <a:pt x="361284" y="637889"/>
                  </a:cubicBezTo>
                  <a:close/>
                  <a:moveTo>
                    <a:pt x="448057" y="734433"/>
                  </a:moveTo>
                  <a:lnTo>
                    <a:pt x="448057" y="847261"/>
                  </a:lnTo>
                  <a:lnTo>
                    <a:pt x="422700" y="847261"/>
                  </a:lnTo>
                  <a:lnTo>
                    <a:pt x="422700" y="774446"/>
                  </a:lnTo>
                  <a:lnTo>
                    <a:pt x="422700" y="774446"/>
                  </a:lnTo>
                  <a:cubicBezTo>
                    <a:pt x="422700" y="759092"/>
                    <a:pt x="417117" y="745134"/>
                    <a:pt x="407811" y="734433"/>
                  </a:cubicBezTo>
                  <a:lnTo>
                    <a:pt x="447825" y="734433"/>
                  </a:lnTo>
                  <a:close/>
                  <a:moveTo>
                    <a:pt x="582754" y="984284"/>
                  </a:moveTo>
                  <a:cubicBezTo>
                    <a:pt x="504821" y="984284"/>
                    <a:pt x="438752" y="934965"/>
                    <a:pt x="413627" y="865640"/>
                  </a:cubicBezTo>
                  <a:lnTo>
                    <a:pt x="751880" y="865640"/>
                  </a:lnTo>
                  <a:cubicBezTo>
                    <a:pt x="726756" y="934733"/>
                    <a:pt x="660687" y="984284"/>
                    <a:pt x="582754" y="984284"/>
                  </a:cubicBezTo>
                  <a:close/>
                  <a:moveTo>
                    <a:pt x="535761" y="847261"/>
                  </a:moveTo>
                  <a:lnTo>
                    <a:pt x="535761" y="754207"/>
                  </a:lnTo>
                  <a:cubicBezTo>
                    <a:pt x="539716" y="730478"/>
                    <a:pt x="559955" y="712565"/>
                    <a:pt x="584150" y="712565"/>
                  </a:cubicBezTo>
                  <a:cubicBezTo>
                    <a:pt x="606250" y="712565"/>
                    <a:pt x="625094" y="727919"/>
                    <a:pt x="630910" y="748856"/>
                  </a:cubicBezTo>
                  <a:lnTo>
                    <a:pt x="630910" y="847261"/>
                  </a:lnTo>
                  <a:lnTo>
                    <a:pt x="535761" y="847261"/>
                  </a:lnTo>
                  <a:close/>
                  <a:moveTo>
                    <a:pt x="742575" y="774446"/>
                  </a:moveTo>
                  <a:lnTo>
                    <a:pt x="742575" y="774446"/>
                  </a:lnTo>
                  <a:lnTo>
                    <a:pt x="742575" y="847261"/>
                  </a:lnTo>
                  <a:lnTo>
                    <a:pt x="716520" y="847261"/>
                  </a:lnTo>
                  <a:lnTo>
                    <a:pt x="716520" y="734433"/>
                  </a:lnTo>
                  <a:lnTo>
                    <a:pt x="757231" y="734433"/>
                  </a:lnTo>
                  <a:cubicBezTo>
                    <a:pt x="747926" y="745134"/>
                    <a:pt x="742575" y="759092"/>
                    <a:pt x="742575" y="774446"/>
                  </a:cubicBezTo>
                  <a:close/>
                  <a:moveTo>
                    <a:pt x="776540" y="713495"/>
                  </a:moveTo>
                  <a:cubicBezTo>
                    <a:pt x="776540" y="713495"/>
                    <a:pt x="776540" y="715124"/>
                    <a:pt x="776540" y="716054"/>
                  </a:cubicBezTo>
                  <a:lnTo>
                    <a:pt x="716520" y="716054"/>
                  </a:lnTo>
                  <a:lnTo>
                    <a:pt x="716520" y="662781"/>
                  </a:lnTo>
                  <a:lnTo>
                    <a:pt x="716520" y="662781"/>
                  </a:lnTo>
                  <a:cubicBezTo>
                    <a:pt x="716520" y="636725"/>
                    <a:pt x="737457" y="615788"/>
                    <a:pt x="763512" y="615788"/>
                  </a:cubicBezTo>
                  <a:cubicBezTo>
                    <a:pt x="780495" y="615788"/>
                    <a:pt x="795383" y="624861"/>
                    <a:pt x="803526" y="638354"/>
                  </a:cubicBezTo>
                  <a:cubicBezTo>
                    <a:pt x="786543" y="658826"/>
                    <a:pt x="776540" y="684881"/>
                    <a:pt x="776540" y="713495"/>
                  </a:cubicBezTo>
                  <a:close/>
                  <a:moveTo>
                    <a:pt x="816786" y="624861"/>
                  </a:moveTo>
                  <a:cubicBezTo>
                    <a:pt x="804921" y="608344"/>
                    <a:pt x="785613" y="597410"/>
                    <a:pt x="763745" y="597410"/>
                  </a:cubicBezTo>
                  <a:lnTo>
                    <a:pt x="874247" y="597410"/>
                  </a:lnTo>
                  <a:cubicBezTo>
                    <a:pt x="852379" y="601132"/>
                    <a:pt x="832838" y="610903"/>
                    <a:pt x="816786" y="624861"/>
                  </a:cubicBezTo>
                  <a:close/>
                  <a:moveTo>
                    <a:pt x="1027554" y="442009"/>
                  </a:moveTo>
                  <a:cubicBezTo>
                    <a:pt x="964277" y="442009"/>
                    <a:pt x="911004" y="485047"/>
                    <a:pt x="895650" y="543438"/>
                  </a:cubicBezTo>
                  <a:lnTo>
                    <a:pt x="659989" y="543438"/>
                  </a:lnTo>
                  <a:lnTo>
                    <a:pt x="659989" y="561817"/>
                  </a:lnTo>
                  <a:lnTo>
                    <a:pt x="892160" y="561817"/>
                  </a:lnTo>
                  <a:cubicBezTo>
                    <a:pt x="891462" y="567167"/>
                    <a:pt x="891230" y="572750"/>
                    <a:pt x="891230" y="578334"/>
                  </a:cubicBezTo>
                  <a:cubicBezTo>
                    <a:pt x="891230" y="578334"/>
                    <a:pt x="891230" y="578334"/>
                    <a:pt x="891230" y="578566"/>
                  </a:cubicBezTo>
                  <a:lnTo>
                    <a:pt x="659989" y="578566"/>
                  </a:lnTo>
                  <a:lnTo>
                    <a:pt x="659989" y="596945"/>
                  </a:lnTo>
                  <a:lnTo>
                    <a:pt x="763512" y="596945"/>
                  </a:lnTo>
                  <a:cubicBezTo>
                    <a:pt x="727454" y="596945"/>
                    <a:pt x="698141" y="626257"/>
                    <a:pt x="698141" y="662315"/>
                  </a:cubicBezTo>
                  <a:lnTo>
                    <a:pt x="698141" y="662315"/>
                  </a:lnTo>
                  <a:lnTo>
                    <a:pt x="698141" y="846796"/>
                  </a:lnTo>
                  <a:lnTo>
                    <a:pt x="672551" y="846796"/>
                  </a:lnTo>
                  <a:lnTo>
                    <a:pt x="672551" y="687440"/>
                  </a:lnTo>
                  <a:lnTo>
                    <a:pt x="688371" y="687440"/>
                  </a:lnTo>
                  <a:lnTo>
                    <a:pt x="688371" y="675110"/>
                  </a:lnTo>
                  <a:lnTo>
                    <a:pt x="630910" y="675110"/>
                  </a:lnTo>
                  <a:lnTo>
                    <a:pt x="630910" y="719079"/>
                  </a:lnTo>
                  <a:cubicBezTo>
                    <a:pt x="623000" y="710006"/>
                    <a:pt x="612531" y="703259"/>
                    <a:pt x="600667" y="699770"/>
                  </a:cubicBezTo>
                  <a:lnTo>
                    <a:pt x="600667" y="685812"/>
                  </a:lnTo>
                  <a:lnTo>
                    <a:pt x="607413" y="685812"/>
                  </a:lnTo>
                  <a:lnTo>
                    <a:pt x="607413" y="674878"/>
                  </a:lnTo>
                  <a:lnTo>
                    <a:pt x="558327" y="674878"/>
                  </a:lnTo>
                  <a:lnTo>
                    <a:pt x="558327" y="685812"/>
                  </a:lnTo>
                  <a:lnTo>
                    <a:pt x="565074" y="685812"/>
                  </a:lnTo>
                  <a:lnTo>
                    <a:pt x="565074" y="700468"/>
                  </a:lnTo>
                  <a:cubicBezTo>
                    <a:pt x="553674" y="704190"/>
                    <a:pt x="543671" y="711169"/>
                    <a:pt x="535994" y="720474"/>
                  </a:cubicBezTo>
                  <a:lnTo>
                    <a:pt x="535994" y="675343"/>
                  </a:lnTo>
                  <a:lnTo>
                    <a:pt x="477370" y="675343"/>
                  </a:lnTo>
                  <a:lnTo>
                    <a:pt x="477370" y="687440"/>
                  </a:lnTo>
                  <a:lnTo>
                    <a:pt x="493189" y="687440"/>
                  </a:lnTo>
                  <a:lnTo>
                    <a:pt x="493189" y="846796"/>
                  </a:lnTo>
                  <a:lnTo>
                    <a:pt x="466668" y="846796"/>
                  </a:lnTo>
                  <a:lnTo>
                    <a:pt x="466668" y="662315"/>
                  </a:lnTo>
                  <a:lnTo>
                    <a:pt x="466668" y="662315"/>
                  </a:lnTo>
                  <a:cubicBezTo>
                    <a:pt x="466668" y="626257"/>
                    <a:pt x="437356" y="596945"/>
                    <a:pt x="401298" y="596945"/>
                  </a:cubicBezTo>
                  <a:lnTo>
                    <a:pt x="505519" y="596945"/>
                  </a:lnTo>
                  <a:lnTo>
                    <a:pt x="505519" y="578566"/>
                  </a:lnTo>
                  <a:lnTo>
                    <a:pt x="274511" y="578566"/>
                  </a:lnTo>
                  <a:cubicBezTo>
                    <a:pt x="274511" y="572750"/>
                    <a:pt x="274045" y="567167"/>
                    <a:pt x="273580" y="561584"/>
                  </a:cubicBezTo>
                  <a:lnTo>
                    <a:pt x="505751" y="561584"/>
                  </a:lnTo>
                  <a:lnTo>
                    <a:pt x="505751" y="543206"/>
                  </a:lnTo>
                  <a:lnTo>
                    <a:pt x="270091" y="543206"/>
                  </a:lnTo>
                  <a:cubicBezTo>
                    <a:pt x="254504" y="484814"/>
                    <a:pt x="201463" y="441776"/>
                    <a:pt x="138186" y="441776"/>
                  </a:cubicBezTo>
                  <a:cubicBezTo>
                    <a:pt x="128881" y="441776"/>
                    <a:pt x="119575" y="442707"/>
                    <a:pt x="110735" y="444568"/>
                  </a:cubicBezTo>
                  <a:cubicBezTo>
                    <a:pt x="147491" y="350118"/>
                    <a:pt x="239150" y="283351"/>
                    <a:pt x="346395" y="283351"/>
                  </a:cubicBezTo>
                  <a:lnTo>
                    <a:pt x="403159" y="283351"/>
                  </a:lnTo>
                  <a:lnTo>
                    <a:pt x="403159" y="268230"/>
                  </a:lnTo>
                  <a:lnTo>
                    <a:pt x="403159" y="268230"/>
                  </a:lnTo>
                  <a:cubicBezTo>
                    <a:pt x="403159" y="168894"/>
                    <a:pt x="483651" y="88402"/>
                    <a:pt x="583219" y="88402"/>
                  </a:cubicBezTo>
                  <a:cubicBezTo>
                    <a:pt x="682787" y="88402"/>
                    <a:pt x="763280" y="168894"/>
                    <a:pt x="763280" y="268230"/>
                  </a:cubicBezTo>
                  <a:lnTo>
                    <a:pt x="763280" y="283351"/>
                  </a:lnTo>
                  <a:lnTo>
                    <a:pt x="820043" y="283351"/>
                  </a:lnTo>
                  <a:cubicBezTo>
                    <a:pt x="927288" y="283351"/>
                    <a:pt x="1018947" y="350350"/>
                    <a:pt x="1055703" y="444568"/>
                  </a:cubicBezTo>
                  <a:cubicBezTo>
                    <a:pt x="1046863" y="442707"/>
                    <a:pt x="1037558" y="441776"/>
                    <a:pt x="1028252" y="441776"/>
                  </a:cubicBezTo>
                  <a:close/>
                  <a:moveTo>
                    <a:pt x="566702" y="890532"/>
                  </a:moveTo>
                  <a:lnTo>
                    <a:pt x="534366" y="890532"/>
                  </a:lnTo>
                  <a:lnTo>
                    <a:pt x="526688" y="914028"/>
                  </a:lnTo>
                  <a:lnTo>
                    <a:pt x="552744" y="914028"/>
                  </a:lnTo>
                  <a:lnTo>
                    <a:pt x="551581" y="923333"/>
                  </a:lnTo>
                  <a:lnTo>
                    <a:pt x="523199" y="923333"/>
                  </a:lnTo>
                  <a:lnTo>
                    <a:pt x="519709" y="934035"/>
                  </a:lnTo>
                  <a:lnTo>
                    <a:pt x="563212" y="934035"/>
                  </a:lnTo>
                  <a:lnTo>
                    <a:pt x="566469" y="890532"/>
                  </a:lnTo>
                  <a:close/>
                  <a:moveTo>
                    <a:pt x="554140" y="905886"/>
                  </a:moveTo>
                  <a:lnTo>
                    <a:pt x="539483" y="905886"/>
                  </a:lnTo>
                  <a:lnTo>
                    <a:pt x="541577" y="897976"/>
                  </a:lnTo>
                  <a:lnTo>
                    <a:pt x="555768" y="897976"/>
                  </a:lnTo>
                  <a:cubicBezTo>
                    <a:pt x="555768" y="897976"/>
                    <a:pt x="554372" y="905886"/>
                    <a:pt x="554372" y="905886"/>
                  </a:cubicBezTo>
                  <a:close/>
                  <a:moveTo>
                    <a:pt x="660222" y="922403"/>
                  </a:moveTo>
                  <a:lnTo>
                    <a:pt x="665572" y="934035"/>
                  </a:lnTo>
                  <a:lnTo>
                    <a:pt x="681624" y="933337"/>
                  </a:lnTo>
                  <a:lnTo>
                    <a:pt x="675343" y="923333"/>
                  </a:lnTo>
                  <a:lnTo>
                    <a:pt x="682787" y="922868"/>
                  </a:lnTo>
                  <a:lnTo>
                    <a:pt x="676506" y="912167"/>
                  </a:lnTo>
                  <a:lnTo>
                    <a:pt x="667433" y="912167"/>
                  </a:lnTo>
                  <a:lnTo>
                    <a:pt x="656500" y="890532"/>
                  </a:lnTo>
                  <a:lnTo>
                    <a:pt x="645333" y="890532"/>
                  </a:lnTo>
                  <a:lnTo>
                    <a:pt x="633934" y="911004"/>
                  </a:lnTo>
                  <a:lnTo>
                    <a:pt x="638121" y="922635"/>
                  </a:lnTo>
                  <a:lnTo>
                    <a:pt x="659989" y="922635"/>
                  </a:lnTo>
                  <a:close/>
                  <a:moveTo>
                    <a:pt x="650916" y="901931"/>
                  </a:moveTo>
                  <a:lnTo>
                    <a:pt x="655336" y="911702"/>
                  </a:lnTo>
                  <a:lnTo>
                    <a:pt x="646031" y="911702"/>
                  </a:lnTo>
                  <a:lnTo>
                    <a:pt x="650916" y="901931"/>
                  </a:lnTo>
                  <a:close/>
                  <a:moveTo>
                    <a:pt x="516685" y="890299"/>
                  </a:moveTo>
                  <a:lnTo>
                    <a:pt x="504123" y="890299"/>
                  </a:lnTo>
                  <a:lnTo>
                    <a:pt x="484349" y="933802"/>
                  </a:lnTo>
                  <a:lnTo>
                    <a:pt x="501796" y="933802"/>
                  </a:lnTo>
                  <a:lnTo>
                    <a:pt x="516685" y="890299"/>
                  </a:lnTo>
                  <a:close/>
                  <a:moveTo>
                    <a:pt x="580427" y="933802"/>
                  </a:moveTo>
                  <a:lnTo>
                    <a:pt x="624628" y="933802"/>
                  </a:lnTo>
                  <a:lnTo>
                    <a:pt x="621837" y="922635"/>
                  </a:lnTo>
                  <a:lnTo>
                    <a:pt x="604389" y="922635"/>
                  </a:lnTo>
                  <a:lnTo>
                    <a:pt x="618115" y="910306"/>
                  </a:lnTo>
                  <a:lnTo>
                    <a:pt x="613462" y="890299"/>
                  </a:lnTo>
                  <a:lnTo>
                    <a:pt x="580660" y="890299"/>
                  </a:lnTo>
                  <a:lnTo>
                    <a:pt x="580660" y="907049"/>
                  </a:lnTo>
                  <a:cubicBezTo>
                    <a:pt x="580660" y="907049"/>
                    <a:pt x="592990" y="907049"/>
                    <a:pt x="592990" y="907049"/>
                  </a:cubicBezTo>
                  <a:lnTo>
                    <a:pt x="591827" y="900302"/>
                  </a:lnTo>
                  <a:lnTo>
                    <a:pt x="603691" y="900302"/>
                  </a:lnTo>
                  <a:lnTo>
                    <a:pt x="604389" y="907747"/>
                  </a:lnTo>
                  <a:lnTo>
                    <a:pt x="580660" y="922170"/>
                  </a:lnTo>
                  <a:lnTo>
                    <a:pt x="580195" y="933802"/>
                  </a:lnTo>
                  <a:close/>
                </a:path>
              </a:pathLst>
            </a:custGeom>
            <a:grpFill/>
            <a:ln w="23259" cap="flat">
              <a:noFill/>
              <a:prstDash val="solid"/>
              <a:miter/>
            </a:ln>
          </p:spPr>
          <p:txBody>
            <a:bodyPr rtlCol="0" anchor="ctr"/>
            <a:lstStyle/>
            <a:p>
              <a:endParaRPr lang="zh-CN" altLang="en-US"/>
            </a:p>
          </p:txBody>
        </p:sp>
      </p:grpSp>
      <p:sp>
        <p:nvSpPr>
          <p:cNvPr id="49" name="任意多边形: 形状 48">
            <a:extLst>
              <a:ext uri="{FF2B5EF4-FFF2-40B4-BE49-F238E27FC236}">
                <a16:creationId xmlns:a16="http://schemas.microsoft.com/office/drawing/2014/main" id="{EE618ACD-53D0-8DEC-4A0E-C621D70D2929}"/>
              </a:ext>
            </a:extLst>
          </p:cNvPr>
          <p:cNvSpPr/>
          <p:nvPr/>
        </p:nvSpPr>
        <p:spPr>
          <a:xfrm>
            <a:off x="-1" y="4661301"/>
            <a:ext cx="12192000" cy="2196699"/>
          </a:xfrm>
          <a:custGeom>
            <a:avLst/>
            <a:gdLst>
              <a:gd name="connsiteX0" fmla="*/ 12192000 w 12192000"/>
              <a:gd name="connsiteY0" fmla="*/ 0 h 2196699"/>
              <a:gd name="connsiteX1" fmla="*/ 12192000 w 12192000"/>
              <a:gd name="connsiteY1" fmla="*/ 2196699 h 2196699"/>
              <a:gd name="connsiteX2" fmla="*/ 0 w 12192000"/>
              <a:gd name="connsiteY2" fmla="*/ 2196699 h 2196699"/>
              <a:gd name="connsiteX3" fmla="*/ 0 w 12192000"/>
              <a:gd name="connsiteY3" fmla="*/ 2 h 2196699"/>
              <a:gd name="connsiteX4" fmla="*/ 229549 w 12192000"/>
              <a:gd name="connsiteY4" fmla="*/ 91464 h 2196699"/>
              <a:gd name="connsiteX5" fmla="*/ 5279411 w 12192000"/>
              <a:gd name="connsiteY5" fmla="*/ 1062104 h 2196699"/>
              <a:gd name="connsiteX6" fmla="*/ 5281958 w 12192000"/>
              <a:gd name="connsiteY6" fmla="*/ 1062184 h 2196699"/>
              <a:gd name="connsiteX7" fmla="*/ 5311377 w 12192000"/>
              <a:gd name="connsiteY7" fmla="*/ 1110610 h 2196699"/>
              <a:gd name="connsiteX8" fmla="*/ 6096001 w 12192000"/>
              <a:gd name="connsiteY8" fmla="*/ 1527791 h 2196699"/>
              <a:gd name="connsiteX9" fmla="*/ 6880625 w 12192000"/>
              <a:gd name="connsiteY9" fmla="*/ 1110610 h 2196699"/>
              <a:gd name="connsiteX10" fmla="*/ 6910045 w 12192000"/>
              <a:gd name="connsiteY10" fmla="*/ 1062184 h 2196699"/>
              <a:gd name="connsiteX11" fmla="*/ 6912585 w 12192000"/>
              <a:gd name="connsiteY11" fmla="*/ 1062104 h 2196699"/>
              <a:gd name="connsiteX12" fmla="*/ 11962448 w 12192000"/>
              <a:gd name="connsiteY12" fmla="*/ 91464 h 2196699"/>
              <a:gd name="connsiteX13" fmla="*/ 12192000 w 12192000"/>
              <a:gd name="connsiteY13" fmla="*/ 0 h 21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196699">
                <a:moveTo>
                  <a:pt x="12192000" y="0"/>
                </a:moveTo>
                <a:lnTo>
                  <a:pt x="12192000" y="2196699"/>
                </a:lnTo>
                <a:lnTo>
                  <a:pt x="0" y="2196699"/>
                </a:lnTo>
                <a:lnTo>
                  <a:pt x="0" y="2"/>
                </a:lnTo>
                <a:lnTo>
                  <a:pt x="229549" y="91464"/>
                </a:lnTo>
                <a:cubicBezTo>
                  <a:pt x="1660945" y="634226"/>
                  <a:pt x="3394606" y="983313"/>
                  <a:pt x="5279411" y="1062104"/>
                </a:cubicBezTo>
                <a:lnTo>
                  <a:pt x="5281958" y="1062184"/>
                </a:lnTo>
                <a:lnTo>
                  <a:pt x="5311377" y="1110610"/>
                </a:lnTo>
                <a:cubicBezTo>
                  <a:pt x="5481421" y="1362307"/>
                  <a:pt x="5769386" y="1527791"/>
                  <a:pt x="6096001" y="1527791"/>
                </a:cubicBezTo>
                <a:cubicBezTo>
                  <a:pt x="6422617" y="1527791"/>
                  <a:pt x="6710582" y="1362307"/>
                  <a:pt x="6880625" y="1110610"/>
                </a:cubicBezTo>
                <a:lnTo>
                  <a:pt x="6910045" y="1062184"/>
                </a:lnTo>
                <a:lnTo>
                  <a:pt x="6912585" y="1062104"/>
                </a:lnTo>
                <a:cubicBezTo>
                  <a:pt x="8797390" y="983313"/>
                  <a:pt x="10531051" y="634226"/>
                  <a:pt x="11962448" y="91464"/>
                </a:cubicBezTo>
                <a:lnTo>
                  <a:pt x="12192000" y="0"/>
                </a:lnTo>
                <a:close/>
              </a:path>
            </a:pathLst>
          </a:custGeom>
          <a:gradFill flip="none" rotWithShape="1">
            <a:gsLst>
              <a:gs pos="0">
                <a:srgbClr val="FEFCFA"/>
              </a:gs>
              <a:gs pos="100000">
                <a:srgbClr val="FEFCFA"/>
              </a:gs>
            </a:gsLst>
            <a:lin ang="16200000" scaled="1"/>
            <a:tileRect/>
          </a:gradFill>
          <a:ln>
            <a:solidFill>
              <a:srgbClr val="FDF5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任意多边形: 形状 49">
            <a:extLst>
              <a:ext uri="{FF2B5EF4-FFF2-40B4-BE49-F238E27FC236}">
                <a16:creationId xmlns:a16="http://schemas.microsoft.com/office/drawing/2014/main" id="{7AF10FCA-4140-0F3B-4ECA-095816E4C854}"/>
              </a:ext>
            </a:extLst>
          </p:cNvPr>
          <p:cNvSpPr/>
          <p:nvPr/>
        </p:nvSpPr>
        <p:spPr>
          <a:xfrm>
            <a:off x="-1" y="3862591"/>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任意多边形: 形状 50">
            <a:extLst>
              <a:ext uri="{FF2B5EF4-FFF2-40B4-BE49-F238E27FC236}">
                <a16:creationId xmlns:a16="http://schemas.microsoft.com/office/drawing/2014/main" id="{80D5A741-45C5-AB23-F8BA-F844BEDAE355}"/>
              </a:ext>
            </a:extLst>
          </p:cNvPr>
          <p:cNvSpPr/>
          <p:nvPr/>
        </p:nvSpPr>
        <p:spPr>
          <a:xfrm>
            <a:off x="6969165" y="3862591"/>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8" name="组合 17">
            <a:extLst>
              <a:ext uri="{FF2B5EF4-FFF2-40B4-BE49-F238E27FC236}">
                <a16:creationId xmlns:a16="http://schemas.microsoft.com/office/drawing/2014/main" id="{C4E437C2-41BB-0586-9FC0-722B9A8D8536}"/>
              </a:ext>
            </a:extLst>
          </p:cNvPr>
          <p:cNvGrpSpPr/>
          <p:nvPr/>
        </p:nvGrpSpPr>
        <p:grpSpPr>
          <a:xfrm>
            <a:off x="3076078" y="1436855"/>
            <a:ext cx="6039845" cy="2651066"/>
            <a:chOff x="3078099" y="1967565"/>
            <a:chExt cx="6039845" cy="2924056"/>
          </a:xfrm>
          <a:gradFill>
            <a:gsLst>
              <a:gs pos="100000">
                <a:schemeClr val="accent4">
                  <a:lumMod val="60000"/>
                  <a:lumOff val="40000"/>
                </a:schemeClr>
              </a:gs>
              <a:gs pos="12000">
                <a:schemeClr val="accent4">
                  <a:lumMod val="20000"/>
                  <a:lumOff val="80000"/>
                </a:schemeClr>
              </a:gs>
            </a:gsLst>
            <a:lin ang="5400000" scaled="1"/>
          </a:gradFill>
          <a:effectLst>
            <a:outerShdw blurRad="63500" dir="5400000" sx="101000" sy="101000" algn="ctr" rotWithShape="0">
              <a:schemeClr val="accent4">
                <a:lumMod val="20000"/>
                <a:lumOff val="80000"/>
                <a:alpha val="40000"/>
              </a:schemeClr>
            </a:outerShdw>
          </a:effectLst>
        </p:grpSpPr>
        <p:sp>
          <p:nvSpPr>
            <p:cNvPr id="4" name="任意多边形: 形状 3">
              <a:extLst>
                <a:ext uri="{FF2B5EF4-FFF2-40B4-BE49-F238E27FC236}">
                  <a16:creationId xmlns:a16="http://schemas.microsoft.com/office/drawing/2014/main" id="{687FB177-83E6-9BAF-2ACB-B898E2781CE5}"/>
                </a:ext>
              </a:extLst>
            </p:cNvPr>
            <p:cNvSpPr/>
            <p:nvPr/>
          </p:nvSpPr>
          <p:spPr>
            <a:xfrm>
              <a:off x="3650930" y="1967565"/>
              <a:ext cx="707692" cy="1494460"/>
            </a:xfrm>
            <a:custGeom>
              <a:avLst/>
              <a:gdLst>
                <a:gd name="connsiteX0" fmla="*/ 395355 w 707692"/>
                <a:gd name="connsiteY0" fmla="*/ 1191767 h 1494460"/>
                <a:gd name="connsiteX1" fmla="*/ 397018 w 707692"/>
                <a:gd name="connsiteY1" fmla="*/ 1131893 h 1494460"/>
                <a:gd name="connsiteX2" fmla="*/ 397018 w 707692"/>
                <a:gd name="connsiteY2" fmla="*/ 987674 h 1494460"/>
                <a:gd name="connsiteX3" fmla="*/ 399156 w 707692"/>
                <a:gd name="connsiteY3" fmla="*/ 966291 h 1494460"/>
                <a:gd name="connsiteX4" fmla="*/ 426479 w 707692"/>
                <a:gd name="connsiteY4" fmla="*/ 962965 h 1494460"/>
                <a:gd name="connsiteX5" fmla="*/ 428855 w 707692"/>
                <a:gd name="connsiteY5" fmla="*/ 963440 h 1494460"/>
                <a:gd name="connsiteX6" fmla="*/ 431231 w 707692"/>
                <a:gd name="connsiteY6" fmla="*/ 962489 h 1494460"/>
                <a:gd name="connsiteX7" fmla="*/ 493718 w 707692"/>
                <a:gd name="connsiteY7" fmla="*/ 957975 h 1494460"/>
                <a:gd name="connsiteX8" fmla="*/ 495619 w 707692"/>
                <a:gd name="connsiteY8" fmla="*/ 958688 h 1494460"/>
                <a:gd name="connsiteX9" fmla="*/ 497520 w 707692"/>
                <a:gd name="connsiteY9" fmla="*/ 958688 h 1494460"/>
                <a:gd name="connsiteX10" fmla="*/ 699711 w 707692"/>
                <a:gd name="connsiteY10" fmla="*/ 927801 h 1494460"/>
                <a:gd name="connsiteX11" fmla="*/ 705414 w 707692"/>
                <a:gd name="connsiteY11" fmla="*/ 926613 h 1494460"/>
                <a:gd name="connsiteX12" fmla="*/ 706602 w 707692"/>
                <a:gd name="connsiteY12" fmla="*/ 920911 h 1494460"/>
                <a:gd name="connsiteX13" fmla="*/ 703275 w 707692"/>
                <a:gd name="connsiteY13" fmla="*/ 896201 h 1494460"/>
                <a:gd name="connsiteX14" fmla="*/ 679754 w 707692"/>
                <a:gd name="connsiteY14" fmla="*/ 882658 h 1494460"/>
                <a:gd name="connsiteX15" fmla="*/ 635086 w 707692"/>
                <a:gd name="connsiteY15" fmla="*/ 872204 h 1494460"/>
                <a:gd name="connsiteX16" fmla="*/ 632710 w 707692"/>
                <a:gd name="connsiteY16" fmla="*/ 871491 h 1494460"/>
                <a:gd name="connsiteX17" fmla="*/ 630334 w 707692"/>
                <a:gd name="connsiteY17" fmla="*/ 872204 h 1494460"/>
                <a:gd name="connsiteX18" fmla="*/ 597546 w 707692"/>
                <a:gd name="connsiteY18" fmla="*/ 863651 h 1494460"/>
                <a:gd name="connsiteX19" fmla="*/ 593983 w 707692"/>
                <a:gd name="connsiteY19" fmla="*/ 860087 h 1494460"/>
                <a:gd name="connsiteX20" fmla="*/ 589231 w 707692"/>
                <a:gd name="connsiteY20" fmla="*/ 861275 h 1494460"/>
                <a:gd name="connsiteX21" fmla="*/ 544563 w 707692"/>
                <a:gd name="connsiteY21" fmla="*/ 858661 h 1494460"/>
                <a:gd name="connsiteX22" fmla="*/ 541950 w 707692"/>
                <a:gd name="connsiteY22" fmla="*/ 857711 h 1494460"/>
                <a:gd name="connsiteX23" fmla="*/ 489917 w 707692"/>
                <a:gd name="connsiteY23" fmla="*/ 870066 h 1494460"/>
                <a:gd name="connsiteX24" fmla="*/ 461881 w 707692"/>
                <a:gd name="connsiteY24" fmla="*/ 873154 h 1494460"/>
                <a:gd name="connsiteX25" fmla="*/ 459742 w 707692"/>
                <a:gd name="connsiteY25" fmla="*/ 885272 h 1494460"/>
                <a:gd name="connsiteX26" fmla="*/ 398919 w 707692"/>
                <a:gd name="connsiteY26" fmla="*/ 899290 h 1494460"/>
                <a:gd name="connsiteX27" fmla="*/ 385138 w 707692"/>
                <a:gd name="connsiteY27" fmla="*/ 829200 h 1494460"/>
                <a:gd name="connsiteX28" fmla="*/ 474236 w 707692"/>
                <a:gd name="connsiteY28" fmla="*/ 765287 h 1494460"/>
                <a:gd name="connsiteX29" fmla="*/ 491342 w 707692"/>
                <a:gd name="connsiteY29" fmla="*/ 737014 h 1494460"/>
                <a:gd name="connsiteX30" fmla="*/ 465207 w 707692"/>
                <a:gd name="connsiteY30" fmla="*/ 719194 h 1494460"/>
                <a:gd name="connsiteX31" fmla="*/ 448338 w 707692"/>
                <a:gd name="connsiteY31" fmla="*/ 713017 h 1494460"/>
                <a:gd name="connsiteX32" fmla="*/ 601585 w 707692"/>
                <a:gd name="connsiteY32" fmla="*/ 604437 h 1494460"/>
                <a:gd name="connsiteX33" fmla="*/ 620593 w 707692"/>
                <a:gd name="connsiteY33" fmla="*/ 518903 h 1494460"/>
                <a:gd name="connsiteX34" fmla="*/ 599447 w 707692"/>
                <a:gd name="connsiteY34" fmla="*/ 475186 h 1494460"/>
                <a:gd name="connsiteX35" fmla="*/ 598259 w 707692"/>
                <a:gd name="connsiteY35" fmla="*/ 471622 h 1494460"/>
                <a:gd name="connsiteX36" fmla="*/ 594695 w 707692"/>
                <a:gd name="connsiteY36" fmla="*/ 469959 h 1494460"/>
                <a:gd name="connsiteX37" fmla="*/ 493005 w 707692"/>
                <a:gd name="connsiteY37" fmla="*/ 425529 h 1494460"/>
                <a:gd name="connsiteX38" fmla="*/ 489917 w 707692"/>
                <a:gd name="connsiteY38" fmla="*/ 424816 h 1494460"/>
                <a:gd name="connsiteX39" fmla="*/ 416976 w 707692"/>
                <a:gd name="connsiteY39" fmla="*/ 441448 h 1494460"/>
                <a:gd name="connsiteX40" fmla="*/ 340708 w 707692"/>
                <a:gd name="connsiteY40" fmla="*/ 452615 h 1494460"/>
                <a:gd name="connsiteX41" fmla="*/ 313385 w 707692"/>
                <a:gd name="connsiteY41" fmla="*/ 456891 h 1494460"/>
                <a:gd name="connsiteX42" fmla="*/ 322651 w 707692"/>
                <a:gd name="connsiteY42" fmla="*/ 393216 h 1494460"/>
                <a:gd name="connsiteX43" fmla="*/ 327166 w 707692"/>
                <a:gd name="connsiteY43" fmla="*/ 350687 h 1494460"/>
                <a:gd name="connsiteX44" fmla="*/ 328591 w 707692"/>
                <a:gd name="connsiteY44" fmla="*/ 344985 h 1494460"/>
                <a:gd name="connsiteX45" fmla="*/ 347836 w 707692"/>
                <a:gd name="connsiteY45" fmla="*/ 344510 h 1494460"/>
                <a:gd name="connsiteX46" fmla="*/ 452377 w 707692"/>
                <a:gd name="connsiteY46" fmla="*/ 331917 h 1494460"/>
                <a:gd name="connsiteX47" fmla="*/ 525556 w 707692"/>
                <a:gd name="connsiteY47" fmla="*/ 296991 h 1494460"/>
                <a:gd name="connsiteX48" fmla="*/ 530545 w 707692"/>
                <a:gd name="connsiteY48" fmla="*/ 293427 h 1494460"/>
                <a:gd name="connsiteX49" fmla="*/ 529120 w 707692"/>
                <a:gd name="connsiteY49" fmla="*/ 287488 h 1494460"/>
                <a:gd name="connsiteX50" fmla="*/ 534822 w 707692"/>
                <a:gd name="connsiteY50" fmla="*/ 269668 h 1494460"/>
                <a:gd name="connsiteX51" fmla="*/ 540762 w 707692"/>
                <a:gd name="connsiteY51" fmla="*/ 251611 h 1494460"/>
                <a:gd name="connsiteX52" fmla="*/ 521279 w 707692"/>
                <a:gd name="connsiteY52" fmla="*/ 236405 h 1494460"/>
                <a:gd name="connsiteX53" fmla="*/ 378723 w 707692"/>
                <a:gd name="connsiteY53" fmla="*/ 206231 h 1494460"/>
                <a:gd name="connsiteX54" fmla="*/ 372071 w 707692"/>
                <a:gd name="connsiteY54" fmla="*/ 204092 h 1494460"/>
                <a:gd name="connsiteX55" fmla="*/ 368269 w 707692"/>
                <a:gd name="connsiteY55" fmla="*/ 210032 h 1494460"/>
                <a:gd name="connsiteX56" fmla="*/ 332630 w 707692"/>
                <a:gd name="connsiteY56" fmla="*/ 247097 h 1494460"/>
                <a:gd name="connsiteX57" fmla="*/ 324552 w 707692"/>
                <a:gd name="connsiteY57" fmla="*/ 169166 h 1494460"/>
                <a:gd name="connsiteX58" fmla="*/ 324552 w 707692"/>
                <a:gd name="connsiteY58" fmla="*/ 59636 h 1494460"/>
                <a:gd name="connsiteX59" fmla="*/ 325027 w 707692"/>
                <a:gd name="connsiteY59" fmla="*/ 55597 h 1494460"/>
                <a:gd name="connsiteX60" fmla="*/ 322176 w 707692"/>
                <a:gd name="connsiteY60" fmla="*/ 52508 h 1494460"/>
                <a:gd name="connsiteX61" fmla="*/ 215972 w 707692"/>
                <a:gd name="connsiteY61" fmla="*/ 15919 h 1494460"/>
                <a:gd name="connsiteX62" fmla="*/ 191262 w 707692"/>
                <a:gd name="connsiteY62" fmla="*/ 1188 h 1494460"/>
                <a:gd name="connsiteX63" fmla="*/ 187936 w 707692"/>
                <a:gd name="connsiteY63" fmla="*/ 0 h 1494460"/>
                <a:gd name="connsiteX64" fmla="*/ 184847 w 707692"/>
                <a:gd name="connsiteY64" fmla="*/ 1426 h 1494460"/>
                <a:gd name="connsiteX65" fmla="*/ 158950 w 707692"/>
                <a:gd name="connsiteY65" fmla="*/ 37065 h 1494460"/>
                <a:gd name="connsiteX66" fmla="*/ 142081 w 707692"/>
                <a:gd name="connsiteY66" fmla="*/ 56310 h 1494460"/>
                <a:gd name="connsiteX67" fmla="*/ 138042 w 707692"/>
                <a:gd name="connsiteY67" fmla="*/ 57973 h 1494460"/>
                <a:gd name="connsiteX68" fmla="*/ 136854 w 707692"/>
                <a:gd name="connsiteY68" fmla="*/ 62249 h 1494460"/>
                <a:gd name="connsiteX69" fmla="*/ 140417 w 707692"/>
                <a:gd name="connsiteY69" fmla="*/ 79118 h 1494460"/>
                <a:gd name="connsiteX70" fmla="*/ 163226 w 707692"/>
                <a:gd name="connsiteY70" fmla="*/ 79594 h 1494460"/>
                <a:gd name="connsiteX71" fmla="*/ 183897 w 707692"/>
                <a:gd name="connsiteY71" fmla="*/ 78168 h 1494460"/>
                <a:gd name="connsiteX72" fmla="*/ 186511 w 707692"/>
                <a:gd name="connsiteY72" fmla="*/ 79831 h 1494460"/>
                <a:gd name="connsiteX73" fmla="*/ 189599 w 707692"/>
                <a:gd name="connsiteY73" fmla="*/ 79356 h 1494460"/>
                <a:gd name="connsiteX74" fmla="*/ 218348 w 707692"/>
                <a:gd name="connsiteY74" fmla="*/ 94087 h 1494460"/>
                <a:gd name="connsiteX75" fmla="*/ 224288 w 707692"/>
                <a:gd name="connsiteY75" fmla="*/ 144219 h 1494460"/>
                <a:gd name="connsiteX76" fmla="*/ 224288 w 707692"/>
                <a:gd name="connsiteY76" fmla="*/ 327403 h 1494460"/>
                <a:gd name="connsiteX77" fmla="*/ 197915 w 707692"/>
                <a:gd name="connsiteY77" fmla="*/ 426955 h 1494460"/>
                <a:gd name="connsiteX78" fmla="*/ 196965 w 707692"/>
                <a:gd name="connsiteY78" fmla="*/ 429093 h 1494460"/>
                <a:gd name="connsiteX79" fmla="*/ 121410 w 707692"/>
                <a:gd name="connsiteY79" fmla="*/ 535772 h 1494460"/>
                <a:gd name="connsiteX80" fmla="*/ 55122 w 707692"/>
                <a:gd name="connsiteY80" fmla="*/ 590181 h 1494460"/>
                <a:gd name="connsiteX81" fmla="*/ 49182 w 707692"/>
                <a:gd name="connsiteY81" fmla="*/ 593270 h 1494460"/>
                <a:gd name="connsiteX82" fmla="*/ 50607 w 707692"/>
                <a:gd name="connsiteY82" fmla="*/ 599922 h 1494460"/>
                <a:gd name="connsiteX83" fmla="*/ 55597 w 707692"/>
                <a:gd name="connsiteY83" fmla="*/ 644352 h 1494460"/>
                <a:gd name="connsiteX84" fmla="*/ 88860 w 707692"/>
                <a:gd name="connsiteY84" fmla="*/ 708502 h 1494460"/>
                <a:gd name="connsiteX85" fmla="*/ 137329 w 707692"/>
                <a:gd name="connsiteY85" fmla="*/ 754358 h 1494460"/>
                <a:gd name="connsiteX86" fmla="*/ 204092 w 707692"/>
                <a:gd name="connsiteY86" fmla="*/ 801401 h 1494460"/>
                <a:gd name="connsiteX87" fmla="*/ 235930 w 707692"/>
                <a:gd name="connsiteY87" fmla="*/ 800213 h 1494460"/>
                <a:gd name="connsiteX88" fmla="*/ 241632 w 707692"/>
                <a:gd name="connsiteY88" fmla="*/ 799738 h 1494460"/>
                <a:gd name="connsiteX89" fmla="*/ 243295 w 707692"/>
                <a:gd name="connsiteY89" fmla="*/ 805678 h 1494460"/>
                <a:gd name="connsiteX90" fmla="*/ 243770 w 707692"/>
                <a:gd name="connsiteY90" fmla="*/ 811618 h 1494460"/>
                <a:gd name="connsiteX91" fmla="*/ 249235 w 707692"/>
                <a:gd name="connsiteY91" fmla="*/ 813518 h 1494460"/>
                <a:gd name="connsiteX92" fmla="*/ 251611 w 707692"/>
                <a:gd name="connsiteY92" fmla="*/ 814469 h 1494460"/>
                <a:gd name="connsiteX93" fmla="*/ 249235 w 707692"/>
                <a:gd name="connsiteY93" fmla="*/ 816370 h 1494460"/>
                <a:gd name="connsiteX94" fmla="*/ 219298 w 707692"/>
                <a:gd name="connsiteY94" fmla="*/ 836090 h 1494460"/>
                <a:gd name="connsiteX95" fmla="*/ 49419 w 707692"/>
                <a:gd name="connsiteY95" fmla="*/ 965816 h 1494460"/>
                <a:gd name="connsiteX96" fmla="*/ 2851 w 707692"/>
                <a:gd name="connsiteY96" fmla="*/ 995990 h 1494460"/>
                <a:gd name="connsiteX97" fmla="*/ 0 w 707692"/>
                <a:gd name="connsiteY97" fmla="*/ 1002167 h 1494460"/>
                <a:gd name="connsiteX98" fmla="*/ 5465 w 707692"/>
                <a:gd name="connsiteY98" fmla="*/ 1006444 h 1494460"/>
                <a:gd name="connsiteX99" fmla="*/ 13543 w 707692"/>
                <a:gd name="connsiteY99" fmla="*/ 1031391 h 1494460"/>
                <a:gd name="connsiteX100" fmla="*/ 17582 w 707692"/>
                <a:gd name="connsiteY100" fmla="*/ 1053963 h 1494460"/>
                <a:gd name="connsiteX101" fmla="*/ 43242 w 707692"/>
                <a:gd name="connsiteY101" fmla="*/ 1064892 h 1494460"/>
                <a:gd name="connsiteX102" fmla="*/ 46093 w 707692"/>
                <a:gd name="connsiteY102" fmla="*/ 1064892 h 1494460"/>
                <a:gd name="connsiteX103" fmla="*/ 48469 w 707692"/>
                <a:gd name="connsiteY103" fmla="*/ 1063704 h 1494460"/>
                <a:gd name="connsiteX104" fmla="*/ 126162 w 707692"/>
                <a:gd name="connsiteY104" fmla="*/ 1035430 h 1494460"/>
                <a:gd name="connsiteX105" fmla="*/ 263966 w 707692"/>
                <a:gd name="connsiteY105" fmla="*/ 987912 h 1494460"/>
                <a:gd name="connsiteX106" fmla="*/ 270618 w 707692"/>
                <a:gd name="connsiteY106" fmla="*/ 1148762 h 1494460"/>
                <a:gd name="connsiteX107" fmla="*/ 262065 w 707692"/>
                <a:gd name="connsiteY107" fmla="*/ 1262569 h 1494460"/>
                <a:gd name="connsiteX108" fmla="*/ 282973 w 707692"/>
                <a:gd name="connsiteY108" fmla="*/ 1450268 h 1494460"/>
                <a:gd name="connsiteX109" fmla="*/ 285112 w 707692"/>
                <a:gd name="connsiteY109" fmla="*/ 1454069 h 1494460"/>
                <a:gd name="connsiteX110" fmla="*/ 333105 w 707692"/>
                <a:gd name="connsiteY110" fmla="*/ 1489946 h 1494460"/>
                <a:gd name="connsiteX111" fmla="*/ 344035 w 707692"/>
                <a:gd name="connsiteY111" fmla="*/ 1494460 h 1494460"/>
                <a:gd name="connsiteX112" fmla="*/ 345460 w 707692"/>
                <a:gd name="connsiteY112" fmla="*/ 1482818 h 1494460"/>
                <a:gd name="connsiteX113" fmla="*/ 374447 w 707692"/>
                <a:gd name="connsiteY113" fmla="*/ 1395621 h 1494460"/>
                <a:gd name="connsiteX114" fmla="*/ 395355 w 707692"/>
                <a:gd name="connsiteY114" fmla="*/ 1191529 h 1494460"/>
                <a:gd name="connsiteX115" fmla="*/ 219061 w 707692"/>
                <a:gd name="connsiteY115" fmla="*/ 478988 h 1494460"/>
                <a:gd name="connsiteX116" fmla="*/ 237118 w 707692"/>
                <a:gd name="connsiteY116" fmla="*/ 483977 h 1494460"/>
                <a:gd name="connsiteX117" fmla="*/ 239494 w 707692"/>
                <a:gd name="connsiteY117" fmla="*/ 485640 h 1494460"/>
                <a:gd name="connsiteX118" fmla="*/ 234742 w 707692"/>
                <a:gd name="connsiteY118" fmla="*/ 488254 h 1494460"/>
                <a:gd name="connsiteX119" fmla="*/ 232366 w 707692"/>
                <a:gd name="connsiteY119" fmla="*/ 489204 h 1494460"/>
                <a:gd name="connsiteX120" fmla="*/ 230940 w 707692"/>
                <a:gd name="connsiteY120" fmla="*/ 491342 h 1494460"/>
                <a:gd name="connsiteX121" fmla="*/ 190312 w 707692"/>
                <a:gd name="connsiteY121" fmla="*/ 524130 h 1494460"/>
                <a:gd name="connsiteX122" fmla="*/ 218823 w 707692"/>
                <a:gd name="connsiteY122" fmla="*/ 478988 h 1494460"/>
                <a:gd name="connsiteX123" fmla="*/ 262778 w 707692"/>
                <a:gd name="connsiteY123" fmla="*/ 925900 h 1494460"/>
                <a:gd name="connsiteX124" fmla="*/ 215259 w 707692"/>
                <a:gd name="connsiteY124" fmla="*/ 947046 h 1494460"/>
                <a:gd name="connsiteX125" fmla="*/ 107392 w 707692"/>
                <a:gd name="connsiteY125" fmla="*/ 978646 h 1494460"/>
                <a:gd name="connsiteX126" fmla="*/ 143269 w 707692"/>
                <a:gd name="connsiteY126" fmla="*/ 957975 h 1494460"/>
                <a:gd name="connsiteX127" fmla="*/ 145882 w 707692"/>
                <a:gd name="connsiteY127" fmla="*/ 956549 h 1494460"/>
                <a:gd name="connsiteX128" fmla="*/ 258739 w 707692"/>
                <a:gd name="connsiteY128" fmla="*/ 888836 h 1494460"/>
                <a:gd name="connsiteX129" fmla="*/ 262778 w 707692"/>
                <a:gd name="connsiteY129" fmla="*/ 925900 h 1494460"/>
                <a:gd name="connsiteX130" fmla="*/ 356865 w 707692"/>
                <a:gd name="connsiteY130" fmla="*/ 588993 h 1494460"/>
                <a:gd name="connsiteX131" fmla="*/ 272519 w 707692"/>
                <a:gd name="connsiteY131" fmla="*/ 568560 h 1494460"/>
                <a:gd name="connsiteX132" fmla="*/ 270618 w 707692"/>
                <a:gd name="connsiteY132" fmla="*/ 568560 h 1494460"/>
                <a:gd name="connsiteX133" fmla="*/ 268718 w 707692"/>
                <a:gd name="connsiteY133" fmla="*/ 568798 h 1494460"/>
                <a:gd name="connsiteX134" fmla="*/ 143031 w 707692"/>
                <a:gd name="connsiteY134" fmla="*/ 605625 h 1494460"/>
                <a:gd name="connsiteX135" fmla="*/ 129488 w 707692"/>
                <a:gd name="connsiteY135" fmla="*/ 609664 h 1494460"/>
                <a:gd name="connsiteX136" fmla="*/ 138992 w 707692"/>
                <a:gd name="connsiteY136" fmla="*/ 620118 h 1494460"/>
                <a:gd name="connsiteX137" fmla="*/ 270618 w 707692"/>
                <a:gd name="connsiteY137" fmla="*/ 682842 h 1494460"/>
                <a:gd name="connsiteX138" fmla="*/ 272282 w 707692"/>
                <a:gd name="connsiteY138" fmla="*/ 682842 h 1494460"/>
                <a:gd name="connsiteX139" fmla="*/ 273945 w 707692"/>
                <a:gd name="connsiteY139" fmla="*/ 682367 h 1494460"/>
                <a:gd name="connsiteX140" fmla="*/ 345223 w 707692"/>
                <a:gd name="connsiteY140" fmla="*/ 669062 h 1494460"/>
                <a:gd name="connsiteX141" fmla="*/ 304357 w 707692"/>
                <a:gd name="connsiteY141" fmla="*/ 707552 h 1494460"/>
                <a:gd name="connsiteX142" fmla="*/ 297942 w 707692"/>
                <a:gd name="connsiteY142" fmla="*/ 711354 h 1494460"/>
                <a:gd name="connsiteX143" fmla="*/ 299605 w 707692"/>
                <a:gd name="connsiteY143" fmla="*/ 715868 h 1494460"/>
                <a:gd name="connsiteX144" fmla="*/ 298654 w 707692"/>
                <a:gd name="connsiteY144" fmla="*/ 715868 h 1494460"/>
                <a:gd name="connsiteX145" fmla="*/ 258264 w 707692"/>
                <a:gd name="connsiteY145" fmla="*/ 730836 h 1494460"/>
                <a:gd name="connsiteX146" fmla="*/ 211695 w 707692"/>
                <a:gd name="connsiteY146" fmla="*/ 743191 h 1494460"/>
                <a:gd name="connsiteX147" fmla="*/ 209082 w 707692"/>
                <a:gd name="connsiteY147" fmla="*/ 710878 h 1494460"/>
                <a:gd name="connsiteX148" fmla="*/ 147070 w 707692"/>
                <a:gd name="connsiteY148" fmla="*/ 651242 h 1494460"/>
                <a:gd name="connsiteX149" fmla="*/ 119509 w 707692"/>
                <a:gd name="connsiteY149" fmla="*/ 632473 h 1494460"/>
                <a:gd name="connsiteX150" fmla="*/ 123311 w 707692"/>
                <a:gd name="connsiteY150" fmla="*/ 616316 h 1494460"/>
                <a:gd name="connsiteX151" fmla="*/ 148971 w 707692"/>
                <a:gd name="connsiteY151" fmla="*/ 573074 h 1494460"/>
                <a:gd name="connsiteX152" fmla="*/ 181046 w 707692"/>
                <a:gd name="connsiteY152" fmla="*/ 560007 h 1494460"/>
                <a:gd name="connsiteX153" fmla="*/ 184135 w 707692"/>
                <a:gd name="connsiteY153" fmla="*/ 560720 h 1494460"/>
                <a:gd name="connsiteX154" fmla="*/ 186986 w 707692"/>
                <a:gd name="connsiteY154" fmla="*/ 559532 h 1494460"/>
                <a:gd name="connsiteX155" fmla="*/ 300793 w 707692"/>
                <a:gd name="connsiteY155" fmla="*/ 544801 h 1494460"/>
                <a:gd name="connsiteX156" fmla="*/ 302218 w 707692"/>
                <a:gd name="connsiteY156" fmla="*/ 544801 h 1494460"/>
                <a:gd name="connsiteX157" fmla="*/ 303644 w 707692"/>
                <a:gd name="connsiteY157" fmla="*/ 544801 h 1494460"/>
                <a:gd name="connsiteX158" fmla="*/ 378010 w 707692"/>
                <a:gd name="connsiteY158" fmla="*/ 541950 h 1494460"/>
                <a:gd name="connsiteX159" fmla="*/ 449288 w 707692"/>
                <a:gd name="connsiteY159" fmla="*/ 521041 h 1494460"/>
                <a:gd name="connsiteX160" fmla="*/ 451902 w 707692"/>
                <a:gd name="connsiteY160" fmla="*/ 520329 h 1494460"/>
                <a:gd name="connsiteX161" fmla="*/ 454753 w 707692"/>
                <a:gd name="connsiteY161" fmla="*/ 519854 h 1494460"/>
                <a:gd name="connsiteX162" fmla="*/ 445962 w 707692"/>
                <a:gd name="connsiteY162" fmla="*/ 529595 h 1494460"/>
                <a:gd name="connsiteX163" fmla="*/ 394167 w 707692"/>
                <a:gd name="connsiteY163" fmla="*/ 599447 h 1494460"/>
                <a:gd name="connsiteX164" fmla="*/ 357102 w 707692"/>
                <a:gd name="connsiteY164" fmla="*/ 588993 h 14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07692" h="1494460">
                  <a:moveTo>
                    <a:pt x="395355" y="1191767"/>
                  </a:moveTo>
                  <a:cubicBezTo>
                    <a:pt x="396543" y="1172046"/>
                    <a:pt x="397018" y="1151613"/>
                    <a:pt x="397018" y="1131893"/>
                  </a:cubicBezTo>
                  <a:cubicBezTo>
                    <a:pt x="398206" y="1086988"/>
                    <a:pt x="398206" y="1038994"/>
                    <a:pt x="397018" y="987674"/>
                  </a:cubicBezTo>
                  <a:cubicBezTo>
                    <a:pt x="395592" y="980546"/>
                    <a:pt x="394880" y="971043"/>
                    <a:pt x="399156" y="966291"/>
                  </a:cubicBezTo>
                  <a:cubicBezTo>
                    <a:pt x="403433" y="962014"/>
                    <a:pt x="412699" y="960826"/>
                    <a:pt x="426479" y="962965"/>
                  </a:cubicBezTo>
                  <a:lnTo>
                    <a:pt x="428855" y="963440"/>
                  </a:lnTo>
                  <a:lnTo>
                    <a:pt x="431231" y="962489"/>
                  </a:lnTo>
                  <a:cubicBezTo>
                    <a:pt x="454278" y="953223"/>
                    <a:pt x="475424" y="951798"/>
                    <a:pt x="493718" y="957975"/>
                  </a:cubicBezTo>
                  <a:lnTo>
                    <a:pt x="495619" y="958688"/>
                  </a:lnTo>
                  <a:lnTo>
                    <a:pt x="497520" y="958688"/>
                  </a:lnTo>
                  <a:cubicBezTo>
                    <a:pt x="567372" y="951322"/>
                    <a:pt x="635324" y="941106"/>
                    <a:pt x="699711" y="927801"/>
                  </a:cubicBezTo>
                  <a:lnTo>
                    <a:pt x="705414" y="926613"/>
                  </a:lnTo>
                  <a:lnTo>
                    <a:pt x="706602" y="920911"/>
                  </a:lnTo>
                  <a:cubicBezTo>
                    <a:pt x="708740" y="911169"/>
                    <a:pt x="707790" y="902854"/>
                    <a:pt x="703275" y="896201"/>
                  </a:cubicBezTo>
                  <a:cubicBezTo>
                    <a:pt x="698761" y="889311"/>
                    <a:pt x="690683" y="884559"/>
                    <a:pt x="679754" y="882658"/>
                  </a:cubicBezTo>
                  <a:cubicBezTo>
                    <a:pt x="663360" y="879569"/>
                    <a:pt x="648391" y="876243"/>
                    <a:pt x="635086" y="872204"/>
                  </a:cubicBezTo>
                  <a:lnTo>
                    <a:pt x="632710" y="871491"/>
                  </a:lnTo>
                  <a:lnTo>
                    <a:pt x="630334" y="872204"/>
                  </a:lnTo>
                  <a:cubicBezTo>
                    <a:pt x="617029" y="875530"/>
                    <a:pt x="606813" y="872917"/>
                    <a:pt x="597546" y="863651"/>
                  </a:cubicBezTo>
                  <a:lnTo>
                    <a:pt x="593983" y="860087"/>
                  </a:lnTo>
                  <a:lnTo>
                    <a:pt x="589231" y="861275"/>
                  </a:lnTo>
                  <a:cubicBezTo>
                    <a:pt x="573787" y="865076"/>
                    <a:pt x="559056" y="864126"/>
                    <a:pt x="544563" y="858661"/>
                  </a:cubicBezTo>
                  <a:lnTo>
                    <a:pt x="541950" y="857711"/>
                  </a:lnTo>
                  <a:lnTo>
                    <a:pt x="489917" y="870066"/>
                  </a:lnTo>
                  <a:cubicBezTo>
                    <a:pt x="478987" y="866977"/>
                    <a:pt x="467821" y="865551"/>
                    <a:pt x="461881" y="873154"/>
                  </a:cubicBezTo>
                  <a:cubicBezTo>
                    <a:pt x="459030" y="876956"/>
                    <a:pt x="458792" y="881233"/>
                    <a:pt x="459742" y="885272"/>
                  </a:cubicBezTo>
                  <a:lnTo>
                    <a:pt x="398919" y="899290"/>
                  </a:lnTo>
                  <a:cubicBezTo>
                    <a:pt x="391316" y="877431"/>
                    <a:pt x="386564" y="853909"/>
                    <a:pt x="385138" y="829200"/>
                  </a:cubicBezTo>
                  <a:cubicBezTo>
                    <a:pt x="419352" y="811143"/>
                    <a:pt x="449526" y="789284"/>
                    <a:pt x="474236" y="765287"/>
                  </a:cubicBezTo>
                  <a:cubicBezTo>
                    <a:pt x="482789" y="758872"/>
                    <a:pt x="493956" y="748893"/>
                    <a:pt x="491342" y="737014"/>
                  </a:cubicBezTo>
                  <a:cubicBezTo>
                    <a:pt x="488729" y="725134"/>
                    <a:pt x="474236" y="720857"/>
                    <a:pt x="465207" y="719194"/>
                  </a:cubicBezTo>
                  <a:cubicBezTo>
                    <a:pt x="460218" y="717293"/>
                    <a:pt x="454515" y="715155"/>
                    <a:pt x="448338" y="713017"/>
                  </a:cubicBezTo>
                  <a:cubicBezTo>
                    <a:pt x="503222" y="681654"/>
                    <a:pt x="554780" y="645303"/>
                    <a:pt x="601585" y="604437"/>
                  </a:cubicBezTo>
                  <a:cubicBezTo>
                    <a:pt x="642452" y="572362"/>
                    <a:pt x="634611" y="540287"/>
                    <a:pt x="620593" y="518903"/>
                  </a:cubicBezTo>
                  <a:cubicBezTo>
                    <a:pt x="612040" y="506548"/>
                    <a:pt x="604912" y="491818"/>
                    <a:pt x="599447" y="475186"/>
                  </a:cubicBezTo>
                  <a:lnTo>
                    <a:pt x="598259" y="471622"/>
                  </a:lnTo>
                  <a:lnTo>
                    <a:pt x="594695" y="469959"/>
                  </a:lnTo>
                  <a:cubicBezTo>
                    <a:pt x="561670" y="454753"/>
                    <a:pt x="527456" y="439785"/>
                    <a:pt x="493005" y="425529"/>
                  </a:cubicBezTo>
                  <a:lnTo>
                    <a:pt x="489917" y="424816"/>
                  </a:lnTo>
                  <a:cubicBezTo>
                    <a:pt x="463069" y="423866"/>
                    <a:pt x="438359" y="429331"/>
                    <a:pt x="416976" y="441448"/>
                  </a:cubicBezTo>
                  <a:cubicBezTo>
                    <a:pt x="388465" y="438834"/>
                    <a:pt x="362805" y="442636"/>
                    <a:pt x="340708" y="452615"/>
                  </a:cubicBezTo>
                  <a:lnTo>
                    <a:pt x="313385" y="456891"/>
                  </a:lnTo>
                  <a:cubicBezTo>
                    <a:pt x="314811" y="436934"/>
                    <a:pt x="318137" y="415550"/>
                    <a:pt x="322651" y="393216"/>
                  </a:cubicBezTo>
                  <a:cubicBezTo>
                    <a:pt x="326215" y="380149"/>
                    <a:pt x="327878" y="365893"/>
                    <a:pt x="327166" y="350687"/>
                  </a:cubicBezTo>
                  <a:cubicBezTo>
                    <a:pt x="327166" y="348787"/>
                    <a:pt x="327166" y="346173"/>
                    <a:pt x="328591" y="344985"/>
                  </a:cubicBezTo>
                  <a:cubicBezTo>
                    <a:pt x="329541" y="344272"/>
                    <a:pt x="333581" y="341896"/>
                    <a:pt x="347836" y="344510"/>
                  </a:cubicBezTo>
                  <a:cubicBezTo>
                    <a:pt x="382049" y="346648"/>
                    <a:pt x="417213" y="342372"/>
                    <a:pt x="452377" y="331917"/>
                  </a:cubicBezTo>
                  <a:cubicBezTo>
                    <a:pt x="478512" y="324552"/>
                    <a:pt x="502984" y="312672"/>
                    <a:pt x="525556" y="296991"/>
                  </a:cubicBezTo>
                  <a:lnTo>
                    <a:pt x="530545" y="293427"/>
                  </a:lnTo>
                  <a:lnTo>
                    <a:pt x="529120" y="287488"/>
                  </a:lnTo>
                  <a:cubicBezTo>
                    <a:pt x="528169" y="283686"/>
                    <a:pt x="527694" y="277509"/>
                    <a:pt x="534822" y="269668"/>
                  </a:cubicBezTo>
                  <a:cubicBezTo>
                    <a:pt x="540287" y="263491"/>
                    <a:pt x="542425" y="257551"/>
                    <a:pt x="540762" y="251611"/>
                  </a:cubicBezTo>
                  <a:cubicBezTo>
                    <a:pt x="538148" y="241632"/>
                    <a:pt x="526981" y="238068"/>
                    <a:pt x="521279" y="236405"/>
                  </a:cubicBezTo>
                  <a:cubicBezTo>
                    <a:pt x="472810" y="231416"/>
                    <a:pt x="424816" y="221199"/>
                    <a:pt x="378723" y="206231"/>
                  </a:cubicBezTo>
                  <a:lnTo>
                    <a:pt x="372071" y="204092"/>
                  </a:lnTo>
                  <a:lnTo>
                    <a:pt x="368269" y="210032"/>
                  </a:lnTo>
                  <a:cubicBezTo>
                    <a:pt x="359716" y="223813"/>
                    <a:pt x="347599" y="236167"/>
                    <a:pt x="332630" y="247097"/>
                  </a:cubicBezTo>
                  <a:cubicBezTo>
                    <a:pt x="329066" y="222862"/>
                    <a:pt x="326453" y="196727"/>
                    <a:pt x="324552" y="169166"/>
                  </a:cubicBezTo>
                  <a:cubicBezTo>
                    <a:pt x="320038" y="133290"/>
                    <a:pt x="320038" y="96463"/>
                    <a:pt x="324552" y="59636"/>
                  </a:cubicBezTo>
                  <a:lnTo>
                    <a:pt x="325027" y="55597"/>
                  </a:lnTo>
                  <a:lnTo>
                    <a:pt x="322176" y="52508"/>
                  </a:lnTo>
                  <a:cubicBezTo>
                    <a:pt x="298179" y="26848"/>
                    <a:pt x="262303" y="14256"/>
                    <a:pt x="215972" y="15919"/>
                  </a:cubicBezTo>
                  <a:cubicBezTo>
                    <a:pt x="208844" y="9266"/>
                    <a:pt x="200528" y="4277"/>
                    <a:pt x="191262" y="1188"/>
                  </a:cubicBezTo>
                  <a:lnTo>
                    <a:pt x="187936" y="0"/>
                  </a:lnTo>
                  <a:lnTo>
                    <a:pt x="184847" y="1426"/>
                  </a:lnTo>
                  <a:cubicBezTo>
                    <a:pt x="163464" y="10929"/>
                    <a:pt x="158950" y="26135"/>
                    <a:pt x="158950" y="37065"/>
                  </a:cubicBezTo>
                  <a:cubicBezTo>
                    <a:pt x="158950" y="42292"/>
                    <a:pt x="157287" y="50132"/>
                    <a:pt x="142081" y="56310"/>
                  </a:cubicBezTo>
                  <a:lnTo>
                    <a:pt x="138042" y="57973"/>
                  </a:lnTo>
                  <a:lnTo>
                    <a:pt x="136854" y="62249"/>
                  </a:lnTo>
                  <a:cubicBezTo>
                    <a:pt x="134478" y="71515"/>
                    <a:pt x="137566" y="76505"/>
                    <a:pt x="140417" y="79118"/>
                  </a:cubicBezTo>
                  <a:cubicBezTo>
                    <a:pt x="147070" y="85058"/>
                    <a:pt x="156574" y="82207"/>
                    <a:pt x="163226" y="79594"/>
                  </a:cubicBezTo>
                  <a:cubicBezTo>
                    <a:pt x="169641" y="77218"/>
                    <a:pt x="178432" y="74842"/>
                    <a:pt x="183897" y="78168"/>
                  </a:cubicBezTo>
                  <a:lnTo>
                    <a:pt x="186511" y="79831"/>
                  </a:lnTo>
                  <a:lnTo>
                    <a:pt x="189599" y="79356"/>
                  </a:lnTo>
                  <a:cubicBezTo>
                    <a:pt x="212171" y="76267"/>
                    <a:pt x="216922" y="85058"/>
                    <a:pt x="218348" y="94087"/>
                  </a:cubicBezTo>
                  <a:cubicBezTo>
                    <a:pt x="221199" y="111669"/>
                    <a:pt x="223100" y="128775"/>
                    <a:pt x="224288" y="144219"/>
                  </a:cubicBezTo>
                  <a:cubicBezTo>
                    <a:pt x="226664" y="201004"/>
                    <a:pt x="226664" y="262540"/>
                    <a:pt x="224288" y="327403"/>
                  </a:cubicBezTo>
                  <a:cubicBezTo>
                    <a:pt x="224288" y="363280"/>
                    <a:pt x="215497" y="396780"/>
                    <a:pt x="197915" y="426955"/>
                  </a:cubicBezTo>
                  <a:lnTo>
                    <a:pt x="196965" y="429093"/>
                  </a:lnTo>
                  <a:cubicBezTo>
                    <a:pt x="186035" y="470672"/>
                    <a:pt x="161088" y="506073"/>
                    <a:pt x="121410" y="535772"/>
                  </a:cubicBezTo>
                  <a:cubicBezTo>
                    <a:pt x="102640" y="558344"/>
                    <a:pt x="80544" y="576638"/>
                    <a:pt x="55122" y="590181"/>
                  </a:cubicBezTo>
                  <a:lnTo>
                    <a:pt x="49182" y="593270"/>
                  </a:lnTo>
                  <a:lnTo>
                    <a:pt x="50607" y="599922"/>
                  </a:lnTo>
                  <a:cubicBezTo>
                    <a:pt x="53934" y="614416"/>
                    <a:pt x="55597" y="629384"/>
                    <a:pt x="55597" y="644352"/>
                  </a:cubicBezTo>
                  <a:cubicBezTo>
                    <a:pt x="56785" y="673101"/>
                    <a:pt x="67952" y="694484"/>
                    <a:pt x="88860" y="708502"/>
                  </a:cubicBezTo>
                  <a:cubicBezTo>
                    <a:pt x="101215" y="729886"/>
                    <a:pt x="117609" y="745329"/>
                    <a:pt x="137329" y="754358"/>
                  </a:cubicBezTo>
                  <a:cubicBezTo>
                    <a:pt x="141368" y="777404"/>
                    <a:pt x="156811" y="802352"/>
                    <a:pt x="204092" y="801401"/>
                  </a:cubicBezTo>
                  <a:cubicBezTo>
                    <a:pt x="212646" y="804490"/>
                    <a:pt x="223100" y="804252"/>
                    <a:pt x="235930" y="800213"/>
                  </a:cubicBezTo>
                  <a:cubicBezTo>
                    <a:pt x="239494" y="799025"/>
                    <a:pt x="241157" y="799500"/>
                    <a:pt x="241632" y="799738"/>
                  </a:cubicBezTo>
                  <a:cubicBezTo>
                    <a:pt x="242107" y="799738"/>
                    <a:pt x="243058" y="801401"/>
                    <a:pt x="243295" y="805678"/>
                  </a:cubicBezTo>
                  <a:lnTo>
                    <a:pt x="243770" y="811618"/>
                  </a:lnTo>
                  <a:lnTo>
                    <a:pt x="249235" y="813518"/>
                  </a:lnTo>
                  <a:cubicBezTo>
                    <a:pt x="249235" y="813518"/>
                    <a:pt x="250898" y="813994"/>
                    <a:pt x="251611" y="814469"/>
                  </a:cubicBezTo>
                  <a:cubicBezTo>
                    <a:pt x="251136" y="814944"/>
                    <a:pt x="250185" y="815657"/>
                    <a:pt x="249235" y="816370"/>
                  </a:cubicBezTo>
                  <a:cubicBezTo>
                    <a:pt x="238781" y="824210"/>
                    <a:pt x="229040" y="830625"/>
                    <a:pt x="219298" y="836090"/>
                  </a:cubicBezTo>
                  <a:cubicBezTo>
                    <a:pt x="160613" y="877193"/>
                    <a:pt x="103591" y="920911"/>
                    <a:pt x="49419" y="965816"/>
                  </a:cubicBezTo>
                  <a:cubicBezTo>
                    <a:pt x="27798" y="964865"/>
                    <a:pt x="11880" y="975319"/>
                    <a:pt x="2851" y="995990"/>
                  </a:cubicBezTo>
                  <a:lnTo>
                    <a:pt x="0" y="1002167"/>
                  </a:lnTo>
                  <a:lnTo>
                    <a:pt x="5465" y="1006444"/>
                  </a:lnTo>
                  <a:cubicBezTo>
                    <a:pt x="13068" y="1012384"/>
                    <a:pt x="15681" y="1020462"/>
                    <a:pt x="13543" y="1031391"/>
                  </a:cubicBezTo>
                  <a:cubicBezTo>
                    <a:pt x="11642" y="1040657"/>
                    <a:pt x="13068" y="1048260"/>
                    <a:pt x="17582" y="1053963"/>
                  </a:cubicBezTo>
                  <a:cubicBezTo>
                    <a:pt x="22571" y="1060615"/>
                    <a:pt x="31362" y="1064179"/>
                    <a:pt x="43242" y="1064892"/>
                  </a:cubicBezTo>
                  <a:lnTo>
                    <a:pt x="46093" y="1064892"/>
                  </a:lnTo>
                  <a:cubicBezTo>
                    <a:pt x="46093" y="1064892"/>
                    <a:pt x="48469" y="1063704"/>
                    <a:pt x="48469" y="1063704"/>
                  </a:cubicBezTo>
                  <a:cubicBezTo>
                    <a:pt x="72466" y="1049211"/>
                    <a:pt x="98126" y="1039707"/>
                    <a:pt x="126162" y="1035430"/>
                  </a:cubicBezTo>
                  <a:cubicBezTo>
                    <a:pt x="172730" y="1017611"/>
                    <a:pt x="219061" y="1001455"/>
                    <a:pt x="263966" y="987912"/>
                  </a:cubicBezTo>
                  <a:cubicBezTo>
                    <a:pt x="273707" y="1039945"/>
                    <a:pt x="275845" y="1094116"/>
                    <a:pt x="270618" y="1148762"/>
                  </a:cubicBezTo>
                  <a:cubicBezTo>
                    <a:pt x="267055" y="1185827"/>
                    <a:pt x="264203" y="1223842"/>
                    <a:pt x="262065" y="1262569"/>
                  </a:cubicBezTo>
                  <a:cubicBezTo>
                    <a:pt x="259689" y="1326482"/>
                    <a:pt x="266817" y="1389682"/>
                    <a:pt x="282973" y="1450268"/>
                  </a:cubicBezTo>
                  <a:lnTo>
                    <a:pt x="285112" y="1454069"/>
                  </a:lnTo>
                  <a:cubicBezTo>
                    <a:pt x="300793" y="1471176"/>
                    <a:pt x="316949" y="1483293"/>
                    <a:pt x="333105" y="1489946"/>
                  </a:cubicBezTo>
                  <a:lnTo>
                    <a:pt x="344035" y="1494460"/>
                  </a:lnTo>
                  <a:lnTo>
                    <a:pt x="345460" y="1482818"/>
                  </a:lnTo>
                  <a:cubicBezTo>
                    <a:pt x="348787" y="1453594"/>
                    <a:pt x="358290" y="1424845"/>
                    <a:pt x="374447" y="1395621"/>
                  </a:cubicBezTo>
                  <a:cubicBezTo>
                    <a:pt x="392979" y="1332659"/>
                    <a:pt x="400107" y="1263757"/>
                    <a:pt x="395355" y="1191529"/>
                  </a:cubicBezTo>
                  <a:close/>
                  <a:moveTo>
                    <a:pt x="219061" y="478988"/>
                  </a:moveTo>
                  <a:cubicBezTo>
                    <a:pt x="223813" y="477800"/>
                    <a:pt x="229990" y="479463"/>
                    <a:pt x="237118" y="483977"/>
                  </a:cubicBezTo>
                  <a:cubicBezTo>
                    <a:pt x="238068" y="484690"/>
                    <a:pt x="239019" y="485165"/>
                    <a:pt x="239494" y="485640"/>
                  </a:cubicBezTo>
                  <a:cubicBezTo>
                    <a:pt x="238543" y="486353"/>
                    <a:pt x="237118" y="487066"/>
                    <a:pt x="234742" y="488254"/>
                  </a:cubicBezTo>
                  <a:lnTo>
                    <a:pt x="232366" y="489204"/>
                  </a:lnTo>
                  <a:lnTo>
                    <a:pt x="230940" y="491342"/>
                  </a:lnTo>
                  <a:cubicBezTo>
                    <a:pt x="219298" y="508211"/>
                    <a:pt x="205756" y="519141"/>
                    <a:pt x="190312" y="524130"/>
                  </a:cubicBezTo>
                  <a:cubicBezTo>
                    <a:pt x="201004" y="509637"/>
                    <a:pt x="210745" y="494431"/>
                    <a:pt x="218823" y="478988"/>
                  </a:cubicBezTo>
                  <a:close/>
                  <a:moveTo>
                    <a:pt x="262778" y="925900"/>
                  </a:moveTo>
                  <a:cubicBezTo>
                    <a:pt x="253749" y="938017"/>
                    <a:pt x="238781" y="944907"/>
                    <a:pt x="215259" y="947046"/>
                  </a:cubicBezTo>
                  <a:lnTo>
                    <a:pt x="107392" y="978646"/>
                  </a:lnTo>
                  <a:cubicBezTo>
                    <a:pt x="115945" y="969855"/>
                    <a:pt x="127825" y="963202"/>
                    <a:pt x="143269" y="957975"/>
                  </a:cubicBezTo>
                  <a:lnTo>
                    <a:pt x="145882" y="956549"/>
                  </a:lnTo>
                  <a:cubicBezTo>
                    <a:pt x="182947" y="928513"/>
                    <a:pt x="220961" y="905705"/>
                    <a:pt x="258739" y="888836"/>
                  </a:cubicBezTo>
                  <a:cubicBezTo>
                    <a:pt x="266579" y="894775"/>
                    <a:pt x="265391" y="911644"/>
                    <a:pt x="262778" y="925900"/>
                  </a:cubicBezTo>
                  <a:close/>
                  <a:moveTo>
                    <a:pt x="356865" y="588993"/>
                  </a:moveTo>
                  <a:cubicBezTo>
                    <a:pt x="331205" y="579727"/>
                    <a:pt x="302694" y="572837"/>
                    <a:pt x="272519" y="568560"/>
                  </a:cubicBezTo>
                  <a:lnTo>
                    <a:pt x="270618" y="568560"/>
                  </a:lnTo>
                  <a:cubicBezTo>
                    <a:pt x="270618" y="568560"/>
                    <a:pt x="268718" y="568798"/>
                    <a:pt x="268718" y="568798"/>
                  </a:cubicBezTo>
                  <a:cubicBezTo>
                    <a:pt x="226189" y="581153"/>
                    <a:pt x="184372" y="593270"/>
                    <a:pt x="143031" y="605625"/>
                  </a:cubicBezTo>
                  <a:lnTo>
                    <a:pt x="129488" y="609664"/>
                  </a:lnTo>
                  <a:lnTo>
                    <a:pt x="138992" y="620118"/>
                  </a:lnTo>
                  <a:cubicBezTo>
                    <a:pt x="173680" y="658370"/>
                    <a:pt x="218110" y="679516"/>
                    <a:pt x="270618" y="682842"/>
                  </a:cubicBezTo>
                  <a:lnTo>
                    <a:pt x="272282" y="682842"/>
                  </a:lnTo>
                  <a:cubicBezTo>
                    <a:pt x="272282" y="682842"/>
                    <a:pt x="273945" y="682367"/>
                    <a:pt x="273945" y="682367"/>
                  </a:cubicBezTo>
                  <a:cubicBezTo>
                    <a:pt x="297704" y="674289"/>
                    <a:pt x="321463" y="669775"/>
                    <a:pt x="345223" y="669062"/>
                  </a:cubicBezTo>
                  <a:cubicBezTo>
                    <a:pt x="335006" y="684981"/>
                    <a:pt x="321226" y="697811"/>
                    <a:pt x="304357" y="707552"/>
                  </a:cubicBezTo>
                  <a:lnTo>
                    <a:pt x="297942" y="711354"/>
                  </a:lnTo>
                  <a:lnTo>
                    <a:pt x="299605" y="715868"/>
                  </a:lnTo>
                  <a:lnTo>
                    <a:pt x="298654" y="715868"/>
                  </a:lnTo>
                  <a:cubicBezTo>
                    <a:pt x="282023" y="712066"/>
                    <a:pt x="268243" y="717293"/>
                    <a:pt x="258264" y="730836"/>
                  </a:cubicBezTo>
                  <a:cubicBezTo>
                    <a:pt x="242820" y="737251"/>
                    <a:pt x="227376" y="741290"/>
                    <a:pt x="211695" y="743191"/>
                  </a:cubicBezTo>
                  <a:cubicBezTo>
                    <a:pt x="216210" y="733212"/>
                    <a:pt x="215259" y="722283"/>
                    <a:pt x="209082" y="710878"/>
                  </a:cubicBezTo>
                  <a:cubicBezTo>
                    <a:pt x="205756" y="674527"/>
                    <a:pt x="184372" y="653856"/>
                    <a:pt x="147070" y="651242"/>
                  </a:cubicBezTo>
                  <a:cubicBezTo>
                    <a:pt x="131389" y="645778"/>
                    <a:pt x="121885" y="639363"/>
                    <a:pt x="119509" y="632473"/>
                  </a:cubicBezTo>
                  <a:cubicBezTo>
                    <a:pt x="117846" y="627958"/>
                    <a:pt x="119272" y="622494"/>
                    <a:pt x="123311" y="616316"/>
                  </a:cubicBezTo>
                  <a:cubicBezTo>
                    <a:pt x="131627" y="604674"/>
                    <a:pt x="140180" y="590181"/>
                    <a:pt x="148971" y="573074"/>
                  </a:cubicBezTo>
                  <a:cubicBezTo>
                    <a:pt x="155623" y="560007"/>
                    <a:pt x="165602" y="555968"/>
                    <a:pt x="181046" y="560007"/>
                  </a:cubicBezTo>
                  <a:lnTo>
                    <a:pt x="184135" y="560720"/>
                  </a:lnTo>
                  <a:lnTo>
                    <a:pt x="186986" y="559532"/>
                  </a:lnTo>
                  <a:cubicBezTo>
                    <a:pt x="221912" y="544088"/>
                    <a:pt x="260164" y="539099"/>
                    <a:pt x="300793" y="544801"/>
                  </a:cubicBezTo>
                  <a:lnTo>
                    <a:pt x="302218" y="544801"/>
                  </a:lnTo>
                  <a:cubicBezTo>
                    <a:pt x="302218" y="544801"/>
                    <a:pt x="303644" y="544801"/>
                    <a:pt x="303644" y="544801"/>
                  </a:cubicBezTo>
                  <a:cubicBezTo>
                    <a:pt x="328116" y="540762"/>
                    <a:pt x="353063" y="539811"/>
                    <a:pt x="378010" y="541950"/>
                  </a:cubicBezTo>
                  <a:cubicBezTo>
                    <a:pt x="405334" y="544088"/>
                    <a:pt x="429331" y="537198"/>
                    <a:pt x="449288" y="521041"/>
                  </a:cubicBezTo>
                  <a:lnTo>
                    <a:pt x="451902" y="520329"/>
                  </a:lnTo>
                  <a:cubicBezTo>
                    <a:pt x="451902" y="520329"/>
                    <a:pt x="453803" y="519854"/>
                    <a:pt x="454753" y="519854"/>
                  </a:cubicBezTo>
                  <a:cubicBezTo>
                    <a:pt x="452852" y="522229"/>
                    <a:pt x="450239" y="525318"/>
                    <a:pt x="445962" y="529595"/>
                  </a:cubicBezTo>
                  <a:cubicBezTo>
                    <a:pt x="423391" y="550503"/>
                    <a:pt x="406046" y="574025"/>
                    <a:pt x="394167" y="599447"/>
                  </a:cubicBezTo>
                  <a:cubicBezTo>
                    <a:pt x="382762" y="594933"/>
                    <a:pt x="370170" y="591369"/>
                    <a:pt x="357102" y="588993"/>
                  </a:cubicBezTo>
                  <a:close/>
                </a:path>
              </a:pathLst>
            </a:custGeom>
            <a:grpFill/>
            <a:ln w="23738" cap="flat">
              <a:no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F8D645D3-9904-6C97-07B4-3E0F294DA90F}"/>
                </a:ext>
              </a:extLst>
            </p:cNvPr>
            <p:cNvSpPr/>
            <p:nvPr/>
          </p:nvSpPr>
          <p:spPr>
            <a:xfrm>
              <a:off x="3078099" y="2116061"/>
              <a:ext cx="600338" cy="1005256"/>
            </a:xfrm>
            <a:custGeom>
              <a:avLst/>
              <a:gdLst>
                <a:gd name="connsiteX0" fmla="*/ 504642 w 600338"/>
                <a:gd name="connsiteY0" fmla="*/ 598259 h 1005256"/>
                <a:gd name="connsiteX1" fmla="*/ 589701 w 600338"/>
                <a:gd name="connsiteY1" fmla="*/ 552404 h 1005256"/>
                <a:gd name="connsiteX2" fmla="*/ 596591 w 600338"/>
                <a:gd name="connsiteY2" fmla="*/ 546939 h 1005256"/>
                <a:gd name="connsiteX3" fmla="*/ 591364 w 600338"/>
                <a:gd name="connsiteY3" fmla="*/ 539811 h 1005256"/>
                <a:gd name="connsiteX4" fmla="*/ 594215 w 600338"/>
                <a:gd name="connsiteY4" fmla="*/ 530545 h 1005256"/>
                <a:gd name="connsiteX5" fmla="*/ 599442 w 600338"/>
                <a:gd name="connsiteY5" fmla="*/ 512726 h 1005256"/>
                <a:gd name="connsiteX6" fmla="*/ 582810 w 600338"/>
                <a:gd name="connsiteY6" fmla="*/ 502747 h 1005256"/>
                <a:gd name="connsiteX7" fmla="*/ 485397 w 600338"/>
                <a:gd name="connsiteY7" fmla="*/ 500846 h 1005256"/>
                <a:gd name="connsiteX8" fmla="*/ 403428 w 600338"/>
                <a:gd name="connsiteY8" fmla="*/ 500133 h 1005256"/>
                <a:gd name="connsiteX9" fmla="*/ 399864 w 600338"/>
                <a:gd name="connsiteY9" fmla="*/ 499421 h 1005256"/>
                <a:gd name="connsiteX10" fmla="*/ 383707 w 600338"/>
                <a:gd name="connsiteY10" fmla="*/ 497045 h 1005256"/>
                <a:gd name="connsiteX11" fmla="*/ 385846 w 600338"/>
                <a:gd name="connsiteY11" fmla="*/ 491580 h 1005256"/>
                <a:gd name="connsiteX12" fmla="*/ 403190 w 600338"/>
                <a:gd name="connsiteY12" fmla="*/ 451427 h 1005256"/>
                <a:gd name="connsiteX13" fmla="*/ 409843 w 600338"/>
                <a:gd name="connsiteY13" fmla="*/ 368032 h 1005256"/>
                <a:gd name="connsiteX14" fmla="*/ 458549 w 600338"/>
                <a:gd name="connsiteY14" fmla="*/ 295091 h 1005256"/>
                <a:gd name="connsiteX15" fmla="*/ 459262 w 600338"/>
                <a:gd name="connsiteY15" fmla="*/ 287012 h 1005256"/>
                <a:gd name="connsiteX16" fmla="*/ 407229 w 600338"/>
                <a:gd name="connsiteY16" fmla="*/ 278221 h 1005256"/>
                <a:gd name="connsiteX17" fmla="*/ 581860 w 600338"/>
                <a:gd name="connsiteY17" fmla="*/ 113569 h 1005256"/>
                <a:gd name="connsiteX18" fmla="*/ 583761 w 600338"/>
                <a:gd name="connsiteY18" fmla="*/ 110006 h 1005256"/>
                <a:gd name="connsiteX19" fmla="*/ 552161 w 600338"/>
                <a:gd name="connsiteY19" fmla="*/ 41104 h 1005256"/>
                <a:gd name="connsiteX20" fmla="*/ 478032 w 600338"/>
                <a:gd name="connsiteY20" fmla="*/ 13305 h 1005256"/>
                <a:gd name="connsiteX21" fmla="*/ 476606 w 600338"/>
                <a:gd name="connsiteY21" fmla="*/ 13305 h 1005256"/>
                <a:gd name="connsiteX22" fmla="*/ 434077 w 600338"/>
                <a:gd name="connsiteY22" fmla="*/ 1426 h 1005256"/>
                <a:gd name="connsiteX23" fmla="*/ 430513 w 600338"/>
                <a:gd name="connsiteY23" fmla="*/ 0 h 1005256"/>
                <a:gd name="connsiteX24" fmla="*/ 426949 w 600338"/>
                <a:gd name="connsiteY24" fmla="*/ 1663 h 1005256"/>
                <a:gd name="connsiteX25" fmla="*/ 345930 w 600338"/>
                <a:gd name="connsiteY25" fmla="*/ 35877 h 1005256"/>
                <a:gd name="connsiteX26" fmla="*/ 276791 w 600338"/>
                <a:gd name="connsiteY26" fmla="*/ 73654 h 1005256"/>
                <a:gd name="connsiteX27" fmla="*/ 253744 w 600338"/>
                <a:gd name="connsiteY27" fmla="*/ 78881 h 1005256"/>
                <a:gd name="connsiteX28" fmla="*/ 227846 w 600338"/>
                <a:gd name="connsiteY28" fmla="*/ 81970 h 1005256"/>
                <a:gd name="connsiteX29" fmla="*/ 251606 w 600338"/>
                <a:gd name="connsiteY29" fmla="*/ 94087 h 1005256"/>
                <a:gd name="connsiteX30" fmla="*/ 245191 w 600338"/>
                <a:gd name="connsiteY30" fmla="*/ 101690 h 1005256"/>
                <a:gd name="connsiteX31" fmla="*/ 235449 w 600338"/>
                <a:gd name="connsiteY31" fmla="*/ 122836 h 1005256"/>
                <a:gd name="connsiteX32" fmla="*/ 253982 w 600338"/>
                <a:gd name="connsiteY32" fmla="*/ 134715 h 1005256"/>
                <a:gd name="connsiteX33" fmla="*/ 346643 w 600338"/>
                <a:gd name="connsiteY33" fmla="*/ 148971 h 1005256"/>
                <a:gd name="connsiteX34" fmla="*/ 323121 w 600338"/>
                <a:gd name="connsiteY34" fmla="*/ 193163 h 1005256"/>
                <a:gd name="connsiteX35" fmla="*/ 321458 w 600338"/>
                <a:gd name="connsiteY35" fmla="*/ 195301 h 1005256"/>
                <a:gd name="connsiteX36" fmla="*/ 274890 w 600338"/>
                <a:gd name="connsiteY36" fmla="*/ 266579 h 1005256"/>
                <a:gd name="connsiteX37" fmla="*/ 246854 w 600338"/>
                <a:gd name="connsiteY37" fmla="*/ 288676 h 1005256"/>
                <a:gd name="connsiteX38" fmla="*/ 149203 w 600338"/>
                <a:gd name="connsiteY38" fmla="*/ 178432 h 1005256"/>
                <a:gd name="connsiteX39" fmla="*/ 15913 w 600338"/>
                <a:gd name="connsiteY39" fmla="*/ 121410 h 1005256"/>
                <a:gd name="connsiteX40" fmla="*/ 7123 w 600338"/>
                <a:gd name="connsiteY40" fmla="*/ 115708 h 1005256"/>
                <a:gd name="connsiteX41" fmla="*/ 2846 w 600338"/>
                <a:gd name="connsiteY41" fmla="*/ 125449 h 1005256"/>
                <a:gd name="connsiteX42" fmla="*/ 22328 w 600338"/>
                <a:gd name="connsiteY42" fmla="*/ 186273 h 1005256"/>
                <a:gd name="connsiteX43" fmla="*/ 74837 w 600338"/>
                <a:gd name="connsiteY43" fmla="*/ 281548 h 1005256"/>
                <a:gd name="connsiteX44" fmla="*/ 134472 w 600338"/>
                <a:gd name="connsiteY44" fmla="*/ 378961 h 1005256"/>
                <a:gd name="connsiteX45" fmla="*/ 179853 w 600338"/>
                <a:gd name="connsiteY45" fmla="*/ 428855 h 1005256"/>
                <a:gd name="connsiteX46" fmla="*/ 192683 w 600338"/>
                <a:gd name="connsiteY46" fmla="*/ 437409 h 1005256"/>
                <a:gd name="connsiteX47" fmla="*/ 193871 w 600338"/>
                <a:gd name="connsiteY47" fmla="*/ 422203 h 1005256"/>
                <a:gd name="connsiteX48" fmla="*/ 193871 w 600338"/>
                <a:gd name="connsiteY48" fmla="*/ 421015 h 1005256"/>
                <a:gd name="connsiteX49" fmla="*/ 196484 w 600338"/>
                <a:gd name="connsiteY49" fmla="*/ 425529 h 1005256"/>
                <a:gd name="connsiteX50" fmla="*/ 222382 w 600338"/>
                <a:gd name="connsiteY50" fmla="*/ 435746 h 1005256"/>
                <a:gd name="connsiteX51" fmla="*/ 264436 w 600338"/>
                <a:gd name="connsiteY51" fmla="*/ 426004 h 1005256"/>
                <a:gd name="connsiteX52" fmla="*/ 274177 w 600338"/>
                <a:gd name="connsiteY52" fmla="*/ 462356 h 1005256"/>
                <a:gd name="connsiteX53" fmla="*/ 274177 w 600338"/>
                <a:gd name="connsiteY53" fmla="*/ 463782 h 1005256"/>
                <a:gd name="connsiteX54" fmla="*/ 274415 w 600338"/>
                <a:gd name="connsiteY54" fmla="*/ 465207 h 1005256"/>
                <a:gd name="connsiteX55" fmla="*/ 281542 w 600338"/>
                <a:gd name="connsiteY55" fmla="*/ 612515 h 1005256"/>
                <a:gd name="connsiteX56" fmla="*/ 267287 w 600338"/>
                <a:gd name="connsiteY56" fmla="*/ 660033 h 1005256"/>
                <a:gd name="connsiteX57" fmla="*/ 266336 w 600338"/>
                <a:gd name="connsiteY57" fmla="*/ 665023 h 1005256"/>
                <a:gd name="connsiteX58" fmla="*/ 269900 w 600338"/>
                <a:gd name="connsiteY58" fmla="*/ 668349 h 1005256"/>
                <a:gd name="connsiteX59" fmla="*/ 294610 w 600338"/>
                <a:gd name="connsiteY59" fmla="*/ 730836 h 1005256"/>
                <a:gd name="connsiteX60" fmla="*/ 294610 w 600338"/>
                <a:gd name="connsiteY60" fmla="*/ 734162 h 1005256"/>
                <a:gd name="connsiteX61" fmla="*/ 296748 w 600338"/>
                <a:gd name="connsiteY61" fmla="*/ 736538 h 1005256"/>
                <a:gd name="connsiteX62" fmla="*/ 302213 w 600338"/>
                <a:gd name="connsiteY62" fmla="*/ 746992 h 1005256"/>
                <a:gd name="connsiteX63" fmla="*/ 289383 w 600338"/>
                <a:gd name="connsiteY63" fmla="*/ 752457 h 1005256"/>
                <a:gd name="connsiteX64" fmla="*/ 267287 w 600338"/>
                <a:gd name="connsiteY64" fmla="*/ 758159 h 1005256"/>
                <a:gd name="connsiteX65" fmla="*/ 266812 w 600338"/>
                <a:gd name="connsiteY65" fmla="*/ 775028 h 1005256"/>
                <a:gd name="connsiteX66" fmla="*/ 267524 w 600338"/>
                <a:gd name="connsiteY66" fmla="*/ 776929 h 1005256"/>
                <a:gd name="connsiteX67" fmla="*/ 262060 w 600338"/>
                <a:gd name="connsiteY67" fmla="*/ 778592 h 1005256"/>
                <a:gd name="connsiteX68" fmla="*/ 258971 w 600338"/>
                <a:gd name="connsiteY68" fmla="*/ 779780 h 1005256"/>
                <a:gd name="connsiteX69" fmla="*/ 220481 w 600338"/>
                <a:gd name="connsiteY69" fmla="*/ 799976 h 1005256"/>
                <a:gd name="connsiteX70" fmla="*/ 214779 w 600338"/>
                <a:gd name="connsiteY70" fmla="*/ 801876 h 1005256"/>
                <a:gd name="connsiteX71" fmla="*/ 214066 w 600338"/>
                <a:gd name="connsiteY71" fmla="*/ 787858 h 1005256"/>
                <a:gd name="connsiteX72" fmla="*/ 192920 w 600338"/>
                <a:gd name="connsiteY72" fmla="*/ 648154 h 1005256"/>
                <a:gd name="connsiteX73" fmla="*/ 130433 w 600338"/>
                <a:gd name="connsiteY73" fmla="*/ 603961 h 1005256"/>
                <a:gd name="connsiteX74" fmla="*/ 91943 w 600338"/>
                <a:gd name="connsiteY74" fmla="*/ 570698 h 1005256"/>
                <a:gd name="connsiteX75" fmla="*/ 90993 w 600338"/>
                <a:gd name="connsiteY75" fmla="*/ 566184 h 1005256"/>
                <a:gd name="connsiteX76" fmla="*/ 88855 w 600338"/>
                <a:gd name="connsiteY76" fmla="*/ 564759 h 1005256"/>
                <a:gd name="connsiteX77" fmla="*/ 91468 w 600338"/>
                <a:gd name="connsiteY77" fmla="*/ 562145 h 1005256"/>
                <a:gd name="connsiteX78" fmla="*/ 98833 w 600338"/>
                <a:gd name="connsiteY78" fmla="*/ 544563 h 1005256"/>
                <a:gd name="connsiteX79" fmla="*/ 83152 w 600338"/>
                <a:gd name="connsiteY79" fmla="*/ 536485 h 1005256"/>
                <a:gd name="connsiteX80" fmla="*/ 80776 w 600338"/>
                <a:gd name="connsiteY80" fmla="*/ 536485 h 1005256"/>
                <a:gd name="connsiteX81" fmla="*/ 20190 w 600338"/>
                <a:gd name="connsiteY81" fmla="*/ 582578 h 1005256"/>
                <a:gd name="connsiteX82" fmla="*/ 17101 w 600338"/>
                <a:gd name="connsiteY82" fmla="*/ 588518 h 1005256"/>
                <a:gd name="connsiteX83" fmla="*/ 22091 w 600338"/>
                <a:gd name="connsiteY83" fmla="*/ 593032 h 1005256"/>
                <a:gd name="connsiteX84" fmla="*/ 74361 w 600338"/>
                <a:gd name="connsiteY84" fmla="*/ 676665 h 1005256"/>
                <a:gd name="connsiteX85" fmla="*/ 59155 w 600338"/>
                <a:gd name="connsiteY85" fmla="*/ 781206 h 1005256"/>
                <a:gd name="connsiteX86" fmla="*/ 24229 w 600338"/>
                <a:gd name="connsiteY86" fmla="*/ 881945 h 1005256"/>
                <a:gd name="connsiteX87" fmla="*/ 7360 w 600338"/>
                <a:gd name="connsiteY87" fmla="*/ 909268 h 1005256"/>
                <a:gd name="connsiteX88" fmla="*/ 27556 w 600338"/>
                <a:gd name="connsiteY88" fmla="*/ 933265 h 1005256"/>
                <a:gd name="connsiteX89" fmla="*/ 48939 w 600338"/>
                <a:gd name="connsiteY89" fmla="*/ 974844 h 1005256"/>
                <a:gd name="connsiteX90" fmla="*/ 51077 w 600338"/>
                <a:gd name="connsiteY90" fmla="*/ 978408 h 1005256"/>
                <a:gd name="connsiteX91" fmla="*/ 103823 w 600338"/>
                <a:gd name="connsiteY91" fmla="*/ 1005256 h 1005256"/>
                <a:gd name="connsiteX92" fmla="*/ 105011 w 600338"/>
                <a:gd name="connsiteY92" fmla="*/ 1005256 h 1005256"/>
                <a:gd name="connsiteX93" fmla="*/ 147302 w 600338"/>
                <a:gd name="connsiteY93" fmla="*/ 983635 h 1005256"/>
                <a:gd name="connsiteX94" fmla="*/ 257783 w 600338"/>
                <a:gd name="connsiteY94" fmla="*/ 930177 h 1005256"/>
                <a:gd name="connsiteX95" fmla="*/ 473755 w 600338"/>
                <a:gd name="connsiteY95" fmla="*/ 848682 h 1005256"/>
                <a:gd name="connsiteX96" fmla="*/ 476844 w 600338"/>
                <a:gd name="connsiteY96" fmla="*/ 847257 h 1005256"/>
                <a:gd name="connsiteX97" fmla="*/ 478269 w 600338"/>
                <a:gd name="connsiteY97" fmla="*/ 844406 h 1005256"/>
                <a:gd name="connsiteX98" fmla="*/ 472092 w 600338"/>
                <a:gd name="connsiteY98" fmla="*/ 753883 h 1005256"/>
                <a:gd name="connsiteX99" fmla="*/ 470191 w 600338"/>
                <a:gd name="connsiteY99" fmla="*/ 751507 h 1005256"/>
                <a:gd name="connsiteX100" fmla="*/ 467340 w 600338"/>
                <a:gd name="connsiteY100" fmla="*/ 750794 h 1005256"/>
                <a:gd name="connsiteX101" fmla="*/ 392498 w 600338"/>
                <a:gd name="connsiteY101" fmla="*/ 747943 h 1005256"/>
                <a:gd name="connsiteX102" fmla="*/ 389647 w 600338"/>
                <a:gd name="connsiteY102" fmla="*/ 695435 h 1005256"/>
                <a:gd name="connsiteX103" fmla="*/ 400577 w 600338"/>
                <a:gd name="connsiteY103" fmla="*/ 608951 h 1005256"/>
                <a:gd name="connsiteX104" fmla="*/ 504167 w 600338"/>
                <a:gd name="connsiteY104" fmla="*/ 598022 h 1005256"/>
                <a:gd name="connsiteX105" fmla="*/ 84815 w 600338"/>
                <a:gd name="connsiteY105" fmla="*/ 872679 h 1005256"/>
                <a:gd name="connsiteX106" fmla="*/ 85766 w 600338"/>
                <a:gd name="connsiteY106" fmla="*/ 871729 h 1005256"/>
                <a:gd name="connsiteX107" fmla="*/ 99784 w 600338"/>
                <a:gd name="connsiteY107" fmla="*/ 865789 h 1005256"/>
                <a:gd name="connsiteX108" fmla="*/ 84815 w 600338"/>
                <a:gd name="connsiteY108" fmla="*/ 872679 h 1005256"/>
                <a:gd name="connsiteX109" fmla="*/ 392261 w 600338"/>
                <a:gd name="connsiteY109" fmla="*/ 536960 h 1005256"/>
                <a:gd name="connsiteX110" fmla="*/ 391548 w 600338"/>
                <a:gd name="connsiteY110" fmla="*/ 536960 h 1005256"/>
                <a:gd name="connsiteX111" fmla="*/ 381094 w 600338"/>
                <a:gd name="connsiteY111" fmla="*/ 539811 h 1005256"/>
                <a:gd name="connsiteX112" fmla="*/ 381094 w 600338"/>
                <a:gd name="connsiteY112" fmla="*/ 539811 h 1005256"/>
                <a:gd name="connsiteX113" fmla="*/ 380856 w 600338"/>
                <a:gd name="connsiteY113" fmla="*/ 530070 h 1005256"/>
                <a:gd name="connsiteX114" fmla="*/ 393924 w 600338"/>
                <a:gd name="connsiteY114" fmla="*/ 534822 h 1005256"/>
                <a:gd name="connsiteX115" fmla="*/ 395112 w 600338"/>
                <a:gd name="connsiteY115" fmla="*/ 535772 h 1005256"/>
                <a:gd name="connsiteX116" fmla="*/ 392261 w 600338"/>
                <a:gd name="connsiteY116" fmla="*/ 536723 h 100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0338" h="1005256">
                  <a:moveTo>
                    <a:pt x="504642" y="598259"/>
                  </a:moveTo>
                  <a:cubicBezTo>
                    <a:pt x="535292" y="587805"/>
                    <a:pt x="563803" y="572362"/>
                    <a:pt x="589701" y="552404"/>
                  </a:cubicBezTo>
                  <a:lnTo>
                    <a:pt x="596591" y="546939"/>
                  </a:lnTo>
                  <a:lnTo>
                    <a:pt x="591364" y="539811"/>
                  </a:lnTo>
                  <a:cubicBezTo>
                    <a:pt x="590413" y="538623"/>
                    <a:pt x="588988" y="536485"/>
                    <a:pt x="594215" y="530545"/>
                  </a:cubicBezTo>
                  <a:cubicBezTo>
                    <a:pt x="599917" y="524130"/>
                    <a:pt x="601580" y="518190"/>
                    <a:pt x="599442" y="512726"/>
                  </a:cubicBezTo>
                  <a:cubicBezTo>
                    <a:pt x="596353" y="504885"/>
                    <a:pt x="587325" y="503460"/>
                    <a:pt x="582810" y="502747"/>
                  </a:cubicBezTo>
                  <a:cubicBezTo>
                    <a:pt x="550260" y="489204"/>
                    <a:pt x="517472" y="488491"/>
                    <a:pt x="485397" y="500846"/>
                  </a:cubicBezTo>
                  <a:cubicBezTo>
                    <a:pt x="457124" y="511775"/>
                    <a:pt x="430276" y="511538"/>
                    <a:pt x="403428" y="500133"/>
                  </a:cubicBezTo>
                  <a:lnTo>
                    <a:pt x="399864" y="499421"/>
                  </a:lnTo>
                  <a:cubicBezTo>
                    <a:pt x="387034" y="499421"/>
                    <a:pt x="383945" y="497045"/>
                    <a:pt x="383707" y="497045"/>
                  </a:cubicBezTo>
                  <a:cubicBezTo>
                    <a:pt x="383707" y="496807"/>
                    <a:pt x="383707" y="495144"/>
                    <a:pt x="385846" y="491580"/>
                  </a:cubicBezTo>
                  <a:cubicBezTo>
                    <a:pt x="394874" y="476612"/>
                    <a:pt x="400814" y="462831"/>
                    <a:pt x="403190" y="451427"/>
                  </a:cubicBezTo>
                  <a:cubicBezTo>
                    <a:pt x="411981" y="422916"/>
                    <a:pt x="414357" y="394880"/>
                    <a:pt x="409843" y="368032"/>
                  </a:cubicBezTo>
                  <a:cubicBezTo>
                    <a:pt x="439779" y="351400"/>
                    <a:pt x="456173" y="326690"/>
                    <a:pt x="458549" y="295091"/>
                  </a:cubicBezTo>
                  <a:lnTo>
                    <a:pt x="459262" y="287012"/>
                  </a:lnTo>
                  <a:lnTo>
                    <a:pt x="407229" y="278221"/>
                  </a:lnTo>
                  <a:cubicBezTo>
                    <a:pt x="471142" y="226664"/>
                    <a:pt x="529827" y="171305"/>
                    <a:pt x="581860" y="113569"/>
                  </a:cubicBezTo>
                  <a:lnTo>
                    <a:pt x="583761" y="110006"/>
                  </a:lnTo>
                  <a:cubicBezTo>
                    <a:pt x="593027" y="78168"/>
                    <a:pt x="582098" y="54171"/>
                    <a:pt x="552161" y="41104"/>
                  </a:cubicBezTo>
                  <a:cubicBezTo>
                    <a:pt x="526263" y="29699"/>
                    <a:pt x="501316" y="20433"/>
                    <a:pt x="478032" y="13305"/>
                  </a:cubicBezTo>
                  <a:lnTo>
                    <a:pt x="476606" y="13305"/>
                  </a:lnTo>
                  <a:cubicBezTo>
                    <a:pt x="462588" y="11167"/>
                    <a:pt x="448333" y="7128"/>
                    <a:pt x="434077" y="1426"/>
                  </a:cubicBezTo>
                  <a:lnTo>
                    <a:pt x="430513" y="0"/>
                  </a:lnTo>
                  <a:lnTo>
                    <a:pt x="426949" y="1663"/>
                  </a:lnTo>
                  <a:cubicBezTo>
                    <a:pt x="398676" y="14731"/>
                    <a:pt x="371353" y="26373"/>
                    <a:pt x="345930" y="35877"/>
                  </a:cubicBezTo>
                  <a:cubicBezTo>
                    <a:pt x="319795" y="45618"/>
                    <a:pt x="296748" y="58448"/>
                    <a:pt x="276791" y="73654"/>
                  </a:cubicBezTo>
                  <a:cubicBezTo>
                    <a:pt x="271564" y="75317"/>
                    <a:pt x="263723" y="77218"/>
                    <a:pt x="253744" y="78881"/>
                  </a:cubicBezTo>
                  <a:lnTo>
                    <a:pt x="227846" y="81970"/>
                  </a:lnTo>
                  <a:lnTo>
                    <a:pt x="251606" y="94087"/>
                  </a:lnTo>
                  <a:cubicBezTo>
                    <a:pt x="251606" y="94087"/>
                    <a:pt x="250893" y="96463"/>
                    <a:pt x="245191" y="101690"/>
                  </a:cubicBezTo>
                  <a:cubicBezTo>
                    <a:pt x="242102" y="104541"/>
                    <a:pt x="232598" y="112857"/>
                    <a:pt x="235449" y="122836"/>
                  </a:cubicBezTo>
                  <a:cubicBezTo>
                    <a:pt x="238301" y="132577"/>
                    <a:pt x="250180" y="134240"/>
                    <a:pt x="253982" y="134715"/>
                  </a:cubicBezTo>
                  <a:cubicBezTo>
                    <a:pt x="283918" y="139467"/>
                    <a:pt x="314805" y="144219"/>
                    <a:pt x="346643" y="148971"/>
                  </a:cubicBezTo>
                  <a:cubicBezTo>
                    <a:pt x="346168" y="163464"/>
                    <a:pt x="338090" y="178195"/>
                    <a:pt x="323121" y="193163"/>
                  </a:cubicBezTo>
                  <a:lnTo>
                    <a:pt x="321458" y="195301"/>
                  </a:lnTo>
                  <a:cubicBezTo>
                    <a:pt x="308153" y="220962"/>
                    <a:pt x="292234" y="245196"/>
                    <a:pt x="274890" y="266579"/>
                  </a:cubicBezTo>
                  <a:cubicBezTo>
                    <a:pt x="265149" y="276558"/>
                    <a:pt x="255882" y="283924"/>
                    <a:pt x="246854" y="288676"/>
                  </a:cubicBezTo>
                  <a:cubicBezTo>
                    <a:pt x="243290" y="235692"/>
                    <a:pt x="210502" y="198628"/>
                    <a:pt x="149203" y="178432"/>
                  </a:cubicBezTo>
                  <a:cubicBezTo>
                    <a:pt x="98833" y="165602"/>
                    <a:pt x="53928" y="146357"/>
                    <a:pt x="15913" y="121410"/>
                  </a:cubicBezTo>
                  <a:lnTo>
                    <a:pt x="7123" y="115708"/>
                  </a:lnTo>
                  <a:lnTo>
                    <a:pt x="2846" y="125449"/>
                  </a:lnTo>
                  <a:cubicBezTo>
                    <a:pt x="-4282" y="142081"/>
                    <a:pt x="1895" y="162038"/>
                    <a:pt x="22328" y="186273"/>
                  </a:cubicBezTo>
                  <a:cubicBezTo>
                    <a:pt x="51552" y="212171"/>
                    <a:pt x="69134" y="244008"/>
                    <a:pt x="74837" y="281548"/>
                  </a:cubicBezTo>
                  <a:cubicBezTo>
                    <a:pt x="85528" y="318612"/>
                    <a:pt x="105961" y="351875"/>
                    <a:pt x="134472" y="378961"/>
                  </a:cubicBezTo>
                  <a:cubicBezTo>
                    <a:pt x="149916" y="402245"/>
                    <a:pt x="165122" y="419114"/>
                    <a:pt x="179853" y="428855"/>
                  </a:cubicBezTo>
                  <a:lnTo>
                    <a:pt x="192683" y="437409"/>
                  </a:lnTo>
                  <a:lnTo>
                    <a:pt x="193871" y="422203"/>
                  </a:lnTo>
                  <a:cubicBezTo>
                    <a:pt x="193871" y="422203"/>
                    <a:pt x="193871" y="421252"/>
                    <a:pt x="193871" y="421015"/>
                  </a:cubicBezTo>
                  <a:cubicBezTo>
                    <a:pt x="194583" y="422678"/>
                    <a:pt x="195296" y="424104"/>
                    <a:pt x="196484" y="425529"/>
                  </a:cubicBezTo>
                  <a:cubicBezTo>
                    <a:pt x="201474" y="432182"/>
                    <a:pt x="210027" y="435508"/>
                    <a:pt x="222382" y="435746"/>
                  </a:cubicBezTo>
                  <a:cubicBezTo>
                    <a:pt x="239251" y="436458"/>
                    <a:pt x="253031" y="432894"/>
                    <a:pt x="264436" y="426004"/>
                  </a:cubicBezTo>
                  <a:cubicBezTo>
                    <a:pt x="271564" y="431944"/>
                    <a:pt x="274890" y="444061"/>
                    <a:pt x="274177" y="462356"/>
                  </a:cubicBezTo>
                  <a:lnTo>
                    <a:pt x="274177" y="463782"/>
                  </a:lnTo>
                  <a:cubicBezTo>
                    <a:pt x="274177" y="463782"/>
                    <a:pt x="274415" y="465207"/>
                    <a:pt x="274415" y="465207"/>
                  </a:cubicBezTo>
                  <a:cubicBezTo>
                    <a:pt x="289858" y="518428"/>
                    <a:pt x="292234" y="568560"/>
                    <a:pt x="281542" y="612515"/>
                  </a:cubicBezTo>
                  <a:cubicBezTo>
                    <a:pt x="275603" y="627246"/>
                    <a:pt x="270851" y="643164"/>
                    <a:pt x="267287" y="660033"/>
                  </a:cubicBezTo>
                  <a:lnTo>
                    <a:pt x="266336" y="665023"/>
                  </a:lnTo>
                  <a:lnTo>
                    <a:pt x="269900" y="668349"/>
                  </a:lnTo>
                  <a:cubicBezTo>
                    <a:pt x="286532" y="684030"/>
                    <a:pt x="294610" y="704463"/>
                    <a:pt x="294610" y="730836"/>
                  </a:cubicBezTo>
                  <a:lnTo>
                    <a:pt x="294610" y="734162"/>
                  </a:lnTo>
                  <a:lnTo>
                    <a:pt x="296748" y="736538"/>
                  </a:lnTo>
                  <a:cubicBezTo>
                    <a:pt x="302213" y="742953"/>
                    <a:pt x="302688" y="746280"/>
                    <a:pt x="302213" y="746992"/>
                  </a:cubicBezTo>
                  <a:cubicBezTo>
                    <a:pt x="301975" y="747943"/>
                    <a:pt x="298887" y="750556"/>
                    <a:pt x="289383" y="752457"/>
                  </a:cubicBezTo>
                  <a:cubicBezTo>
                    <a:pt x="282018" y="751507"/>
                    <a:pt x="272514" y="751507"/>
                    <a:pt x="267287" y="758159"/>
                  </a:cubicBezTo>
                  <a:cubicBezTo>
                    <a:pt x="264911" y="761248"/>
                    <a:pt x="263010" y="766713"/>
                    <a:pt x="266812" y="775028"/>
                  </a:cubicBezTo>
                  <a:cubicBezTo>
                    <a:pt x="267287" y="775979"/>
                    <a:pt x="267524" y="776692"/>
                    <a:pt x="267524" y="776929"/>
                  </a:cubicBezTo>
                  <a:cubicBezTo>
                    <a:pt x="267049" y="777404"/>
                    <a:pt x="265386" y="778117"/>
                    <a:pt x="262060" y="778592"/>
                  </a:cubicBezTo>
                  <a:lnTo>
                    <a:pt x="258971" y="779780"/>
                  </a:lnTo>
                  <a:cubicBezTo>
                    <a:pt x="247804" y="786670"/>
                    <a:pt x="234974" y="793323"/>
                    <a:pt x="220481" y="799976"/>
                  </a:cubicBezTo>
                  <a:cubicBezTo>
                    <a:pt x="216680" y="801639"/>
                    <a:pt x="214779" y="801639"/>
                    <a:pt x="214779" y="801876"/>
                  </a:cubicBezTo>
                  <a:cubicBezTo>
                    <a:pt x="214541" y="801401"/>
                    <a:pt x="213116" y="798313"/>
                    <a:pt x="214066" y="787858"/>
                  </a:cubicBezTo>
                  <a:cubicBezTo>
                    <a:pt x="216442" y="739865"/>
                    <a:pt x="209314" y="693059"/>
                    <a:pt x="192920" y="648154"/>
                  </a:cubicBezTo>
                  <a:cubicBezTo>
                    <a:pt x="183654" y="622256"/>
                    <a:pt x="162746" y="607525"/>
                    <a:pt x="130433" y="603961"/>
                  </a:cubicBezTo>
                  <a:cubicBezTo>
                    <a:pt x="98358" y="600635"/>
                    <a:pt x="93131" y="583291"/>
                    <a:pt x="91943" y="570698"/>
                  </a:cubicBezTo>
                  <a:lnTo>
                    <a:pt x="90993" y="566184"/>
                  </a:lnTo>
                  <a:lnTo>
                    <a:pt x="88855" y="564759"/>
                  </a:lnTo>
                  <a:cubicBezTo>
                    <a:pt x="88855" y="564759"/>
                    <a:pt x="90280" y="563333"/>
                    <a:pt x="91468" y="562145"/>
                  </a:cubicBezTo>
                  <a:cubicBezTo>
                    <a:pt x="94319" y="559532"/>
                    <a:pt x="101922" y="552879"/>
                    <a:pt x="98833" y="544563"/>
                  </a:cubicBezTo>
                  <a:cubicBezTo>
                    <a:pt x="95745" y="536485"/>
                    <a:pt x="86241" y="536485"/>
                    <a:pt x="83152" y="536485"/>
                  </a:cubicBezTo>
                  <a:lnTo>
                    <a:pt x="80776" y="536485"/>
                  </a:lnTo>
                  <a:cubicBezTo>
                    <a:pt x="52028" y="544563"/>
                    <a:pt x="31595" y="560007"/>
                    <a:pt x="20190" y="582578"/>
                  </a:cubicBezTo>
                  <a:lnTo>
                    <a:pt x="17101" y="588518"/>
                  </a:lnTo>
                  <a:lnTo>
                    <a:pt x="22091" y="593032"/>
                  </a:lnTo>
                  <a:cubicBezTo>
                    <a:pt x="47276" y="616316"/>
                    <a:pt x="64858" y="644827"/>
                    <a:pt x="74361" y="676665"/>
                  </a:cubicBezTo>
                  <a:cubicBezTo>
                    <a:pt x="80776" y="715155"/>
                    <a:pt x="75312" y="750794"/>
                    <a:pt x="59155" y="781206"/>
                  </a:cubicBezTo>
                  <a:cubicBezTo>
                    <a:pt x="34683" y="810192"/>
                    <a:pt x="23041" y="844168"/>
                    <a:pt x="24229" y="881945"/>
                  </a:cubicBezTo>
                  <a:cubicBezTo>
                    <a:pt x="12112" y="890974"/>
                    <a:pt x="6647" y="899765"/>
                    <a:pt x="7360" y="909268"/>
                  </a:cubicBezTo>
                  <a:cubicBezTo>
                    <a:pt x="8073" y="918772"/>
                    <a:pt x="14725" y="926613"/>
                    <a:pt x="27556" y="933265"/>
                  </a:cubicBezTo>
                  <a:cubicBezTo>
                    <a:pt x="36584" y="945383"/>
                    <a:pt x="43712" y="959401"/>
                    <a:pt x="48939" y="974844"/>
                  </a:cubicBezTo>
                  <a:lnTo>
                    <a:pt x="51077" y="978408"/>
                  </a:lnTo>
                  <a:cubicBezTo>
                    <a:pt x="69134" y="996227"/>
                    <a:pt x="86716" y="1005256"/>
                    <a:pt x="103823" y="1005256"/>
                  </a:cubicBezTo>
                  <a:cubicBezTo>
                    <a:pt x="104298" y="1005256"/>
                    <a:pt x="104536" y="1005256"/>
                    <a:pt x="105011" y="1005256"/>
                  </a:cubicBezTo>
                  <a:cubicBezTo>
                    <a:pt x="119979" y="1004781"/>
                    <a:pt x="134235" y="997653"/>
                    <a:pt x="147302" y="983635"/>
                  </a:cubicBezTo>
                  <a:cubicBezTo>
                    <a:pt x="182941" y="961777"/>
                    <a:pt x="220243" y="943719"/>
                    <a:pt x="257783" y="930177"/>
                  </a:cubicBezTo>
                  <a:cubicBezTo>
                    <a:pt x="331199" y="906655"/>
                    <a:pt x="403903" y="879332"/>
                    <a:pt x="473755" y="848682"/>
                  </a:cubicBezTo>
                  <a:lnTo>
                    <a:pt x="476844" y="847257"/>
                  </a:lnTo>
                  <a:lnTo>
                    <a:pt x="478269" y="844406"/>
                  </a:lnTo>
                  <a:cubicBezTo>
                    <a:pt x="494663" y="810667"/>
                    <a:pt x="492525" y="780256"/>
                    <a:pt x="472092" y="753883"/>
                  </a:cubicBezTo>
                  <a:lnTo>
                    <a:pt x="470191" y="751507"/>
                  </a:lnTo>
                  <a:lnTo>
                    <a:pt x="467340" y="750794"/>
                  </a:lnTo>
                  <a:cubicBezTo>
                    <a:pt x="442868" y="744379"/>
                    <a:pt x="417921" y="743429"/>
                    <a:pt x="392498" y="747943"/>
                  </a:cubicBezTo>
                  <a:cubicBezTo>
                    <a:pt x="395349" y="730599"/>
                    <a:pt x="394399" y="712779"/>
                    <a:pt x="389647" y="695435"/>
                  </a:cubicBezTo>
                  <a:cubicBezTo>
                    <a:pt x="385608" y="666448"/>
                    <a:pt x="389172" y="637225"/>
                    <a:pt x="400577" y="608951"/>
                  </a:cubicBezTo>
                  <a:cubicBezTo>
                    <a:pt x="436453" y="606813"/>
                    <a:pt x="470904" y="603249"/>
                    <a:pt x="504167" y="598022"/>
                  </a:cubicBezTo>
                  <a:close/>
                  <a:moveTo>
                    <a:pt x="84815" y="872679"/>
                  </a:moveTo>
                  <a:cubicBezTo>
                    <a:pt x="84815" y="872679"/>
                    <a:pt x="85291" y="871966"/>
                    <a:pt x="85766" y="871729"/>
                  </a:cubicBezTo>
                  <a:cubicBezTo>
                    <a:pt x="88855" y="868878"/>
                    <a:pt x="93606" y="866739"/>
                    <a:pt x="99784" y="865789"/>
                  </a:cubicBezTo>
                  <a:cubicBezTo>
                    <a:pt x="94794" y="868403"/>
                    <a:pt x="89805" y="870778"/>
                    <a:pt x="84815" y="872679"/>
                  </a:cubicBezTo>
                  <a:close/>
                  <a:moveTo>
                    <a:pt x="392261" y="536960"/>
                  </a:moveTo>
                  <a:lnTo>
                    <a:pt x="391548" y="536960"/>
                  </a:lnTo>
                  <a:cubicBezTo>
                    <a:pt x="384183" y="540287"/>
                    <a:pt x="381332" y="539811"/>
                    <a:pt x="381094" y="539811"/>
                  </a:cubicBezTo>
                  <a:cubicBezTo>
                    <a:pt x="381094" y="539811"/>
                    <a:pt x="381094" y="539811"/>
                    <a:pt x="381094" y="539811"/>
                  </a:cubicBezTo>
                  <a:cubicBezTo>
                    <a:pt x="381094" y="539811"/>
                    <a:pt x="379668" y="537435"/>
                    <a:pt x="380856" y="530070"/>
                  </a:cubicBezTo>
                  <a:cubicBezTo>
                    <a:pt x="383470" y="529595"/>
                    <a:pt x="387746" y="530070"/>
                    <a:pt x="393924" y="534822"/>
                  </a:cubicBezTo>
                  <a:cubicBezTo>
                    <a:pt x="394399" y="535297"/>
                    <a:pt x="394874" y="535535"/>
                    <a:pt x="395112" y="535772"/>
                  </a:cubicBezTo>
                  <a:cubicBezTo>
                    <a:pt x="394399" y="536010"/>
                    <a:pt x="393449" y="536485"/>
                    <a:pt x="392261" y="536723"/>
                  </a:cubicBezTo>
                  <a:close/>
                </a:path>
              </a:pathLst>
            </a:custGeom>
            <a:grpFill/>
            <a:ln w="23738"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58FC01B4-503B-5AAA-1838-D007665BAB41}"/>
                </a:ext>
              </a:extLst>
            </p:cNvPr>
            <p:cNvSpPr/>
            <p:nvPr/>
          </p:nvSpPr>
          <p:spPr>
            <a:xfrm>
              <a:off x="4394359" y="2040981"/>
              <a:ext cx="1133793" cy="1223841"/>
            </a:xfrm>
            <a:custGeom>
              <a:avLst/>
              <a:gdLst>
                <a:gd name="connsiteX0" fmla="*/ 636987 w 1133793"/>
                <a:gd name="connsiteY0" fmla="*/ 1223842 h 1223841"/>
                <a:gd name="connsiteX1" fmla="*/ 682842 w 1133793"/>
                <a:gd name="connsiteY1" fmla="*/ 1223842 h 1223841"/>
                <a:gd name="connsiteX2" fmla="*/ 706602 w 1133793"/>
                <a:gd name="connsiteY2" fmla="*/ 1220515 h 1223841"/>
                <a:gd name="connsiteX3" fmla="*/ 747230 w 1133793"/>
                <a:gd name="connsiteY3" fmla="*/ 1188203 h 1223841"/>
                <a:gd name="connsiteX4" fmla="*/ 787858 w 1133793"/>
                <a:gd name="connsiteY4" fmla="*/ 1159454 h 1223841"/>
                <a:gd name="connsiteX5" fmla="*/ 796412 w 1133793"/>
                <a:gd name="connsiteY5" fmla="*/ 1156128 h 1223841"/>
                <a:gd name="connsiteX6" fmla="*/ 804965 w 1133793"/>
                <a:gd name="connsiteY6" fmla="*/ 1151138 h 1223841"/>
                <a:gd name="connsiteX7" fmla="*/ 831338 w 1133793"/>
                <a:gd name="connsiteY7" fmla="*/ 1106946 h 1223841"/>
                <a:gd name="connsiteX8" fmla="*/ 864363 w 1133793"/>
                <a:gd name="connsiteY8" fmla="*/ 1069644 h 1223841"/>
                <a:gd name="connsiteX9" fmla="*/ 871254 w 1133793"/>
                <a:gd name="connsiteY9" fmla="*/ 1067981 h 1223841"/>
                <a:gd name="connsiteX10" fmla="*/ 878144 w 1133793"/>
                <a:gd name="connsiteY10" fmla="*/ 1065367 h 1223841"/>
                <a:gd name="connsiteX11" fmla="*/ 882420 w 1133793"/>
                <a:gd name="connsiteY11" fmla="*/ 1056814 h 1223841"/>
                <a:gd name="connsiteX12" fmla="*/ 886697 w 1133793"/>
                <a:gd name="connsiteY12" fmla="*/ 1049211 h 1223841"/>
                <a:gd name="connsiteX13" fmla="*/ 898577 w 1133793"/>
                <a:gd name="connsiteY13" fmla="*/ 1049211 h 1223841"/>
                <a:gd name="connsiteX14" fmla="*/ 919010 w 1133793"/>
                <a:gd name="connsiteY14" fmla="*/ 1028065 h 1223841"/>
                <a:gd name="connsiteX15" fmla="*/ 925900 w 1133793"/>
                <a:gd name="connsiteY15" fmla="*/ 1001692 h 1223841"/>
                <a:gd name="connsiteX16" fmla="*/ 923286 w 1133793"/>
                <a:gd name="connsiteY16" fmla="*/ 997416 h 1223841"/>
                <a:gd name="connsiteX17" fmla="*/ 920673 w 1133793"/>
                <a:gd name="connsiteY17" fmla="*/ 993139 h 1223841"/>
                <a:gd name="connsiteX18" fmla="*/ 920673 w 1133793"/>
                <a:gd name="connsiteY18" fmla="*/ 984585 h 1223841"/>
                <a:gd name="connsiteX19" fmla="*/ 934216 w 1133793"/>
                <a:gd name="connsiteY19" fmla="*/ 953936 h 1223841"/>
                <a:gd name="connsiteX20" fmla="*/ 947758 w 1133793"/>
                <a:gd name="connsiteY20" fmla="*/ 931840 h 1223841"/>
                <a:gd name="connsiteX21" fmla="*/ 944432 w 1133793"/>
                <a:gd name="connsiteY21" fmla="*/ 919960 h 1223841"/>
                <a:gd name="connsiteX22" fmla="*/ 936829 w 1133793"/>
                <a:gd name="connsiteY22" fmla="*/ 901190 h 1223841"/>
                <a:gd name="connsiteX23" fmla="*/ 929939 w 1133793"/>
                <a:gd name="connsiteY23" fmla="*/ 883371 h 1223841"/>
                <a:gd name="connsiteX24" fmla="*/ 928989 w 1133793"/>
                <a:gd name="connsiteY24" fmla="*/ 872442 h 1223841"/>
                <a:gd name="connsiteX25" fmla="*/ 951085 w 1133793"/>
                <a:gd name="connsiteY25" fmla="*/ 852009 h 1223841"/>
                <a:gd name="connsiteX26" fmla="*/ 946808 w 1133793"/>
                <a:gd name="connsiteY26" fmla="*/ 827299 h 1223841"/>
                <a:gd name="connsiteX27" fmla="*/ 942531 w 1133793"/>
                <a:gd name="connsiteY27" fmla="*/ 805203 h 1223841"/>
                <a:gd name="connsiteX28" fmla="*/ 925662 w 1133793"/>
                <a:gd name="connsiteY28" fmla="*/ 775504 h 1223841"/>
                <a:gd name="connsiteX29" fmla="*/ 898577 w 1133793"/>
                <a:gd name="connsiteY29" fmla="*/ 736538 h 1223841"/>
                <a:gd name="connsiteX30" fmla="*/ 867927 w 1133793"/>
                <a:gd name="connsiteY30" fmla="*/ 698286 h 1223841"/>
                <a:gd name="connsiteX31" fmla="*/ 844168 w 1133793"/>
                <a:gd name="connsiteY31" fmla="*/ 671913 h 1223841"/>
                <a:gd name="connsiteX32" fmla="*/ 854384 w 1133793"/>
                <a:gd name="connsiteY32" fmla="*/ 647203 h 1223841"/>
                <a:gd name="connsiteX33" fmla="*/ 871254 w 1133793"/>
                <a:gd name="connsiteY33" fmla="*/ 631997 h 1223841"/>
                <a:gd name="connsiteX34" fmla="*/ 886460 w 1133793"/>
                <a:gd name="connsiteY34" fmla="*/ 612515 h 1223841"/>
                <a:gd name="connsiteX35" fmla="*/ 889786 w 1133793"/>
                <a:gd name="connsiteY35" fmla="*/ 573550 h 1223841"/>
                <a:gd name="connsiteX36" fmla="*/ 894775 w 1133793"/>
                <a:gd name="connsiteY36" fmla="*/ 566659 h 1223841"/>
                <a:gd name="connsiteX37" fmla="*/ 894775 w 1133793"/>
                <a:gd name="connsiteY37" fmla="*/ 564996 h 1223841"/>
                <a:gd name="connsiteX38" fmla="*/ 879569 w 1133793"/>
                <a:gd name="connsiteY38" fmla="*/ 553117 h 1223841"/>
                <a:gd name="connsiteX39" fmla="*/ 864363 w 1133793"/>
                <a:gd name="connsiteY39" fmla="*/ 539574 h 1223841"/>
                <a:gd name="connsiteX40" fmla="*/ 870303 w 1133793"/>
                <a:gd name="connsiteY40" fmla="*/ 529357 h 1223841"/>
                <a:gd name="connsiteX41" fmla="*/ 883133 w 1133793"/>
                <a:gd name="connsiteY41" fmla="*/ 526031 h 1223841"/>
                <a:gd name="connsiteX42" fmla="*/ 892399 w 1133793"/>
                <a:gd name="connsiteY42" fmla="*/ 532921 h 1223841"/>
                <a:gd name="connsiteX43" fmla="*/ 901665 w 1133793"/>
                <a:gd name="connsiteY43" fmla="*/ 539811 h 1223841"/>
                <a:gd name="connsiteX44" fmla="*/ 903329 w 1133793"/>
                <a:gd name="connsiteY44" fmla="*/ 539811 h 1223841"/>
                <a:gd name="connsiteX45" fmla="*/ 913545 w 1133793"/>
                <a:gd name="connsiteY45" fmla="*/ 513439 h 1223841"/>
                <a:gd name="connsiteX46" fmla="*/ 940631 w 1133793"/>
                <a:gd name="connsiteY46" fmla="*/ 505836 h 1223841"/>
                <a:gd name="connsiteX47" fmla="*/ 943957 w 1133793"/>
                <a:gd name="connsiteY47" fmla="*/ 507499 h 1223841"/>
                <a:gd name="connsiteX48" fmla="*/ 947283 w 1133793"/>
                <a:gd name="connsiteY48" fmla="*/ 509162 h 1223841"/>
                <a:gd name="connsiteX49" fmla="*/ 966766 w 1133793"/>
                <a:gd name="connsiteY49" fmla="*/ 498945 h 1223841"/>
                <a:gd name="connsiteX50" fmla="*/ 993139 w 1133793"/>
                <a:gd name="connsiteY50" fmla="*/ 488729 h 1223841"/>
                <a:gd name="connsiteX51" fmla="*/ 1001692 w 1133793"/>
                <a:gd name="connsiteY51" fmla="*/ 492055 h 1223841"/>
                <a:gd name="connsiteX52" fmla="*/ 1011909 w 1133793"/>
                <a:gd name="connsiteY52" fmla="*/ 481839 h 1223841"/>
                <a:gd name="connsiteX53" fmla="*/ 1022838 w 1133793"/>
                <a:gd name="connsiteY53" fmla="*/ 475899 h 1223841"/>
                <a:gd name="connsiteX54" fmla="*/ 1030441 w 1133793"/>
                <a:gd name="connsiteY54" fmla="*/ 476849 h 1223841"/>
                <a:gd name="connsiteX55" fmla="*/ 1037331 w 1133793"/>
                <a:gd name="connsiteY55" fmla="*/ 478512 h 1223841"/>
                <a:gd name="connsiteX56" fmla="*/ 1036381 w 1133793"/>
                <a:gd name="connsiteY56" fmla="*/ 479463 h 1223841"/>
                <a:gd name="connsiteX57" fmla="*/ 1039707 w 1133793"/>
                <a:gd name="connsiteY57" fmla="*/ 482076 h 1223841"/>
                <a:gd name="connsiteX58" fmla="*/ 1043984 w 1133793"/>
                <a:gd name="connsiteY58" fmla="*/ 483739 h 1223841"/>
                <a:gd name="connsiteX59" fmla="*/ 1047310 w 1133793"/>
                <a:gd name="connsiteY59" fmla="*/ 482789 h 1223841"/>
                <a:gd name="connsiteX60" fmla="*/ 1048973 w 1133793"/>
                <a:gd name="connsiteY60" fmla="*/ 480176 h 1223841"/>
                <a:gd name="connsiteX61" fmla="*/ 1043984 w 1133793"/>
                <a:gd name="connsiteY61" fmla="*/ 475186 h 1223841"/>
                <a:gd name="connsiteX62" fmla="*/ 1053250 w 1133793"/>
                <a:gd name="connsiteY62" fmla="*/ 469246 h 1223841"/>
                <a:gd name="connsiteX63" fmla="*/ 1060853 w 1133793"/>
                <a:gd name="connsiteY63" fmla="*/ 463306 h 1223841"/>
                <a:gd name="connsiteX64" fmla="*/ 1063466 w 1133793"/>
                <a:gd name="connsiteY64" fmla="*/ 458317 h 1223841"/>
                <a:gd name="connsiteX65" fmla="*/ 1066080 w 1133793"/>
                <a:gd name="connsiteY65" fmla="*/ 454991 h 1223841"/>
                <a:gd name="connsiteX66" fmla="*/ 1082949 w 1133793"/>
                <a:gd name="connsiteY66" fmla="*/ 448100 h 1223841"/>
                <a:gd name="connsiteX67" fmla="*/ 1094829 w 1133793"/>
                <a:gd name="connsiteY67" fmla="*/ 436221 h 1223841"/>
                <a:gd name="connsiteX68" fmla="*/ 1099818 w 1133793"/>
                <a:gd name="connsiteY68" fmla="*/ 444774 h 1223841"/>
                <a:gd name="connsiteX69" fmla="*/ 1105758 w 1133793"/>
                <a:gd name="connsiteY69" fmla="*/ 437171 h 1223841"/>
                <a:gd name="connsiteX70" fmla="*/ 1108371 w 1133793"/>
                <a:gd name="connsiteY70" fmla="*/ 427905 h 1223841"/>
                <a:gd name="connsiteX71" fmla="*/ 1114311 w 1133793"/>
                <a:gd name="connsiteY71" fmla="*/ 412699 h 1223841"/>
                <a:gd name="connsiteX72" fmla="*/ 1121914 w 1133793"/>
                <a:gd name="connsiteY72" fmla="*/ 409373 h 1223841"/>
                <a:gd name="connsiteX73" fmla="*/ 1130467 w 1133793"/>
                <a:gd name="connsiteY73" fmla="*/ 409373 h 1223841"/>
                <a:gd name="connsiteX74" fmla="*/ 1133794 w 1133793"/>
                <a:gd name="connsiteY74" fmla="*/ 404383 h 1223841"/>
                <a:gd name="connsiteX75" fmla="*/ 1125240 w 1133793"/>
                <a:gd name="connsiteY75" fmla="*/ 397493 h 1223841"/>
                <a:gd name="connsiteX76" fmla="*/ 1104807 w 1133793"/>
                <a:gd name="connsiteY76" fmla="*/ 388940 h 1223841"/>
                <a:gd name="connsiteX77" fmla="*/ 1084374 w 1133793"/>
                <a:gd name="connsiteY77" fmla="*/ 382050 h 1223841"/>
                <a:gd name="connsiteX78" fmla="*/ 1074158 w 1133793"/>
                <a:gd name="connsiteY78" fmla="*/ 377773 h 1223841"/>
                <a:gd name="connsiteX79" fmla="*/ 1071545 w 1133793"/>
                <a:gd name="connsiteY79" fmla="*/ 370883 h 1223841"/>
                <a:gd name="connsiteX80" fmla="*/ 1068931 w 1133793"/>
                <a:gd name="connsiteY80" fmla="*/ 364943 h 1223841"/>
                <a:gd name="connsiteX81" fmla="*/ 1067268 w 1133793"/>
                <a:gd name="connsiteY81" fmla="*/ 363280 h 1223841"/>
                <a:gd name="connsiteX82" fmla="*/ 1067268 w 1133793"/>
                <a:gd name="connsiteY82" fmla="*/ 359953 h 1223841"/>
                <a:gd name="connsiteX83" fmla="*/ 1065605 w 1133793"/>
                <a:gd name="connsiteY83" fmla="*/ 356627 h 1223841"/>
                <a:gd name="connsiteX84" fmla="*/ 1048735 w 1133793"/>
                <a:gd name="connsiteY84" fmla="*/ 354964 h 1223841"/>
                <a:gd name="connsiteX85" fmla="*/ 1033529 w 1133793"/>
                <a:gd name="connsiteY85" fmla="*/ 354964 h 1223841"/>
                <a:gd name="connsiteX86" fmla="*/ 1007157 w 1133793"/>
                <a:gd name="connsiteY86" fmla="*/ 357577 h 1223841"/>
                <a:gd name="connsiteX87" fmla="*/ 980784 w 1133793"/>
                <a:gd name="connsiteY87" fmla="*/ 360191 h 1223841"/>
                <a:gd name="connsiteX88" fmla="*/ 977457 w 1133793"/>
                <a:gd name="connsiteY88" fmla="*/ 357577 h 1223841"/>
                <a:gd name="connsiteX89" fmla="*/ 974131 w 1133793"/>
                <a:gd name="connsiteY89" fmla="*/ 354964 h 1223841"/>
                <a:gd name="connsiteX90" fmla="*/ 952035 w 1133793"/>
                <a:gd name="connsiteY90" fmla="*/ 365893 h 1223841"/>
                <a:gd name="connsiteX91" fmla="*/ 933265 w 1133793"/>
                <a:gd name="connsiteY91" fmla="*/ 382050 h 1223841"/>
                <a:gd name="connsiteX92" fmla="*/ 773840 w 1133793"/>
                <a:gd name="connsiteY92" fmla="*/ 444774 h 1223841"/>
                <a:gd name="connsiteX93" fmla="*/ 770514 w 1133793"/>
                <a:gd name="connsiteY93" fmla="*/ 444774 h 1223841"/>
                <a:gd name="connsiteX94" fmla="*/ 551691 w 1133793"/>
                <a:gd name="connsiteY94" fmla="*/ 543138 h 1223841"/>
                <a:gd name="connsiteX95" fmla="*/ 548365 w 1133793"/>
                <a:gd name="connsiteY95" fmla="*/ 543138 h 1223841"/>
                <a:gd name="connsiteX96" fmla="*/ 538148 w 1133793"/>
                <a:gd name="connsiteY96" fmla="*/ 545751 h 1223841"/>
                <a:gd name="connsiteX97" fmla="*/ 519378 w 1133793"/>
                <a:gd name="connsiteY97" fmla="*/ 550028 h 1223841"/>
                <a:gd name="connsiteX98" fmla="*/ 502509 w 1133793"/>
                <a:gd name="connsiteY98" fmla="*/ 553354 h 1223841"/>
                <a:gd name="connsiteX99" fmla="*/ 492293 w 1133793"/>
                <a:gd name="connsiteY99" fmla="*/ 556680 h 1223841"/>
                <a:gd name="connsiteX100" fmla="*/ 489679 w 1133793"/>
                <a:gd name="connsiteY100" fmla="*/ 545751 h 1223841"/>
                <a:gd name="connsiteX101" fmla="*/ 488016 w 1133793"/>
                <a:gd name="connsiteY101" fmla="*/ 535535 h 1223841"/>
                <a:gd name="connsiteX102" fmla="*/ 496569 w 1133793"/>
                <a:gd name="connsiteY102" fmla="*/ 526269 h 1223841"/>
                <a:gd name="connsiteX103" fmla="*/ 505835 w 1133793"/>
                <a:gd name="connsiteY103" fmla="*/ 517715 h 1223841"/>
                <a:gd name="connsiteX104" fmla="*/ 509162 w 1133793"/>
                <a:gd name="connsiteY104" fmla="*/ 505836 h 1223841"/>
                <a:gd name="connsiteX105" fmla="*/ 521041 w 1133793"/>
                <a:gd name="connsiteY105" fmla="*/ 486353 h 1223841"/>
                <a:gd name="connsiteX106" fmla="*/ 537198 w 1133793"/>
                <a:gd name="connsiteY106" fmla="*/ 464257 h 1223841"/>
                <a:gd name="connsiteX107" fmla="*/ 550741 w 1133793"/>
                <a:gd name="connsiteY107" fmla="*/ 444774 h 1223841"/>
                <a:gd name="connsiteX108" fmla="*/ 556680 w 1133793"/>
                <a:gd name="connsiteY108" fmla="*/ 431231 h 1223841"/>
                <a:gd name="connsiteX109" fmla="*/ 549790 w 1133793"/>
                <a:gd name="connsiteY109" fmla="*/ 420302 h 1223841"/>
                <a:gd name="connsiteX110" fmla="*/ 542900 w 1133793"/>
                <a:gd name="connsiteY110" fmla="*/ 402483 h 1223841"/>
                <a:gd name="connsiteX111" fmla="*/ 547890 w 1133793"/>
                <a:gd name="connsiteY111" fmla="*/ 402483 h 1223841"/>
                <a:gd name="connsiteX112" fmla="*/ 558106 w 1133793"/>
                <a:gd name="connsiteY112" fmla="*/ 417689 h 1223841"/>
                <a:gd name="connsiteX113" fmla="*/ 593745 w 1133793"/>
                <a:gd name="connsiteY113" fmla="*/ 397256 h 1223841"/>
                <a:gd name="connsiteX114" fmla="*/ 615841 w 1133793"/>
                <a:gd name="connsiteY114" fmla="*/ 359953 h 1223841"/>
                <a:gd name="connsiteX115" fmla="*/ 626770 w 1133793"/>
                <a:gd name="connsiteY115" fmla="*/ 351400 h 1223841"/>
                <a:gd name="connsiteX116" fmla="*/ 637700 w 1133793"/>
                <a:gd name="connsiteY116" fmla="*/ 342847 h 1223841"/>
                <a:gd name="connsiteX117" fmla="*/ 644590 w 1133793"/>
                <a:gd name="connsiteY117" fmla="*/ 333581 h 1223841"/>
                <a:gd name="connsiteX118" fmla="*/ 656469 w 1133793"/>
                <a:gd name="connsiteY118" fmla="*/ 317424 h 1223841"/>
                <a:gd name="connsiteX119" fmla="*/ 668349 w 1133793"/>
                <a:gd name="connsiteY119" fmla="*/ 302218 h 1223841"/>
                <a:gd name="connsiteX120" fmla="*/ 675239 w 1133793"/>
                <a:gd name="connsiteY120" fmla="*/ 292002 h 1223841"/>
                <a:gd name="connsiteX121" fmla="*/ 685456 w 1133793"/>
                <a:gd name="connsiteY121" fmla="*/ 287012 h 1223841"/>
                <a:gd name="connsiteX122" fmla="*/ 702325 w 1133793"/>
                <a:gd name="connsiteY122" fmla="*/ 266579 h 1223841"/>
                <a:gd name="connsiteX123" fmla="*/ 727747 w 1133793"/>
                <a:gd name="connsiteY123" fmla="*/ 241157 h 1223841"/>
                <a:gd name="connsiteX124" fmla="*/ 750556 w 1133793"/>
                <a:gd name="connsiteY124" fmla="*/ 202192 h 1223841"/>
                <a:gd name="connsiteX125" fmla="*/ 773365 w 1133793"/>
                <a:gd name="connsiteY125" fmla="*/ 163226 h 1223841"/>
                <a:gd name="connsiteX126" fmla="*/ 786908 w 1133793"/>
                <a:gd name="connsiteY126" fmla="*/ 151347 h 1223841"/>
                <a:gd name="connsiteX127" fmla="*/ 794511 w 1133793"/>
                <a:gd name="connsiteY127" fmla="*/ 138517 h 1223841"/>
                <a:gd name="connsiteX128" fmla="*/ 801401 w 1133793"/>
                <a:gd name="connsiteY128" fmla="*/ 116421 h 1223841"/>
                <a:gd name="connsiteX129" fmla="*/ 809004 w 1133793"/>
                <a:gd name="connsiteY129" fmla="*/ 90048 h 1223841"/>
                <a:gd name="connsiteX130" fmla="*/ 814944 w 1133793"/>
                <a:gd name="connsiteY130" fmla="*/ 64625 h 1223841"/>
                <a:gd name="connsiteX131" fmla="*/ 817558 w 1133793"/>
                <a:gd name="connsiteY131" fmla="*/ 45855 h 1223841"/>
                <a:gd name="connsiteX132" fmla="*/ 801401 w 1133793"/>
                <a:gd name="connsiteY132" fmla="*/ 14493 h 1223841"/>
                <a:gd name="connsiteX133" fmla="*/ 768376 w 1133793"/>
                <a:gd name="connsiteY133" fmla="*/ 0 h 1223841"/>
                <a:gd name="connsiteX134" fmla="*/ 756496 w 1133793"/>
                <a:gd name="connsiteY134" fmla="*/ 2614 h 1223841"/>
                <a:gd name="connsiteX135" fmla="*/ 746280 w 1133793"/>
                <a:gd name="connsiteY135" fmla="*/ 5227 h 1223841"/>
                <a:gd name="connsiteX136" fmla="*/ 739389 w 1133793"/>
                <a:gd name="connsiteY136" fmla="*/ 2614 h 1223841"/>
                <a:gd name="connsiteX137" fmla="*/ 730836 w 1133793"/>
                <a:gd name="connsiteY137" fmla="*/ 0 h 1223841"/>
                <a:gd name="connsiteX138" fmla="*/ 700187 w 1133793"/>
                <a:gd name="connsiteY138" fmla="*/ 13543 h 1223841"/>
                <a:gd name="connsiteX139" fmla="*/ 674764 w 1133793"/>
                <a:gd name="connsiteY139" fmla="*/ 27086 h 1223841"/>
                <a:gd name="connsiteX140" fmla="*/ 666211 w 1133793"/>
                <a:gd name="connsiteY140" fmla="*/ 23759 h 1223841"/>
                <a:gd name="connsiteX141" fmla="*/ 655994 w 1133793"/>
                <a:gd name="connsiteY141" fmla="*/ 20433 h 1223841"/>
                <a:gd name="connsiteX142" fmla="*/ 651718 w 1133793"/>
                <a:gd name="connsiteY142" fmla="*/ 49182 h 1223841"/>
                <a:gd name="connsiteX143" fmla="*/ 640788 w 1133793"/>
                <a:gd name="connsiteY143" fmla="*/ 62012 h 1223841"/>
                <a:gd name="connsiteX144" fmla="*/ 624632 w 1133793"/>
                <a:gd name="connsiteY144" fmla="*/ 68902 h 1223841"/>
                <a:gd name="connsiteX145" fmla="*/ 603486 w 1133793"/>
                <a:gd name="connsiteY145" fmla="*/ 78168 h 1223841"/>
                <a:gd name="connsiteX146" fmla="*/ 582340 w 1133793"/>
                <a:gd name="connsiteY146" fmla="*/ 93374 h 1223841"/>
                <a:gd name="connsiteX147" fmla="*/ 559532 w 1133793"/>
                <a:gd name="connsiteY147" fmla="*/ 103591 h 1223841"/>
                <a:gd name="connsiteX148" fmla="*/ 384663 w 1133793"/>
                <a:gd name="connsiteY148" fmla="*/ 185085 h 1223841"/>
                <a:gd name="connsiteX149" fmla="*/ 335481 w 1133793"/>
                <a:gd name="connsiteY149" fmla="*/ 186748 h 1223841"/>
                <a:gd name="connsiteX150" fmla="*/ 286300 w 1133793"/>
                <a:gd name="connsiteY150" fmla="*/ 188411 h 1223841"/>
                <a:gd name="connsiteX151" fmla="*/ 277746 w 1133793"/>
                <a:gd name="connsiteY151" fmla="*/ 201954 h 1223841"/>
                <a:gd name="connsiteX152" fmla="*/ 291289 w 1133793"/>
                <a:gd name="connsiteY152" fmla="*/ 211220 h 1223841"/>
                <a:gd name="connsiteX153" fmla="*/ 308158 w 1133793"/>
                <a:gd name="connsiteY153" fmla="*/ 218823 h 1223841"/>
                <a:gd name="connsiteX154" fmla="*/ 375159 w 1133793"/>
                <a:gd name="connsiteY154" fmla="*/ 263015 h 1223841"/>
                <a:gd name="connsiteX155" fmla="*/ 452377 w 1133793"/>
                <a:gd name="connsiteY155" fmla="*/ 286775 h 1223841"/>
                <a:gd name="connsiteX156" fmla="*/ 485402 w 1133793"/>
                <a:gd name="connsiteY156" fmla="*/ 281785 h 1223841"/>
                <a:gd name="connsiteX157" fmla="*/ 515102 w 1133793"/>
                <a:gd name="connsiteY157" fmla="*/ 274895 h 1223841"/>
                <a:gd name="connsiteX158" fmla="*/ 521992 w 1133793"/>
                <a:gd name="connsiteY158" fmla="*/ 279885 h 1223841"/>
                <a:gd name="connsiteX159" fmla="*/ 521992 w 1133793"/>
                <a:gd name="connsiteY159" fmla="*/ 283211 h 1223841"/>
                <a:gd name="connsiteX160" fmla="*/ 517715 w 1133793"/>
                <a:gd name="connsiteY160" fmla="*/ 301981 h 1223841"/>
                <a:gd name="connsiteX161" fmla="*/ 516052 w 1133793"/>
                <a:gd name="connsiteY161" fmla="*/ 307921 h 1223841"/>
                <a:gd name="connsiteX162" fmla="*/ 511063 w 1133793"/>
                <a:gd name="connsiteY162" fmla="*/ 308871 h 1223841"/>
                <a:gd name="connsiteX163" fmla="*/ 500133 w 1133793"/>
                <a:gd name="connsiteY163" fmla="*/ 312197 h 1223841"/>
                <a:gd name="connsiteX164" fmla="*/ 474711 w 1133793"/>
                <a:gd name="connsiteY164" fmla="*/ 333343 h 1223841"/>
                <a:gd name="connsiteX165" fmla="*/ 444061 w 1133793"/>
                <a:gd name="connsiteY165" fmla="*/ 368982 h 1223841"/>
                <a:gd name="connsiteX166" fmla="*/ 415313 w 1133793"/>
                <a:gd name="connsiteY166" fmla="*/ 407234 h 1223841"/>
                <a:gd name="connsiteX167" fmla="*/ 393216 w 1133793"/>
                <a:gd name="connsiteY167" fmla="*/ 435983 h 1223841"/>
                <a:gd name="connsiteX168" fmla="*/ 379674 w 1133793"/>
                <a:gd name="connsiteY168" fmla="*/ 451189 h 1223841"/>
                <a:gd name="connsiteX169" fmla="*/ 360904 w 1133793"/>
                <a:gd name="connsiteY169" fmla="*/ 473285 h 1223841"/>
                <a:gd name="connsiteX170" fmla="*/ 341421 w 1133793"/>
                <a:gd name="connsiteY170" fmla="*/ 495381 h 1223841"/>
                <a:gd name="connsiteX171" fmla="*/ 328591 w 1133793"/>
                <a:gd name="connsiteY171" fmla="*/ 508924 h 1223841"/>
                <a:gd name="connsiteX172" fmla="*/ 320038 w 1133793"/>
                <a:gd name="connsiteY172" fmla="*/ 513914 h 1223841"/>
                <a:gd name="connsiteX173" fmla="*/ 321701 w 1133793"/>
                <a:gd name="connsiteY173" fmla="*/ 520804 h 1223841"/>
                <a:gd name="connsiteX174" fmla="*/ 324314 w 1133793"/>
                <a:gd name="connsiteY174" fmla="*/ 525793 h 1223841"/>
                <a:gd name="connsiteX175" fmla="*/ 320988 w 1133793"/>
                <a:gd name="connsiteY175" fmla="*/ 528407 h 1223841"/>
                <a:gd name="connsiteX176" fmla="*/ 316711 w 1133793"/>
                <a:gd name="connsiteY176" fmla="*/ 531020 h 1223841"/>
                <a:gd name="connsiteX177" fmla="*/ 299842 w 1133793"/>
                <a:gd name="connsiteY177" fmla="*/ 556443 h 1223841"/>
                <a:gd name="connsiteX178" fmla="*/ 282973 w 1133793"/>
                <a:gd name="connsiteY178" fmla="*/ 581865 h 1223841"/>
                <a:gd name="connsiteX179" fmla="*/ 263491 w 1133793"/>
                <a:gd name="connsiteY179" fmla="*/ 600635 h 1223841"/>
                <a:gd name="connsiteX180" fmla="*/ 252561 w 1133793"/>
                <a:gd name="connsiteY180" fmla="*/ 626058 h 1223841"/>
                <a:gd name="connsiteX181" fmla="*/ 231416 w 1133793"/>
                <a:gd name="connsiteY181" fmla="*/ 636274 h 1223841"/>
                <a:gd name="connsiteX182" fmla="*/ 223813 w 1133793"/>
                <a:gd name="connsiteY182" fmla="*/ 656707 h 1223841"/>
                <a:gd name="connsiteX183" fmla="*/ 219536 w 1133793"/>
                <a:gd name="connsiteY183" fmla="*/ 674527 h 1223841"/>
                <a:gd name="connsiteX184" fmla="*/ 210270 w 1133793"/>
                <a:gd name="connsiteY184" fmla="*/ 677140 h 1223841"/>
                <a:gd name="connsiteX185" fmla="*/ 191500 w 1133793"/>
                <a:gd name="connsiteY185" fmla="*/ 704226 h 1223841"/>
                <a:gd name="connsiteX186" fmla="*/ 171067 w 1133793"/>
                <a:gd name="connsiteY186" fmla="*/ 731311 h 1223841"/>
                <a:gd name="connsiteX187" fmla="*/ 166077 w 1133793"/>
                <a:gd name="connsiteY187" fmla="*/ 738202 h 1223841"/>
                <a:gd name="connsiteX188" fmla="*/ 162751 w 1133793"/>
                <a:gd name="connsiteY188" fmla="*/ 739865 h 1223841"/>
                <a:gd name="connsiteX189" fmla="*/ 162751 w 1133793"/>
                <a:gd name="connsiteY189" fmla="*/ 765287 h 1223841"/>
                <a:gd name="connsiteX190" fmla="*/ 165365 w 1133793"/>
                <a:gd name="connsiteY190" fmla="*/ 773840 h 1223841"/>
                <a:gd name="connsiteX191" fmla="*/ 167978 w 1133793"/>
                <a:gd name="connsiteY191" fmla="*/ 784057 h 1223841"/>
                <a:gd name="connsiteX192" fmla="*/ 164652 w 1133793"/>
                <a:gd name="connsiteY192" fmla="*/ 787383 h 1223841"/>
                <a:gd name="connsiteX193" fmla="*/ 154435 w 1133793"/>
                <a:gd name="connsiteY193" fmla="*/ 787383 h 1223841"/>
                <a:gd name="connsiteX194" fmla="*/ 159425 w 1133793"/>
                <a:gd name="connsiteY194" fmla="*/ 780493 h 1223841"/>
                <a:gd name="connsiteX195" fmla="*/ 151822 w 1133793"/>
                <a:gd name="connsiteY195" fmla="*/ 779543 h 1223841"/>
                <a:gd name="connsiteX196" fmla="*/ 145882 w 1133793"/>
                <a:gd name="connsiteY196" fmla="*/ 773603 h 1223841"/>
                <a:gd name="connsiteX197" fmla="*/ 129726 w 1133793"/>
                <a:gd name="connsiteY197" fmla="*/ 792373 h 1223841"/>
                <a:gd name="connsiteX198" fmla="*/ 120460 w 1133793"/>
                <a:gd name="connsiteY198" fmla="*/ 812806 h 1223841"/>
                <a:gd name="connsiteX199" fmla="*/ 111906 w 1133793"/>
                <a:gd name="connsiteY199" fmla="*/ 819696 h 1223841"/>
                <a:gd name="connsiteX200" fmla="*/ 103353 w 1133793"/>
                <a:gd name="connsiteY200" fmla="*/ 826586 h 1223841"/>
                <a:gd name="connsiteX201" fmla="*/ 86484 w 1133793"/>
                <a:gd name="connsiteY201" fmla="*/ 843455 h 1223841"/>
                <a:gd name="connsiteX202" fmla="*/ 69615 w 1133793"/>
                <a:gd name="connsiteY202" fmla="*/ 860324 h 1223841"/>
                <a:gd name="connsiteX203" fmla="*/ 63675 w 1133793"/>
                <a:gd name="connsiteY203" fmla="*/ 871254 h 1223841"/>
                <a:gd name="connsiteX204" fmla="*/ 52746 w 1133793"/>
                <a:gd name="connsiteY204" fmla="*/ 880520 h 1223841"/>
                <a:gd name="connsiteX205" fmla="*/ 18770 w 1133793"/>
                <a:gd name="connsiteY205" fmla="*/ 930652 h 1223841"/>
                <a:gd name="connsiteX206" fmla="*/ 0 w 1133793"/>
                <a:gd name="connsiteY206" fmla="*/ 984110 h 1223841"/>
                <a:gd name="connsiteX207" fmla="*/ 0 w 1133793"/>
                <a:gd name="connsiteY207" fmla="*/ 1006206 h 1223841"/>
                <a:gd name="connsiteX208" fmla="*/ 8553 w 1133793"/>
                <a:gd name="connsiteY208" fmla="*/ 995990 h 1223841"/>
                <a:gd name="connsiteX209" fmla="*/ 11880 w 1133793"/>
                <a:gd name="connsiteY209" fmla="*/ 1011196 h 1223841"/>
                <a:gd name="connsiteX210" fmla="*/ 16869 w 1133793"/>
                <a:gd name="connsiteY210" fmla="*/ 1031629 h 1223841"/>
                <a:gd name="connsiteX211" fmla="*/ 25422 w 1133793"/>
                <a:gd name="connsiteY211" fmla="*/ 1049448 h 1223841"/>
                <a:gd name="connsiteX212" fmla="*/ 35639 w 1133793"/>
                <a:gd name="connsiteY212" fmla="*/ 1057051 h 1223841"/>
                <a:gd name="connsiteX213" fmla="*/ 38965 w 1133793"/>
                <a:gd name="connsiteY213" fmla="*/ 1055388 h 1223841"/>
                <a:gd name="connsiteX214" fmla="*/ 40628 w 1133793"/>
                <a:gd name="connsiteY214" fmla="*/ 1053725 h 1223841"/>
                <a:gd name="connsiteX215" fmla="*/ 43955 w 1133793"/>
                <a:gd name="connsiteY215" fmla="*/ 1052062 h 1223841"/>
                <a:gd name="connsiteX216" fmla="*/ 43955 w 1133793"/>
                <a:gd name="connsiteY216" fmla="*/ 1068931 h 1223841"/>
                <a:gd name="connsiteX217" fmla="*/ 48944 w 1133793"/>
                <a:gd name="connsiteY217" fmla="*/ 1059665 h 1223841"/>
                <a:gd name="connsiteX218" fmla="*/ 57497 w 1133793"/>
                <a:gd name="connsiteY218" fmla="*/ 1052062 h 1223841"/>
                <a:gd name="connsiteX219" fmla="*/ 80306 w 1133793"/>
                <a:gd name="connsiteY219" fmla="*/ 1061328 h 1223841"/>
                <a:gd name="connsiteX220" fmla="*/ 94800 w 1133793"/>
                <a:gd name="connsiteY220" fmla="*/ 1082474 h 1223841"/>
                <a:gd name="connsiteX221" fmla="*/ 114282 w 1133793"/>
                <a:gd name="connsiteY221" fmla="*/ 1073920 h 1223841"/>
                <a:gd name="connsiteX222" fmla="*/ 132102 w 1133793"/>
                <a:gd name="connsiteY222" fmla="*/ 1060378 h 1223841"/>
                <a:gd name="connsiteX223" fmla="*/ 150872 w 1133793"/>
                <a:gd name="connsiteY223" fmla="*/ 1030678 h 1223841"/>
                <a:gd name="connsiteX224" fmla="*/ 167741 w 1133793"/>
                <a:gd name="connsiteY224" fmla="*/ 1000979 h 1223841"/>
                <a:gd name="connsiteX225" fmla="*/ 162751 w 1133793"/>
                <a:gd name="connsiteY225" fmla="*/ 993376 h 1223841"/>
                <a:gd name="connsiteX226" fmla="*/ 164414 w 1133793"/>
                <a:gd name="connsiteY226" fmla="*/ 984110 h 1223841"/>
                <a:gd name="connsiteX227" fmla="*/ 166077 w 1133793"/>
                <a:gd name="connsiteY227" fmla="*/ 975557 h 1223841"/>
                <a:gd name="connsiteX228" fmla="*/ 171067 w 1133793"/>
                <a:gd name="connsiteY228" fmla="*/ 975557 h 1223841"/>
                <a:gd name="connsiteX229" fmla="*/ 176056 w 1133793"/>
                <a:gd name="connsiteY229" fmla="*/ 978170 h 1223841"/>
                <a:gd name="connsiteX230" fmla="*/ 179383 w 1133793"/>
                <a:gd name="connsiteY230" fmla="*/ 979121 h 1223841"/>
                <a:gd name="connsiteX231" fmla="*/ 185323 w 1133793"/>
                <a:gd name="connsiteY231" fmla="*/ 974131 h 1223841"/>
                <a:gd name="connsiteX232" fmla="*/ 187936 w 1133793"/>
                <a:gd name="connsiteY232" fmla="*/ 967241 h 1223841"/>
                <a:gd name="connsiteX233" fmla="*/ 184610 w 1133793"/>
                <a:gd name="connsiteY233" fmla="*/ 960351 h 1223841"/>
                <a:gd name="connsiteX234" fmla="*/ 192213 w 1133793"/>
                <a:gd name="connsiteY234" fmla="*/ 941581 h 1223841"/>
                <a:gd name="connsiteX235" fmla="*/ 210032 w 1133793"/>
                <a:gd name="connsiteY235" fmla="*/ 913545 h 1223841"/>
                <a:gd name="connsiteX236" fmla="*/ 231178 w 1133793"/>
                <a:gd name="connsiteY236" fmla="*/ 888123 h 1223841"/>
                <a:gd name="connsiteX237" fmla="*/ 248997 w 1133793"/>
                <a:gd name="connsiteY237" fmla="*/ 877193 h 1223841"/>
                <a:gd name="connsiteX238" fmla="*/ 244008 w 1133793"/>
                <a:gd name="connsiteY238" fmla="*/ 872204 h 1223841"/>
                <a:gd name="connsiteX239" fmla="*/ 244008 w 1133793"/>
                <a:gd name="connsiteY239" fmla="*/ 860324 h 1223841"/>
                <a:gd name="connsiteX240" fmla="*/ 255888 w 1133793"/>
                <a:gd name="connsiteY240" fmla="*/ 841554 h 1223841"/>
                <a:gd name="connsiteX241" fmla="*/ 269430 w 1133793"/>
                <a:gd name="connsiteY241" fmla="*/ 821121 h 1223841"/>
                <a:gd name="connsiteX242" fmla="*/ 277984 w 1133793"/>
                <a:gd name="connsiteY242" fmla="*/ 809242 h 1223841"/>
                <a:gd name="connsiteX243" fmla="*/ 291527 w 1133793"/>
                <a:gd name="connsiteY243" fmla="*/ 788096 h 1223841"/>
                <a:gd name="connsiteX244" fmla="*/ 303406 w 1133793"/>
                <a:gd name="connsiteY244" fmla="*/ 767663 h 1223841"/>
                <a:gd name="connsiteX245" fmla="*/ 308396 w 1133793"/>
                <a:gd name="connsiteY245" fmla="*/ 756734 h 1223841"/>
                <a:gd name="connsiteX246" fmla="*/ 328829 w 1133793"/>
                <a:gd name="connsiteY246" fmla="*/ 719432 h 1223841"/>
                <a:gd name="connsiteX247" fmla="*/ 347599 w 1133793"/>
                <a:gd name="connsiteY247" fmla="*/ 704938 h 1223841"/>
                <a:gd name="connsiteX248" fmla="*/ 366368 w 1133793"/>
                <a:gd name="connsiteY248" fmla="*/ 676903 h 1223841"/>
                <a:gd name="connsiteX249" fmla="*/ 386801 w 1133793"/>
                <a:gd name="connsiteY249" fmla="*/ 649817 h 1223841"/>
                <a:gd name="connsiteX250" fmla="*/ 408897 w 1133793"/>
                <a:gd name="connsiteY250" fmla="*/ 637937 h 1223841"/>
                <a:gd name="connsiteX251" fmla="*/ 410561 w 1133793"/>
                <a:gd name="connsiteY251" fmla="*/ 637937 h 1223841"/>
                <a:gd name="connsiteX252" fmla="*/ 447863 w 1133793"/>
                <a:gd name="connsiteY252" fmla="*/ 655757 h 1223841"/>
                <a:gd name="connsiteX253" fmla="*/ 488491 w 1133793"/>
                <a:gd name="connsiteY253" fmla="*/ 666686 h 1223841"/>
                <a:gd name="connsiteX254" fmla="*/ 500371 w 1133793"/>
                <a:gd name="connsiteY254" fmla="*/ 665736 h 1223841"/>
                <a:gd name="connsiteX255" fmla="*/ 513914 w 1133793"/>
                <a:gd name="connsiteY255" fmla="*/ 663122 h 1223841"/>
                <a:gd name="connsiteX256" fmla="*/ 515577 w 1133793"/>
                <a:gd name="connsiteY256" fmla="*/ 663122 h 1223841"/>
                <a:gd name="connsiteX257" fmla="*/ 524130 w 1133793"/>
                <a:gd name="connsiteY257" fmla="*/ 667399 h 1223841"/>
                <a:gd name="connsiteX258" fmla="*/ 532684 w 1133793"/>
                <a:gd name="connsiteY258" fmla="*/ 671675 h 1223841"/>
                <a:gd name="connsiteX259" fmla="*/ 534347 w 1133793"/>
                <a:gd name="connsiteY259" fmla="*/ 671675 h 1223841"/>
                <a:gd name="connsiteX260" fmla="*/ 531020 w 1133793"/>
                <a:gd name="connsiteY260" fmla="*/ 663122 h 1223841"/>
                <a:gd name="connsiteX261" fmla="*/ 546226 w 1133793"/>
                <a:gd name="connsiteY261" fmla="*/ 661459 h 1223841"/>
                <a:gd name="connsiteX262" fmla="*/ 566659 w 1133793"/>
                <a:gd name="connsiteY262" fmla="*/ 654569 h 1223841"/>
                <a:gd name="connsiteX263" fmla="*/ 585429 w 1133793"/>
                <a:gd name="connsiteY263" fmla="*/ 647679 h 1223841"/>
                <a:gd name="connsiteX264" fmla="*/ 595646 w 1133793"/>
                <a:gd name="connsiteY264" fmla="*/ 646015 h 1223841"/>
                <a:gd name="connsiteX265" fmla="*/ 635561 w 1133793"/>
                <a:gd name="connsiteY265" fmla="*/ 626533 h 1223841"/>
                <a:gd name="connsiteX266" fmla="*/ 680466 w 1133793"/>
                <a:gd name="connsiteY266" fmla="*/ 615604 h 1223841"/>
                <a:gd name="connsiteX267" fmla="*/ 684743 w 1133793"/>
                <a:gd name="connsiteY267" fmla="*/ 620593 h 1223841"/>
                <a:gd name="connsiteX268" fmla="*/ 685693 w 1133793"/>
                <a:gd name="connsiteY268" fmla="*/ 627483 h 1223841"/>
                <a:gd name="connsiteX269" fmla="*/ 685693 w 1133793"/>
                <a:gd name="connsiteY269" fmla="*/ 632473 h 1223841"/>
                <a:gd name="connsiteX270" fmla="*/ 543138 w 1133793"/>
                <a:gd name="connsiteY270" fmla="*/ 791898 h 1223841"/>
                <a:gd name="connsiteX271" fmla="*/ 512488 w 1133793"/>
                <a:gd name="connsiteY271" fmla="*/ 814706 h 1223841"/>
                <a:gd name="connsiteX272" fmla="*/ 483739 w 1133793"/>
                <a:gd name="connsiteY272" fmla="*/ 837515 h 1223841"/>
                <a:gd name="connsiteX273" fmla="*/ 482076 w 1133793"/>
                <a:gd name="connsiteY273" fmla="*/ 844406 h 1223841"/>
                <a:gd name="connsiteX274" fmla="*/ 480413 w 1133793"/>
                <a:gd name="connsiteY274" fmla="*/ 851296 h 1223841"/>
                <a:gd name="connsiteX275" fmla="*/ 437884 w 1133793"/>
                <a:gd name="connsiteY275" fmla="*/ 885984 h 1223841"/>
                <a:gd name="connsiteX276" fmla="*/ 390365 w 1133793"/>
                <a:gd name="connsiteY276" fmla="*/ 915683 h 1223841"/>
                <a:gd name="connsiteX277" fmla="*/ 372546 w 1133793"/>
                <a:gd name="connsiteY277" fmla="*/ 921623 h 1223841"/>
                <a:gd name="connsiteX278" fmla="*/ 355677 w 1133793"/>
                <a:gd name="connsiteY278" fmla="*/ 927563 h 1223841"/>
                <a:gd name="connsiteX279" fmla="*/ 345460 w 1133793"/>
                <a:gd name="connsiteY279" fmla="*/ 942056 h 1223841"/>
                <a:gd name="connsiteX280" fmla="*/ 342847 w 1133793"/>
                <a:gd name="connsiteY280" fmla="*/ 958925 h 1223841"/>
                <a:gd name="connsiteX281" fmla="*/ 349737 w 1133793"/>
                <a:gd name="connsiteY281" fmla="*/ 967479 h 1223841"/>
                <a:gd name="connsiteX282" fmla="*/ 359003 w 1133793"/>
                <a:gd name="connsiteY282" fmla="*/ 970092 h 1223841"/>
                <a:gd name="connsiteX283" fmla="*/ 366606 w 1133793"/>
                <a:gd name="connsiteY283" fmla="*/ 968429 h 1223841"/>
                <a:gd name="connsiteX284" fmla="*/ 373496 w 1133793"/>
                <a:gd name="connsiteY284" fmla="*/ 966766 h 1223841"/>
                <a:gd name="connsiteX285" fmla="*/ 387039 w 1133793"/>
                <a:gd name="connsiteY285" fmla="*/ 971043 h 1223841"/>
                <a:gd name="connsiteX286" fmla="*/ 402245 w 1133793"/>
                <a:gd name="connsiteY286" fmla="*/ 975319 h 1223841"/>
                <a:gd name="connsiteX287" fmla="*/ 421015 w 1133793"/>
                <a:gd name="connsiteY287" fmla="*/ 975319 h 1223841"/>
                <a:gd name="connsiteX288" fmla="*/ 470196 w 1133793"/>
                <a:gd name="connsiteY288" fmla="*/ 968429 h 1223841"/>
                <a:gd name="connsiteX289" fmla="*/ 524605 w 1133793"/>
                <a:gd name="connsiteY289" fmla="*/ 950610 h 1223841"/>
                <a:gd name="connsiteX290" fmla="*/ 576401 w 1133793"/>
                <a:gd name="connsiteY290" fmla="*/ 926850 h 1223841"/>
                <a:gd name="connsiteX291" fmla="*/ 621306 w 1133793"/>
                <a:gd name="connsiteY291" fmla="*/ 902141 h 1223841"/>
                <a:gd name="connsiteX292" fmla="*/ 628909 w 1133793"/>
                <a:gd name="connsiteY292" fmla="*/ 897864 h 1223841"/>
                <a:gd name="connsiteX293" fmla="*/ 638175 w 1133793"/>
                <a:gd name="connsiteY293" fmla="*/ 893587 h 1223841"/>
                <a:gd name="connsiteX294" fmla="*/ 633185 w 1133793"/>
                <a:gd name="connsiteY294" fmla="*/ 890261 h 1223841"/>
                <a:gd name="connsiteX295" fmla="*/ 658608 w 1133793"/>
                <a:gd name="connsiteY295" fmla="*/ 863175 h 1223841"/>
                <a:gd name="connsiteX296" fmla="*/ 663597 w 1133793"/>
                <a:gd name="connsiteY296" fmla="*/ 868165 h 1223841"/>
                <a:gd name="connsiteX297" fmla="*/ 685693 w 1133793"/>
                <a:gd name="connsiteY297" fmla="*/ 837515 h 1223841"/>
                <a:gd name="connsiteX298" fmla="*/ 694247 w 1133793"/>
                <a:gd name="connsiteY298" fmla="*/ 817082 h 1223841"/>
                <a:gd name="connsiteX299" fmla="*/ 697573 w 1133793"/>
                <a:gd name="connsiteY299" fmla="*/ 820409 h 1223841"/>
                <a:gd name="connsiteX300" fmla="*/ 710403 w 1133793"/>
                <a:gd name="connsiteY300" fmla="*/ 806866 h 1223841"/>
                <a:gd name="connsiteX301" fmla="*/ 721332 w 1133793"/>
                <a:gd name="connsiteY301" fmla="*/ 790710 h 1223841"/>
                <a:gd name="connsiteX302" fmla="*/ 733212 w 1133793"/>
                <a:gd name="connsiteY302" fmla="*/ 777880 h 1223841"/>
                <a:gd name="connsiteX303" fmla="*/ 751982 w 1133793"/>
                <a:gd name="connsiteY303" fmla="*/ 772890 h 1223841"/>
                <a:gd name="connsiteX304" fmla="*/ 762198 w 1133793"/>
                <a:gd name="connsiteY304" fmla="*/ 776216 h 1223841"/>
                <a:gd name="connsiteX305" fmla="*/ 770752 w 1133793"/>
                <a:gd name="connsiteY305" fmla="*/ 783107 h 1223841"/>
                <a:gd name="connsiteX306" fmla="*/ 800451 w 1133793"/>
                <a:gd name="connsiteY306" fmla="*/ 810192 h 1223841"/>
                <a:gd name="connsiteX307" fmla="*/ 804727 w 1133793"/>
                <a:gd name="connsiteY307" fmla="*/ 852721 h 1223841"/>
                <a:gd name="connsiteX308" fmla="*/ 782631 w 1133793"/>
                <a:gd name="connsiteY308" fmla="*/ 920673 h 1223841"/>
                <a:gd name="connsiteX309" fmla="*/ 736776 w 1133793"/>
                <a:gd name="connsiteY309" fmla="*/ 978408 h 1223841"/>
                <a:gd name="connsiteX310" fmla="*/ 723946 w 1133793"/>
                <a:gd name="connsiteY310" fmla="*/ 997178 h 1223841"/>
                <a:gd name="connsiteX311" fmla="*/ 706126 w 1133793"/>
                <a:gd name="connsiteY311" fmla="*/ 1014047 h 1223841"/>
                <a:gd name="connsiteX312" fmla="*/ 697573 w 1133793"/>
                <a:gd name="connsiteY312" fmla="*/ 1018324 h 1223841"/>
                <a:gd name="connsiteX313" fmla="*/ 682367 w 1133793"/>
                <a:gd name="connsiteY313" fmla="*/ 1026877 h 1223841"/>
                <a:gd name="connsiteX314" fmla="*/ 667161 w 1133793"/>
                <a:gd name="connsiteY314" fmla="*/ 1034480 h 1223841"/>
                <a:gd name="connsiteX315" fmla="*/ 658608 w 1133793"/>
                <a:gd name="connsiteY315" fmla="*/ 1039469 h 1223841"/>
                <a:gd name="connsiteX316" fmla="*/ 629859 w 1133793"/>
                <a:gd name="connsiteY316" fmla="*/ 1056339 h 1223841"/>
                <a:gd name="connsiteX317" fmla="*/ 597546 w 1133793"/>
                <a:gd name="connsiteY317" fmla="*/ 1064892 h 1223841"/>
                <a:gd name="connsiteX318" fmla="*/ 578064 w 1133793"/>
                <a:gd name="connsiteY318" fmla="*/ 1062278 h 1223841"/>
                <a:gd name="connsiteX319" fmla="*/ 558581 w 1133793"/>
                <a:gd name="connsiteY319" fmla="*/ 1059665 h 1223841"/>
                <a:gd name="connsiteX320" fmla="*/ 554304 w 1133793"/>
                <a:gd name="connsiteY320" fmla="*/ 1062278 h 1223841"/>
                <a:gd name="connsiteX321" fmla="*/ 550028 w 1133793"/>
                <a:gd name="connsiteY321" fmla="*/ 1064892 h 1223841"/>
                <a:gd name="connsiteX322" fmla="*/ 548365 w 1133793"/>
                <a:gd name="connsiteY322" fmla="*/ 1064892 h 1223841"/>
                <a:gd name="connsiteX323" fmla="*/ 534822 w 1133793"/>
                <a:gd name="connsiteY323" fmla="*/ 1044459 h 1223841"/>
                <a:gd name="connsiteX324" fmla="*/ 531496 w 1133793"/>
                <a:gd name="connsiteY324" fmla="*/ 1022363 h 1223841"/>
                <a:gd name="connsiteX325" fmla="*/ 524605 w 1133793"/>
                <a:gd name="connsiteY325" fmla="*/ 1037569 h 1223841"/>
                <a:gd name="connsiteX326" fmla="*/ 514389 w 1133793"/>
                <a:gd name="connsiteY326" fmla="*/ 1045172 h 1223841"/>
                <a:gd name="connsiteX327" fmla="*/ 505123 w 1133793"/>
                <a:gd name="connsiteY327" fmla="*/ 1050161 h 1223841"/>
                <a:gd name="connsiteX328" fmla="*/ 500846 w 1133793"/>
                <a:gd name="connsiteY328" fmla="*/ 1059427 h 1223841"/>
                <a:gd name="connsiteX329" fmla="*/ 505123 w 1133793"/>
                <a:gd name="connsiteY329" fmla="*/ 1070357 h 1223841"/>
                <a:gd name="connsiteX330" fmla="*/ 509399 w 1133793"/>
                <a:gd name="connsiteY330" fmla="*/ 1083187 h 1223841"/>
                <a:gd name="connsiteX331" fmla="*/ 504410 w 1133793"/>
                <a:gd name="connsiteY331" fmla="*/ 1089126 h 1223841"/>
                <a:gd name="connsiteX332" fmla="*/ 495857 w 1133793"/>
                <a:gd name="connsiteY332" fmla="*/ 1090077 h 1223841"/>
                <a:gd name="connsiteX333" fmla="*/ 500133 w 1133793"/>
                <a:gd name="connsiteY333" fmla="*/ 1097680 h 1223841"/>
                <a:gd name="connsiteX334" fmla="*/ 520566 w 1133793"/>
                <a:gd name="connsiteY334" fmla="*/ 1111223 h 1223841"/>
                <a:gd name="connsiteX335" fmla="*/ 540049 w 1133793"/>
                <a:gd name="connsiteY335" fmla="*/ 1124053 h 1223841"/>
                <a:gd name="connsiteX336" fmla="*/ 550265 w 1133793"/>
                <a:gd name="connsiteY336" fmla="*/ 1135932 h 1223841"/>
                <a:gd name="connsiteX337" fmla="*/ 563808 w 1133793"/>
                <a:gd name="connsiteY337" fmla="*/ 1152801 h 1223841"/>
                <a:gd name="connsiteX338" fmla="*/ 575688 w 1133793"/>
                <a:gd name="connsiteY338" fmla="*/ 1172284 h 1223841"/>
                <a:gd name="connsiteX339" fmla="*/ 582578 w 1133793"/>
                <a:gd name="connsiteY339" fmla="*/ 1183213 h 1223841"/>
                <a:gd name="connsiteX340" fmla="*/ 587567 w 1133793"/>
                <a:gd name="connsiteY340" fmla="*/ 1188203 h 1223841"/>
                <a:gd name="connsiteX341" fmla="*/ 597784 w 1133793"/>
                <a:gd name="connsiteY341" fmla="*/ 1200082 h 1223841"/>
                <a:gd name="connsiteX342" fmla="*/ 616554 w 1133793"/>
                <a:gd name="connsiteY342" fmla="*/ 1218852 h 1223841"/>
                <a:gd name="connsiteX343" fmla="*/ 636987 w 1133793"/>
                <a:gd name="connsiteY343" fmla="*/ 1222179 h 12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1133793" h="1223841">
                  <a:moveTo>
                    <a:pt x="636987" y="1223842"/>
                  </a:moveTo>
                  <a:lnTo>
                    <a:pt x="682842" y="1223842"/>
                  </a:lnTo>
                  <a:cubicBezTo>
                    <a:pt x="691871" y="1223842"/>
                    <a:pt x="699711" y="1222654"/>
                    <a:pt x="706602" y="1220515"/>
                  </a:cubicBezTo>
                  <a:cubicBezTo>
                    <a:pt x="718956" y="1208161"/>
                    <a:pt x="732737" y="1197231"/>
                    <a:pt x="747230" y="1188203"/>
                  </a:cubicBezTo>
                  <a:cubicBezTo>
                    <a:pt x="761961" y="1179174"/>
                    <a:pt x="775503" y="1169433"/>
                    <a:pt x="787858" y="1159454"/>
                  </a:cubicBezTo>
                  <a:cubicBezTo>
                    <a:pt x="789046" y="1159454"/>
                    <a:pt x="791897" y="1158266"/>
                    <a:pt x="796412" y="1156128"/>
                  </a:cubicBezTo>
                  <a:cubicBezTo>
                    <a:pt x="800926" y="1153989"/>
                    <a:pt x="803777" y="1152089"/>
                    <a:pt x="804965" y="1151138"/>
                  </a:cubicBezTo>
                  <a:cubicBezTo>
                    <a:pt x="816369" y="1137595"/>
                    <a:pt x="825160" y="1122865"/>
                    <a:pt x="831338" y="1106946"/>
                  </a:cubicBezTo>
                  <a:cubicBezTo>
                    <a:pt x="837515" y="1091027"/>
                    <a:pt x="848682" y="1078672"/>
                    <a:pt x="864363" y="1069644"/>
                  </a:cubicBezTo>
                  <a:cubicBezTo>
                    <a:pt x="865551" y="1069644"/>
                    <a:pt x="867690" y="1069169"/>
                    <a:pt x="871254" y="1067981"/>
                  </a:cubicBezTo>
                  <a:cubicBezTo>
                    <a:pt x="874580" y="1066793"/>
                    <a:pt x="876956" y="1066080"/>
                    <a:pt x="878144" y="1065367"/>
                  </a:cubicBezTo>
                  <a:cubicBezTo>
                    <a:pt x="879332" y="1064892"/>
                    <a:pt x="880757" y="1062041"/>
                    <a:pt x="882420" y="1056814"/>
                  </a:cubicBezTo>
                  <a:cubicBezTo>
                    <a:pt x="884083" y="1051824"/>
                    <a:pt x="885509" y="1049211"/>
                    <a:pt x="886697" y="1049211"/>
                  </a:cubicBezTo>
                  <a:lnTo>
                    <a:pt x="898577" y="1049211"/>
                  </a:lnTo>
                  <a:cubicBezTo>
                    <a:pt x="907605" y="1047072"/>
                    <a:pt x="914495" y="1039945"/>
                    <a:pt x="919010" y="1028065"/>
                  </a:cubicBezTo>
                  <a:cubicBezTo>
                    <a:pt x="923524" y="1016185"/>
                    <a:pt x="925900" y="1007394"/>
                    <a:pt x="925900" y="1001692"/>
                  </a:cubicBezTo>
                  <a:cubicBezTo>
                    <a:pt x="925900" y="1000504"/>
                    <a:pt x="924949" y="999079"/>
                    <a:pt x="923286" y="997416"/>
                  </a:cubicBezTo>
                  <a:cubicBezTo>
                    <a:pt x="921623" y="995752"/>
                    <a:pt x="920673" y="994327"/>
                    <a:pt x="920673" y="993139"/>
                  </a:cubicBezTo>
                  <a:lnTo>
                    <a:pt x="920673" y="984585"/>
                  </a:lnTo>
                  <a:cubicBezTo>
                    <a:pt x="920673" y="972231"/>
                    <a:pt x="925187" y="962014"/>
                    <a:pt x="934216" y="953936"/>
                  </a:cubicBezTo>
                  <a:cubicBezTo>
                    <a:pt x="943244" y="946095"/>
                    <a:pt x="947758" y="938730"/>
                    <a:pt x="947758" y="931840"/>
                  </a:cubicBezTo>
                  <a:cubicBezTo>
                    <a:pt x="947758" y="929464"/>
                    <a:pt x="946571" y="925662"/>
                    <a:pt x="944432" y="919960"/>
                  </a:cubicBezTo>
                  <a:cubicBezTo>
                    <a:pt x="942056" y="914258"/>
                    <a:pt x="939680" y="908080"/>
                    <a:pt x="936829" y="901190"/>
                  </a:cubicBezTo>
                  <a:cubicBezTo>
                    <a:pt x="933978" y="894300"/>
                    <a:pt x="931840" y="888360"/>
                    <a:pt x="929939" y="883371"/>
                  </a:cubicBezTo>
                  <a:cubicBezTo>
                    <a:pt x="928276" y="878381"/>
                    <a:pt x="928038" y="874580"/>
                    <a:pt x="928989" y="872442"/>
                  </a:cubicBezTo>
                  <a:lnTo>
                    <a:pt x="951085" y="852009"/>
                  </a:lnTo>
                  <a:cubicBezTo>
                    <a:pt x="947758" y="842980"/>
                    <a:pt x="946333" y="834664"/>
                    <a:pt x="946808" y="827299"/>
                  </a:cubicBezTo>
                  <a:cubicBezTo>
                    <a:pt x="947283" y="819934"/>
                    <a:pt x="945858" y="812568"/>
                    <a:pt x="942531" y="805203"/>
                  </a:cubicBezTo>
                  <a:cubicBezTo>
                    <a:pt x="939205" y="797837"/>
                    <a:pt x="933503" y="787858"/>
                    <a:pt x="925662" y="775504"/>
                  </a:cubicBezTo>
                  <a:cubicBezTo>
                    <a:pt x="917822" y="763149"/>
                    <a:pt x="908793" y="750081"/>
                    <a:pt x="898577" y="736538"/>
                  </a:cubicBezTo>
                  <a:cubicBezTo>
                    <a:pt x="888360" y="722996"/>
                    <a:pt x="878144" y="710166"/>
                    <a:pt x="867927" y="698286"/>
                  </a:cubicBezTo>
                  <a:cubicBezTo>
                    <a:pt x="857711" y="686406"/>
                    <a:pt x="849870" y="677615"/>
                    <a:pt x="844168" y="671913"/>
                  </a:cubicBezTo>
                  <a:cubicBezTo>
                    <a:pt x="845356" y="660509"/>
                    <a:pt x="848682" y="652430"/>
                    <a:pt x="854384" y="647203"/>
                  </a:cubicBezTo>
                  <a:cubicBezTo>
                    <a:pt x="860087" y="642214"/>
                    <a:pt x="865789" y="636987"/>
                    <a:pt x="871254" y="631997"/>
                  </a:cubicBezTo>
                  <a:cubicBezTo>
                    <a:pt x="876956" y="627008"/>
                    <a:pt x="881945" y="620355"/>
                    <a:pt x="886460" y="612515"/>
                  </a:cubicBezTo>
                  <a:cubicBezTo>
                    <a:pt x="890974" y="604674"/>
                    <a:pt x="892162" y="591607"/>
                    <a:pt x="889786" y="573550"/>
                  </a:cubicBezTo>
                  <a:cubicBezTo>
                    <a:pt x="893112" y="572362"/>
                    <a:pt x="894775" y="570223"/>
                    <a:pt x="894775" y="566659"/>
                  </a:cubicBezTo>
                  <a:lnTo>
                    <a:pt x="894775" y="564996"/>
                  </a:lnTo>
                  <a:cubicBezTo>
                    <a:pt x="892399" y="563808"/>
                    <a:pt x="887410" y="560007"/>
                    <a:pt x="879569" y="553117"/>
                  </a:cubicBezTo>
                  <a:cubicBezTo>
                    <a:pt x="871729" y="546226"/>
                    <a:pt x="866502" y="541712"/>
                    <a:pt x="864363" y="539574"/>
                  </a:cubicBezTo>
                  <a:cubicBezTo>
                    <a:pt x="861987" y="535059"/>
                    <a:pt x="864126" y="531733"/>
                    <a:pt x="870303" y="529357"/>
                  </a:cubicBezTo>
                  <a:cubicBezTo>
                    <a:pt x="876480" y="526981"/>
                    <a:pt x="880757" y="526031"/>
                    <a:pt x="883133" y="526031"/>
                  </a:cubicBezTo>
                  <a:cubicBezTo>
                    <a:pt x="887647" y="526031"/>
                    <a:pt x="890736" y="528407"/>
                    <a:pt x="892399" y="532921"/>
                  </a:cubicBezTo>
                  <a:cubicBezTo>
                    <a:pt x="894062" y="537435"/>
                    <a:pt x="897151" y="539811"/>
                    <a:pt x="901665" y="539811"/>
                  </a:cubicBezTo>
                  <a:lnTo>
                    <a:pt x="903329" y="539811"/>
                  </a:lnTo>
                  <a:cubicBezTo>
                    <a:pt x="905467" y="527457"/>
                    <a:pt x="909031" y="518666"/>
                    <a:pt x="913545" y="513439"/>
                  </a:cubicBezTo>
                  <a:cubicBezTo>
                    <a:pt x="918059" y="508449"/>
                    <a:pt x="927088" y="505836"/>
                    <a:pt x="940631" y="505836"/>
                  </a:cubicBezTo>
                  <a:cubicBezTo>
                    <a:pt x="943007" y="505836"/>
                    <a:pt x="943957" y="506311"/>
                    <a:pt x="943957" y="507499"/>
                  </a:cubicBezTo>
                  <a:cubicBezTo>
                    <a:pt x="943957" y="508687"/>
                    <a:pt x="945145" y="509162"/>
                    <a:pt x="947283" y="509162"/>
                  </a:cubicBezTo>
                  <a:cubicBezTo>
                    <a:pt x="951798" y="509162"/>
                    <a:pt x="958213" y="505836"/>
                    <a:pt x="966766" y="498945"/>
                  </a:cubicBezTo>
                  <a:cubicBezTo>
                    <a:pt x="975319" y="492055"/>
                    <a:pt x="984110" y="488729"/>
                    <a:pt x="993139" y="488729"/>
                  </a:cubicBezTo>
                  <a:cubicBezTo>
                    <a:pt x="997653" y="488729"/>
                    <a:pt x="1000504" y="489917"/>
                    <a:pt x="1001692" y="492055"/>
                  </a:cubicBezTo>
                  <a:lnTo>
                    <a:pt x="1011909" y="481839"/>
                  </a:lnTo>
                  <a:cubicBezTo>
                    <a:pt x="1017611" y="478512"/>
                    <a:pt x="1021175" y="476374"/>
                    <a:pt x="1022838" y="475899"/>
                  </a:cubicBezTo>
                  <a:cubicBezTo>
                    <a:pt x="1024501" y="475424"/>
                    <a:pt x="1027115" y="475661"/>
                    <a:pt x="1030441" y="476849"/>
                  </a:cubicBezTo>
                  <a:cubicBezTo>
                    <a:pt x="1033767" y="478037"/>
                    <a:pt x="1036143" y="478512"/>
                    <a:pt x="1037331" y="478512"/>
                  </a:cubicBezTo>
                  <a:cubicBezTo>
                    <a:pt x="1036143" y="478512"/>
                    <a:pt x="1035906" y="478750"/>
                    <a:pt x="1036381" y="479463"/>
                  </a:cubicBezTo>
                  <a:cubicBezTo>
                    <a:pt x="1036856" y="479938"/>
                    <a:pt x="1038044" y="480888"/>
                    <a:pt x="1039707" y="482076"/>
                  </a:cubicBezTo>
                  <a:cubicBezTo>
                    <a:pt x="1041370" y="483264"/>
                    <a:pt x="1042796" y="483739"/>
                    <a:pt x="1043984" y="483739"/>
                  </a:cubicBezTo>
                  <a:cubicBezTo>
                    <a:pt x="1045172" y="483739"/>
                    <a:pt x="1046122" y="483502"/>
                    <a:pt x="1047310" y="482789"/>
                  </a:cubicBezTo>
                  <a:cubicBezTo>
                    <a:pt x="1048498" y="482314"/>
                    <a:pt x="1048973" y="481363"/>
                    <a:pt x="1048973" y="480176"/>
                  </a:cubicBezTo>
                  <a:lnTo>
                    <a:pt x="1043984" y="475186"/>
                  </a:lnTo>
                  <a:cubicBezTo>
                    <a:pt x="1046122" y="473998"/>
                    <a:pt x="1049448" y="472097"/>
                    <a:pt x="1053250" y="469246"/>
                  </a:cubicBezTo>
                  <a:cubicBezTo>
                    <a:pt x="1057289" y="466395"/>
                    <a:pt x="1059665" y="464494"/>
                    <a:pt x="1060853" y="463306"/>
                  </a:cubicBezTo>
                  <a:cubicBezTo>
                    <a:pt x="1062041" y="462118"/>
                    <a:pt x="1062754" y="460455"/>
                    <a:pt x="1063466" y="458317"/>
                  </a:cubicBezTo>
                  <a:cubicBezTo>
                    <a:pt x="1063942" y="456179"/>
                    <a:pt x="1064892" y="454991"/>
                    <a:pt x="1066080" y="454991"/>
                  </a:cubicBezTo>
                  <a:cubicBezTo>
                    <a:pt x="1071782" y="449288"/>
                    <a:pt x="1077484" y="447150"/>
                    <a:pt x="1082949" y="448100"/>
                  </a:cubicBezTo>
                  <a:cubicBezTo>
                    <a:pt x="1088651" y="449288"/>
                    <a:pt x="1092453" y="445249"/>
                    <a:pt x="1094829" y="436221"/>
                  </a:cubicBezTo>
                  <a:lnTo>
                    <a:pt x="1099818" y="444774"/>
                  </a:lnTo>
                  <a:cubicBezTo>
                    <a:pt x="1102194" y="443586"/>
                    <a:pt x="1104095" y="441210"/>
                    <a:pt x="1105758" y="437171"/>
                  </a:cubicBezTo>
                  <a:cubicBezTo>
                    <a:pt x="1107421" y="433132"/>
                    <a:pt x="1108371" y="430043"/>
                    <a:pt x="1108371" y="427905"/>
                  </a:cubicBezTo>
                  <a:cubicBezTo>
                    <a:pt x="1109559" y="420064"/>
                    <a:pt x="1111460" y="414837"/>
                    <a:pt x="1114311" y="412699"/>
                  </a:cubicBezTo>
                  <a:cubicBezTo>
                    <a:pt x="1117162" y="410561"/>
                    <a:pt x="1119776" y="409373"/>
                    <a:pt x="1121914" y="409373"/>
                  </a:cubicBezTo>
                  <a:lnTo>
                    <a:pt x="1130467" y="409373"/>
                  </a:lnTo>
                  <a:cubicBezTo>
                    <a:pt x="1132606" y="410561"/>
                    <a:pt x="1133794" y="408898"/>
                    <a:pt x="1133794" y="404383"/>
                  </a:cubicBezTo>
                  <a:cubicBezTo>
                    <a:pt x="1133794" y="403195"/>
                    <a:pt x="1130943" y="401057"/>
                    <a:pt x="1125240" y="397493"/>
                  </a:cubicBezTo>
                  <a:lnTo>
                    <a:pt x="1104807" y="388940"/>
                  </a:lnTo>
                  <a:lnTo>
                    <a:pt x="1084374" y="382050"/>
                  </a:lnTo>
                  <a:cubicBezTo>
                    <a:pt x="1078672" y="379674"/>
                    <a:pt x="1075346" y="378486"/>
                    <a:pt x="1074158" y="377773"/>
                  </a:cubicBezTo>
                  <a:cubicBezTo>
                    <a:pt x="1072970" y="377298"/>
                    <a:pt x="1072257" y="374922"/>
                    <a:pt x="1071545" y="370883"/>
                  </a:cubicBezTo>
                  <a:cubicBezTo>
                    <a:pt x="1071069" y="366844"/>
                    <a:pt x="1070119" y="364943"/>
                    <a:pt x="1068931" y="364943"/>
                  </a:cubicBezTo>
                  <a:cubicBezTo>
                    <a:pt x="1067743" y="364943"/>
                    <a:pt x="1067268" y="364468"/>
                    <a:pt x="1067268" y="363280"/>
                  </a:cubicBezTo>
                  <a:lnTo>
                    <a:pt x="1067268" y="359953"/>
                  </a:lnTo>
                  <a:cubicBezTo>
                    <a:pt x="1067268" y="359953"/>
                    <a:pt x="1065605" y="357577"/>
                    <a:pt x="1065605" y="356627"/>
                  </a:cubicBezTo>
                  <a:cubicBezTo>
                    <a:pt x="1063229" y="355439"/>
                    <a:pt x="1057764" y="354964"/>
                    <a:pt x="1048735" y="354964"/>
                  </a:cubicBezTo>
                  <a:lnTo>
                    <a:pt x="1033529" y="354964"/>
                  </a:lnTo>
                  <a:cubicBezTo>
                    <a:pt x="1024501" y="354964"/>
                    <a:pt x="1015710" y="355914"/>
                    <a:pt x="1007157" y="357577"/>
                  </a:cubicBezTo>
                  <a:cubicBezTo>
                    <a:pt x="998603" y="359241"/>
                    <a:pt x="989812" y="360191"/>
                    <a:pt x="980784" y="360191"/>
                  </a:cubicBezTo>
                  <a:cubicBezTo>
                    <a:pt x="978408" y="360191"/>
                    <a:pt x="977457" y="359241"/>
                    <a:pt x="977457" y="357577"/>
                  </a:cubicBezTo>
                  <a:cubicBezTo>
                    <a:pt x="977457" y="355914"/>
                    <a:pt x="976270" y="354964"/>
                    <a:pt x="974131" y="354964"/>
                  </a:cubicBezTo>
                  <a:cubicBezTo>
                    <a:pt x="963915" y="354964"/>
                    <a:pt x="956549" y="358765"/>
                    <a:pt x="952035" y="365893"/>
                  </a:cubicBezTo>
                  <a:cubicBezTo>
                    <a:pt x="947521" y="373259"/>
                    <a:pt x="941343" y="378723"/>
                    <a:pt x="933265" y="382050"/>
                  </a:cubicBezTo>
                  <a:lnTo>
                    <a:pt x="773840" y="444774"/>
                  </a:lnTo>
                  <a:lnTo>
                    <a:pt x="770514" y="444774"/>
                  </a:lnTo>
                  <a:lnTo>
                    <a:pt x="551691" y="543138"/>
                  </a:lnTo>
                  <a:lnTo>
                    <a:pt x="548365" y="543138"/>
                  </a:lnTo>
                  <a:cubicBezTo>
                    <a:pt x="548365" y="543138"/>
                    <a:pt x="543850" y="544088"/>
                    <a:pt x="538148" y="545751"/>
                  </a:cubicBezTo>
                  <a:cubicBezTo>
                    <a:pt x="532446" y="547414"/>
                    <a:pt x="526268" y="548840"/>
                    <a:pt x="519378" y="550028"/>
                  </a:cubicBezTo>
                  <a:lnTo>
                    <a:pt x="502509" y="553354"/>
                  </a:lnTo>
                  <a:cubicBezTo>
                    <a:pt x="496807" y="555730"/>
                    <a:pt x="493481" y="556680"/>
                    <a:pt x="492293" y="556680"/>
                  </a:cubicBezTo>
                  <a:cubicBezTo>
                    <a:pt x="492293" y="554542"/>
                    <a:pt x="491342" y="550741"/>
                    <a:pt x="489679" y="545751"/>
                  </a:cubicBezTo>
                  <a:cubicBezTo>
                    <a:pt x="488016" y="540762"/>
                    <a:pt x="487303" y="537198"/>
                    <a:pt x="488016" y="535535"/>
                  </a:cubicBezTo>
                  <a:cubicBezTo>
                    <a:pt x="488491" y="533872"/>
                    <a:pt x="491342" y="530783"/>
                    <a:pt x="496569" y="526269"/>
                  </a:cubicBezTo>
                  <a:cubicBezTo>
                    <a:pt x="501559" y="521754"/>
                    <a:pt x="504648" y="518903"/>
                    <a:pt x="505835" y="517715"/>
                  </a:cubicBezTo>
                  <a:lnTo>
                    <a:pt x="509162" y="505836"/>
                  </a:lnTo>
                  <a:cubicBezTo>
                    <a:pt x="511538" y="500133"/>
                    <a:pt x="515339" y="493718"/>
                    <a:pt x="521041" y="486353"/>
                  </a:cubicBezTo>
                  <a:cubicBezTo>
                    <a:pt x="526744" y="478988"/>
                    <a:pt x="531971" y="471622"/>
                    <a:pt x="537198" y="464257"/>
                  </a:cubicBezTo>
                  <a:cubicBezTo>
                    <a:pt x="542187" y="456891"/>
                    <a:pt x="546701" y="450476"/>
                    <a:pt x="550741" y="444774"/>
                  </a:cubicBezTo>
                  <a:cubicBezTo>
                    <a:pt x="554780" y="439072"/>
                    <a:pt x="556680" y="434558"/>
                    <a:pt x="556680" y="431231"/>
                  </a:cubicBezTo>
                  <a:cubicBezTo>
                    <a:pt x="556680" y="423391"/>
                    <a:pt x="554304" y="419589"/>
                    <a:pt x="549790" y="420302"/>
                  </a:cubicBezTo>
                  <a:cubicBezTo>
                    <a:pt x="545276" y="420777"/>
                    <a:pt x="542900" y="414837"/>
                    <a:pt x="542900" y="402483"/>
                  </a:cubicBezTo>
                  <a:lnTo>
                    <a:pt x="547890" y="402483"/>
                  </a:lnTo>
                  <a:cubicBezTo>
                    <a:pt x="554780" y="402483"/>
                    <a:pt x="558106" y="407472"/>
                    <a:pt x="558106" y="417689"/>
                  </a:cubicBezTo>
                  <a:cubicBezTo>
                    <a:pt x="574025" y="417689"/>
                    <a:pt x="585904" y="410798"/>
                    <a:pt x="593745" y="397256"/>
                  </a:cubicBezTo>
                  <a:lnTo>
                    <a:pt x="615841" y="359953"/>
                  </a:lnTo>
                  <a:cubicBezTo>
                    <a:pt x="619167" y="355439"/>
                    <a:pt x="622969" y="352588"/>
                    <a:pt x="626770" y="351400"/>
                  </a:cubicBezTo>
                  <a:cubicBezTo>
                    <a:pt x="630809" y="350212"/>
                    <a:pt x="634373" y="347361"/>
                    <a:pt x="637700" y="342847"/>
                  </a:cubicBezTo>
                  <a:cubicBezTo>
                    <a:pt x="638887" y="341659"/>
                    <a:pt x="641026" y="338570"/>
                    <a:pt x="644590" y="333581"/>
                  </a:cubicBezTo>
                  <a:cubicBezTo>
                    <a:pt x="647916" y="328591"/>
                    <a:pt x="651955" y="323127"/>
                    <a:pt x="656469" y="317424"/>
                  </a:cubicBezTo>
                  <a:cubicBezTo>
                    <a:pt x="660984" y="311722"/>
                    <a:pt x="665023" y="306733"/>
                    <a:pt x="668349" y="302218"/>
                  </a:cubicBezTo>
                  <a:cubicBezTo>
                    <a:pt x="671675" y="297704"/>
                    <a:pt x="674051" y="294378"/>
                    <a:pt x="675239" y="292002"/>
                  </a:cubicBezTo>
                  <a:lnTo>
                    <a:pt x="685456" y="287012"/>
                  </a:lnTo>
                  <a:cubicBezTo>
                    <a:pt x="685456" y="287012"/>
                    <a:pt x="692346" y="279172"/>
                    <a:pt x="702325" y="266579"/>
                  </a:cubicBezTo>
                  <a:lnTo>
                    <a:pt x="727747" y="241157"/>
                  </a:lnTo>
                  <a:cubicBezTo>
                    <a:pt x="736776" y="228802"/>
                    <a:pt x="744379" y="215734"/>
                    <a:pt x="750556" y="202192"/>
                  </a:cubicBezTo>
                  <a:cubicBezTo>
                    <a:pt x="756734" y="188649"/>
                    <a:pt x="764337" y="175581"/>
                    <a:pt x="773365" y="163226"/>
                  </a:cubicBezTo>
                  <a:cubicBezTo>
                    <a:pt x="779067" y="157524"/>
                    <a:pt x="783582" y="153723"/>
                    <a:pt x="786908" y="151347"/>
                  </a:cubicBezTo>
                  <a:cubicBezTo>
                    <a:pt x="790234" y="149208"/>
                    <a:pt x="792848" y="144932"/>
                    <a:pt x="794511" y="138517"/>
                  </a:cubicBezTo>
                  <a:cubicBezTo>
                    <a:pt x="796174" y="132339"/>
                    <a:pt x="798550" y="124974"/>
                    <a:pt x="801401" y="116421"/>
                  </a:cubicBezTo>
                  <a:cubicBezTo>
                    <a:pt x="804252" y="107867"/>
                    <a:pt x="806866" y="99076"/>
                    <a:pt x="809004" y="90048"/>
                  </a:cubicBezTo>
                  <a:cubicBezTo>
                    <a:pt x="811380" y="81019"/>
                    <a:pt x="813281" y="72466"/>
                    <a:pt x="814944" y="64625"/>
                  </a:cubicBezTo>
                  <a:cubicBezTo>
                    <a:pt x="816607" y="56785"/>
                    <a:pt x="817558" y="50370"/>
                    <a:pt x="817558" y="45855"/>
                  </a:cubicBezTo>
                  <a:cubicBezTo>
                    <a:pt x="817558" y="34451"/>
                    <a:pt x="812093" y="23997"/>
                    <a:pt x="801401" y="14493"/>
                  </a:cubicBezTo>
                  <a:cubicBezTo>
                    <a:pt x="790710" y="4989"/>
                    <a:pt x="779543" y="0"/>
                    <a:pt x="768376" y="0"/>
                  </a:cubicBezTo>
                  <a:cubicBezTo>
                    <a:pt x="763861" y="0"/>
                    <a:pt x="759822" y="950"/>
                    <a:pt x="756496" y="2614"/>
                  </a:cubicBezTo>
                  <a:cubicBezTo>
                    <a:pt x="753170" y="4277"/>
                    <a:pt x="749606" y="5227"/>
                    <a:pt x="746280" y="5227"/>
                  </a:cubicBezTo>
                  <a:cubicBezTo>
                    <a:pt x="742953" y="5227"/>
                    <a:pt x="740577" y="4277"/>
                    <a:pt x="739389" y="2614"/>
                  </a:cubicBezTo>
                  <a:cubicBezTo>
                    <a:pt x="738201" y="950"/>
                    <a:pt x="735350" y="0"/>
                    <a:pt x="730836" y="0"/>
                  </a:cubicBezTo>
                  <a:cubicBezTo>
                    <a:pt x="716105" y="0"/>
                    <a:pt x="705889" y="4514"/>
                    <a:pt x="700187" y="13543"/>
                  </a:cubicBezTo>
                  <a:cubicBezTo>
                    <a:pt x="694484" y="22571"/>
                    <a:pt x="685931" y="27086"/>
                    <a:pt x="674764" y="27086"/>
                  </a:cubicBezTo>
                  <a:cubicBezTo>
                    <a:pt x="670250" y="27086"/>
                    <a:pt x="667399" y="25898"/>
                    <a:pt x="666211" y="23759"/>
                  </a:cubicBezTo>
                  <a:cubicBezTo>
                    <a:pt x="665023" y="21383"/>
                    <a:pt x="661697" y="20433"/>
                    <a:pt x="655994" y="20433"/>
                  </a:cubicBezTo>
                  <a:cubicBezTo>
                    <a:pt x="655994" y="33976"/>
                    <a:pt x="654569" y="43717"/>
                    <a:pt x="651718" y="49182"/>
                  </a:cubicBezTo>
                  <a:cubicBezTo>
                    <a:pt x="648867" y="54884"/>
                    <a:pt x="645303" y="59161"/>
                    <a:pt x="640788" y="62012"/>
                  </a:cubicBezTo>
                  <a:cubicBezTo>
                    <a:pt x="636274" y="64863"/>
                    <a:pt x="630809" y="67001"/>
                    <a:pt x="624632" y="68902"/>
                  </a:cubicBezTo>
                  <a:cubicBezTo>
                    <a:pt x="618455" y="70565"/>
                    <a:pt x="611327" y="73654"/>
                    <a:pt x="603486" y="78168"/>
                  </a:cubicBezTo>
                  <a:cubicBezTo>
                    <a:pt x="595646" y="82682"/>
                    <a:pt x="588518" y="87909"/>
                    <a:pt x="582340" y="93374"/>
                  </a:cubicBezTo>
                  <a:cubicBezTo>
                    <a:pt x="576163" y="99076"/>
                    <a:pt x="568560" y="102403"/>
                    <a:pt x="559532" y="103591"/>
                  </a:cubicBezTo>
                  <a:lnTo>
                    <a:pt x="384663" y="185085"/>
                  </a:lnTo>
                  <a:cubicBezTo>
                    <a:pt x="365418" y="182947"/>
                    <a:pt x="349024" y="183422"/>
                    <a:pt x="335481" y="186748"/>
                  </a:cubicBezTo>
                  <a:cubicBezTo>
                    <a:pt x="321939" y="190074"/>
                    <a:pt x="305545" y="190787"/>
                    <a:pt x="286300" y="188411"/>
                  </a:cubicBezTo>
                  <a:cubicBezTo>
                    <a:pt x="280597" y="191738"/>
                    <a:pt x="277746" y="196252"/>
                    <a:pt x="277746" y="201954"/>
                  </a:cubicBezTo>
                  <a:cubicBezTo>
                    <a:pt x="277746" y="205280"/>
                    <a:pt x="282261" y="208369"/>
                    <a:pt x="291289" y="211220"/>
                  </a:cubicBezTo>
                  <a:cubicBezTo>
                    <a:pt x="300317" y="214071"/>
                    <a:pt x="306020" y="216685"/>
                    <a:pt x="308158" y="218823"/>
                  </a:cubicBezTo>
                  <a:cubicBezTo>
                    <a:pt x="330730" y="234742"/>
                    <a:pt x="353063" y="249473"/>
                    <a:pt x="375159" y="263015"/>
                  </a:cubicBezTo>
                  <a:cubicBezTo>
                    <a:pt x="397255" y="276558"/>
                    <a:pt x="422916" y="284636"/>
                    <a:pt x="452377" y="286775"/>
                  </a:cubicBezTo>
                  <a:cubicBezTo>
                    <a:pt x="467108" y="287963"/>
                    <a:pt x="478037" y="286300"/>
                    <a:pt x="485402" y="281785"/>
                  </a:cubicBezTo>
                  <a:cubicBezTo>
                    <a:pt x="492768" y="277271"/>
                    <a:pt x="502747" y="274895"/>
                    <a:pt x="515102" y="274895"/>
                  </a:cubicBezTo>
                  <a:cubicBezTo>
                    <a:pt x="519616" y="274895"/>
                    <a:pt x="521992" y="276558"/>
                    <a:pt x="521992" y="279885"/>
                  </a:cubicBezTo>
                  <a:lnTo>
                    <a:pt x="521992" y="283211"/>
                  </a:lnTo>
                  <a:cubicBezTo>
                    <a:pt x="519616" y="292239"/>
                    <a:pt x="518190" y="298417"/>
                    <a:pt x="517715" y="301981"/>
                  </a:cubicBezTo>
                  <a:cubicBezTo>
                    <a:pt x="517240" y="305307"/>
                    <a:pt x="516527" y="307445"/>
                    <a:pt x="516052" y="307921"/>
                  </a:cubicBezTo>
                  <a:cubicBezTo>
                    <a:pt x="515577" y="308396"/>
                    <a:pt x="513676" y="308871"/>
                    <a:pt x="511063" y="308871"/>
                  </a:cubicBezTo>
                  <a:cubicBezTo>
                    <a:pt x="508449" y="308871"/>
                    <a:pt x="504648" y="310059"/>
                    <a:pt x="500133" y="312197"/>
                  </a:cubicBezTo>
                  <a:cubicBezTo>
                    <a:pt x="493243" y="315524"/>
                    <a:pt x="484927" y="322651"/>
                    <a:pt x="474711" y="333343"/>
                  </a:cubicBezTo>
                  <a:cubicBezTo>
                    <a:pt x="464494" y="344035"/>
                    <a:pt x="454278" y="355914"/>
                    <a:pt x="444061" y="368982"/>
                  </a:cubicBezTo>
                  <a:cubicBezTo>
                    <a:pt x="433845" y="382050"/>
                    <a:pt x="424341" y="394642"/>
                    <a:pt x="415313" y="407234"/>
                  </a:cubicBezTo>
                  <a:cubicBezTo>
                    <a:pt x="406284" y="419589"/>
                    <a:pt x="398919" y="429331"/>
                    <a:pt x="393216" y="435983"/>
                  </a:cubicBezTo>
                  <a:cubicBezTo>
                    <a:pt x="390841" y="439309"/>
                    <a:pt x="386326" y="444537"/>
                    <a:pt x="379674" y="451189"/>
                  </a:cubicBezTo>
                  <a:lnTo>
                    <a:pt x="360904" y="473285"/>
                  </a:lnTo>
                  <a:cubicBezTo>
                    <a:pt x="354014" y="481126"/>
                    <a:pt x="347599" y="488491"/>
                    <a:pt x="341421" y="495381"/>
                  </a:cubicBezTo>
                  <a:cubicBezTo>
                    <a:pt x="335244" y="502272"/>
                    <a:pt x="330967" y="506786"/>
                    <a:pt x="328591" y="508924"/>
                  </a:cubicBezTo>
                  <a:cubicBezTo>
                    <a:pt x="326215" y="508924"/>
                    <a:pt x="323602" y="510587"/>
                    <a:pt x="320038" y="513914"/>
                  </a:cubicBezTo>
                  <a:cubicBezTo>
                    <a:pt x="320038" y="516290"/>
                    <a:pt x="320513" y="518428"/>
                    <a:pt x="321701" y="520804"/>
                  </a:cubicBezTo>
                  <a:cubicBezTo>
                    <a:pt x="322889" y="523180"/>
                    <a:pt x="323602" y="524843"/>
                    <a:pt x="324314" y="525793"/>
                  </a:cubicBezTo>
                  <a:cubicBezTo>
                    <a:pt x="324790" y="526981"/>
                    <a:pt x="323839" y="527694"/>
                    <a:pt x="320988" y="528407"/>
                  </a:cubicBezTo>
                  <a:cubicBezTo>
                    <a:pt x="318137" y="528882"/>
                    <a:pt x="316711" y="529832"/>
                    <a:pt x="316711" y="531020"/>
                  </a:cubicBezTo>
                  <a:cubicBezTo>
                    <a:pt x="311009" y="538861"/>
                    <a:pt x="305307" y="547414"/>
                    <a:pt x="299842" y="556443"/>
                  </a:cubicBezTo>
                  <a:cubicBezTo>
                    <a:pt x="294140" y="565471"/>
                    <a:pt x="288438" y="574025"/>
                    <a:pt x="282973" y="581865"/>
                  </a:cubicBezTo>
                  <a:cubicBezTo>
                    <a:pt x="277271" y="589706"/>
                    <a:pt x="270856" y="596121"/>
                    <a:pt x="263491" y="600635"/>
                  </a:cubicBezTo>
                  <a:cubicBezTo>
                    <a:pt x="256125" y="605149"/>
                    <a:pt x="252561" y="613703"/>
                    <a:pt x="252561" y="626058"/>
                  </a:cubicBezTo>
                  <a:cubicBezTo>
                    <a:pt x="242345" y="626058"/>
                    <a:pt x="235217" y="629384"/>
                    <a:pt x="231416" y="636274"/>
                  </a:cubicBezTo>
                  <a:cubicBezTo>
                    <a:pt x="227376" y="643164"/>
                    <a:pt x="225001" y="649817"/>
                    <a:pt x="223813" y="656707"/>
                  </a:cubicBezTo>
                  <a:cubicBezTo>
                    <a:pt x="222625" y="663597"/>
                    <a:pt x="221199" y="669537"/>
                    <a:pt x="219536" y="674527"/>
                  </a:cubicBezTo>
                  <a:cubicBezTo>
                    <a:pt x="217873" y="679516"/>
                    <a:pt x="214784" y="680466"/>
                    <a:pt x="210270" y="677140"/>
                  </a:cubicBezTo>
                  <a:cubicBezTo>
                    <a:pt x="207894" y="681654"/>
                    <a:pt x="201716" y="690683"/>
                    <a:pt x="191500" y="704226"/>
                  </a:cubicBezTo>
                  <a:lnTo>
                    <a:pt x="171067" y="731311"/>
                  </a:lnTo>
                  <a:cubicBezTo>
                    <a:pt x="168691" y="734638"/>
                    <a:pt x="167028" y="737014"/>
                    <a:pt x="166077" y="738202"/>
                  </a:cubicBezTo>
                  <a:cubicBezTo>
                    <a:pt x="164890" y="739389"/>
                    <a:pt x="163702" y="739865"/>
                    <a:pt x="162751" y="739865"/>
                  </a:cubicBezTo>
                  <a:lnTo>
                    <a:pt x="162751" y="765287"/>
                  </a:lnTo>
                  <a:cubicBezTo>
                    <a:pt x="162751" y="765287"/>
                    <a:pt x="163702" y="769326"/>
                    <a:pt x="165365" y="773840"/>
                  </a:cubicBezTo>
                  <a:cubicBezTo>
                    <a:pt x="167028" y="778355"/>
                    <a:pt x="167978" y="781681"/>
                    <a:pt x="167978" y="784057"/>
                  </a:cubicBezTo>
                  <a:cubicBezTo>
                    <a:pt x="167978" y="786433"/>
                    <a:pt x="166790" y="787383"/>
                    <a:pt x="164652" y="787383"/>
                  </a:cubicBezTo>
                  <a:lnTo>
                    <a:pt x="154435" y="787383"/>
                  </a:lnTo>
                  <a:cubicBezTo>
                    <a:pt x="157762" y="787383"/>
                    <a:pt x="159425" y="785245"/>
                    <a:pt x="159425" y="780493"/>
                  </a:cubicBezTo>
                  <a:cubicBezTo>
                    <a:pt x="157049" y="780493"/>
                    <a:pt x="154673" y="780255"/>
                    <a:pt x="151822" y="779543"/>
                  </a:cubicBezTo>
                  <a:cubicBezTo>
                    <a:pt x="148971" y="779067"/>
                    <a:pt x="147070" y="776929"/>
                    <a:pt x="145882" y="773603"/>
                  </a:cubicBezTo>
                  <a:cubicBezTo>
                    <a:pt x="135666" y="781443"/>
                    <a:pt x="130439" y="787858"/>
                    <a:pt x="129726" y="792373"/>
                  </a:cubicBezTo>
                  <a:cubicBezTo>
                    <a:pt x="129251" y="796887"/>
                    <a:pt x="125924" y="803777"/>
                    <a:pt x="120460" y="812806"/>
                  </a:cubicBezTo>
                  <a:cubicBezTo>
                    <a:pt x="117133" y="818508"/>
                    <a:pt x="114282" y="820646"/>
                    <a:pt x="111906" y="819696"/>
                  </a:cubicBezTo>
                  <a:cubicBezTo>
                    <a:pt x="109530" y="818508"/>
                    <a:pt x="106917" y="820884"/>
                    <a:pt x="103353" y="826586"/>
                  </a:cubicBezTo>
                  <a:cubicBezTo>
                    <a:pt x="97651" y="834427"/>
                    <a:pt x="91948" y="840129"/>
                    <a:pt x="86484" y="843455"/>
                  </a:cubicBezTo>
                  <a:cubicBezTo>
                    <a:pt x="80782" y="846782"/>
                    <a:pt x="75079" y="852484"/>
                    <a:pt x="69615" y="860324"/>
                  </a:cubicBezTo>
                  <a:cubicBezTo>
                    <a:pt x="66288" y="863651"/>
                    <a:pt x="64150" y="867452"/>
                    <a:pt x="63675" y="871254"/>
                  </a:cubicBezTo>
                  <a:cubicBezTo>
                    <a:pt x="63200" y="875293"/>
                    <a:pt x="59398" y="878381"/>
                    <a:pt x="52746" y="880520"/>
                  </a:cubicBezTo>
                  <a:cubicBezTo>
                    <a:pt x="42529" y="900953"/>
                    <a:pt x="31125" y="917584"/>
                    <a:pt x="18770" y="930652"/>
                  </a:cubicBezTo>
                  <a:cubicBezTo>
                    <a:pt x="6415" y="943719"/>
                    <a:pt x="0" y="961539"/>
                    <a:pt x="0" y="984110"/>
                  </a:cubicBezTo>
                  <a:lnTo>
                    <a:pt x="0" y="1006206"/>
                  </a:lnTo>
                  <a:lnTo>
                    <a:pt x="8553" y="995990"/>
                  </a:lnTo>
                  <a:cubicBezTo>
                    <a:pt x="9741" y="999316"/>
                    <a:pt x="10692" y="1004543"/>
                    <a:pt x="11880" y="1011196"/>
                  </a:cubicBezTo>
                  <a:cubicBezTo>
                    <a:pt x="13068" y="1018086"/>
                    <a:pt x="14731" y="1024739"/>
                    <a:pt x="16869" y="1031629"/>
                  </a:cubicBezTo>
                  <a:cubicBezTo>
                    <a:pt x="19007" y="1038519"/>
                    <a:pt x="21859" y="1044459"/>
                    <a:pt x="25422" y="1049448"/>
                  </a:cubicBezTo>
                  <a:cubicBezTo>
                    <a:pt x="28749" y="1054438"/>
                    <a:pt x="32313" y="1057051"/>
                    <a:pt x="35639" y="1057051"/>
                  </a:cubicBezTo>
                  <a:cubicBezTo>
                    <a:pt x="36827" y="1057051"/>
                    <a:pt x="37777" y="1056576"/>
                    <a:pt x="38965" y="1055388"/>
                  </a:cubicBezTo>
                  <a:lnTo>
                    <a:pt x="40628" y="1053725"/>
                  </a:lnTo>
                  <a:cubicBezTo>
                    <a:pt x="40628" y="1053725"/>
                    <a:pt x="42767" y="1053250"/>
                    <a:pt x="43955" y="1052062"/>
                  </a:cubicBezTo>
                  <a:lnTo>
                    <a:pt x="43955" y="1068931"/>
                  </a:lnTo>
                  <a:cubicBezTo>
                    <a:pt x="43955" y="1068931"/>
                    <a:pt x="45618" y="1064654"/>
                    <a:pt x="48944" y="1059665"/>
                  </a:cubicBezTo>
                  <a:cubicBezTo>
                    <a:pt x="52270" y="1054675"/>
                    <a:pt x="55122" y="1052062"/>
                    <a:pt x="57497" y="1052062"/>
                  </a:cubicBezTo>
                  <a:cubicBezTo>
                    <a:pt x="66526" y="1052062"/>
                    <a:pt x="74129" y="1055151"/>
                    <a:pt x="80306" y="1061328"/>
                  </a:cubicBezTo>
                  <a:cubicBezTo>
                    <a:pt x="86484" y="1067505"/>
                    <a:pt x="91236" y="1074633"/>
                    <a:pt x="94800" y="1082474"/>
                  </a:cubicBezTo>
                  <a:cubicBezTo>
                    <a:pt x="101690" y="1076772"/>
                    <a:pt x="108105" y="1073920"/>
                    <a:pt x="114282" y="1073920"/>
                  </a:cubicBezTo>
                  <a:cubicBezTo>
                    <a:pt x="120460" y="1073920"/>
                    <a:pt x="126399" y="1069406"/>
                    <a:pt x="132102" y="1060378"/>
                  </a:cubicBezTo>
                  <a:cubicBezTo>
                    <a:pt x="135428" y="1055863"/>
                    <a:pt x="141605" y="1045884"/>
                    <a:pt x="150872" y="1030678"/>
                  </a:cubicBezTo>
                  <a:cubicBezTo>
                    <a:pt x="159900" y="1015473"/>
                    <a:pt x="165602" y="1005494"/>
                    <a:pt x="167741" y="1000979"/>
                  </a:cubicBezTo>
                  <a:cubicBezTo>
                    <a:pt x="164414" y="999791"/>
                    <a:pt x="162751" y="997416"/>
                    <a:pt x="162751" y="993376"/>
                  </a:cubicBezTo>
                  <a:cubicBezTo>
                    <a:pt x="162751" y="989337"/>
                    <a:pt x="163226" y="986249"/>
                    <a:pt x="164414" y="984110"/>
                  </a:cubicBezTo>
                  <a:cubicBezTo>
                    <a:pt x="165602" y="981972"/>
                    <a:pt x="166077" y="979121"/>
                    <a:pt x="166077" y="975557"/>
                  </a:cubicBezTo>
                  <a:lnTo>
                    <a:pt x="171067" y="975557"/>
                  </a:lnTo>
                  <a:cubicBezTo>
                    <a:pt x="171067" y="975557"/>
                    <a:pt x="173918" y="976507"/>
                    <a:pt x="176056" y="978170"/>
                  </a:cubicBezTo>
                  <a:cubicBezTo>
                    <a:pt x="178195" y="979834"/>
                    <a:pt x="179383" y="980071"/>
                    <a:pt x="179383" y="979121"/>
                  </a:cubicBezTo>
                  <a:cubicBezTo>
                    <a:pt x="181759" y="979121"/>
                    <a:pt x="183659" y="977458"/>
                    <a:pt x="185323" y="974131"/>
                  </a:cubicBezTo>
                  <a:cubicBezTo>
                    <a:pt x="186986" y="970805"/>
                    <a:pt x="187936" y="968429"/>
                    <a:pt x="187936" y="967241"/>
                  </a:cubicBezTo>
                  <a:cubicBezTo>
                    <a:pt x="185560" y="966053"/>
                    <a:pt x="184610" y="963915"/>
                    <a:pt x="184610" y="960351"/>
                  </a:cubicBezTo>
                  <a:cubicBezTo>
                    <a:pt x="184610" y="956787"/>
                    <a:pt x="187223" y="950847"/>
                    <a:pt x="192213" y="941581"/>
                  </a:cubicBezTo>
                  <a:cubicBezTo>
                    <a:pt x="197202" y="932553"/>
                    <a:pt x="203142" y="923286"/>
                    <a:pt x="210032" y="913545"/>
                  </a:cubicBezTo>
                  <a:cubicBezTo>
                    <a:pt x="216922" y="904041"/>
                    <a:pt x="223813" y="895488"/>
                    <a:pt x="231178" y="888123"/>
                  </a:cubicBezTo>
                  <a:cubicBezTo>
                    <a:pt x="238543" y="880757"/>
                    <a:pt x="244483" y="877193"/>
                    <a:pt x="248997" y="877193"/>
                  </a:cubicBezTo>
                  <a:cubicBezTo>
                    <a:pt x="245671" y="876005"/>
                    <a:pt x="244008" y="874342"/>
                    <a:pt x="244008" y="872204"/>
                  </a:cubicBezTo>
                  <a:lnTo>
                    <a:pt x="244008" y="860324"/>
                  </a:lnTo>
                  <a:cubicBezTo>
                    <a:pt x="246146" y="858186"/>
                    <a:pt x="250185" y="851771"/>
                    <a:pt x="255888" y="841554"/>
                  </a:cubicBezTo>
                  <a:lnTo>
                    <a:pt x="269430" y="821121"/>
                  </a:lnTo>
                  <a:cubicBezTo>
                    <a:pt x="269430" y="821121"/>
                    <a:pt x="273470" y="816132"/>
                    <a:pt x="277984" y="809242"/>
                  </a:cubicBezTo>
                  <a:cubicBezTo>
                    <a:pt x="282498" y="802352"/>
                    <a:pt x="287012" y="795461"/>
                    <a:pt x="291527" y="788096"/>
                  </a:cubicBezTo>
                  <a:cubicBezTo>
                    <a:pt x="296041" y="780731"/>
                    <a:pt x="300080" y="774078"/>
                    <a:pt x="303406" y="767663"/>
                  </a:cubicBezTo>
                  <a:cubicBezTo>
                    <a:pt x="306733" y="761486"/>
                    <a:pt x="308396" y="757684"/>
                    <a:pt x="308396" y="756734"/>
                  </a:cubicBezTo>
                  <a:lnTo>
                    <a:pt x="328829" y="719432"/>
                  </a:lnTo>
                  <a:cubicBezTo>
                    <a:pt x="335719" y="718244"/>
                    <a:pt x="341896" y="713492"/>
                    <a:pt x="347599" y="704938"/>
                  </a:cubicBezTo>
                  <a:cubicBezTo>
                    <a:pt x="353301" y="696385"/>
                    <a:pt x="359478" y="687119"/>
                    <a:pt x="366368" y="676903"/>
                  </a:cubicBezTo>
                  <a:cubicBezTo>
                    <a:pt x="373258" y="666686"/>
                    <a:pt x="379911" y="657657"/>
                    <a:pt x="386801" y="649817"/>
                  </a:cubicBezTo>
                  <a:cubicBezTo>
                    <a:pt x="393692" y="641976"/>
                    <a:pt x="400819" y="637937"/>
                    <a:pt x="408897" y="637937"/>
                  </a:cubicBezTo>
                  <a:lnTo>
                    <a:pt x="410561" y="637937"/>
                  </a:lnTo>
                  <a:cubicBezTo>
                    <a:pt x="426479" y="644827"/>
                    <a:pt x="438834" y="650767"/>
                    <a:pt x="447863" y="655757"/>
                  </a:cubicBezTo>
                  <a:cubicBezTo>
                    <a:pt x="456891" y="660746"/>
                    <a:pt x="470434" y="664548"/>
                    <a:pt x="488491" y="666686"/>
                  </a:cubicBezTo>
                  <a:cubicBezTo>
                    <a:pt x="489679" y="667874"/>
                    <a:pt x="493481" y="667636"/>
                    <a:pt x="500371" y="665736"/>
                  </a:cubicBezTo>
                  <a:cubicBezTo>
                    <a:pt x="507261" y="664073"/>
                    <a:pt x="511775" y="663122"/>
                    <a:pt x="513914" y="663122"/>
                  </a:cubicBezTo>
                  <a:lnTo>
                    <a:pt x="515577" y="663122"/>
                  </a:lnTo>
                  <a:cubicBezTo>
                    <a:pt x="518903" y="663122"/>
                    <a:pt x="521754" y="664548"/>
                    <a:pt x="524130" y="667399"/>
                  </a:cubicBezTo>
                  <a:cubicBezTo>
                    <a:pt x="526268" y="670250"/>
                    <a:pt x="529120" y="671675"/>
                    <a:pt x="532684" y="671675"/>
                  </a:cubicBezTo>
                  <a:lnTo>
                    <a:pt x="534347" y="671675"/>
                  </a:lnTo>
                  <a:lnTo>
                    <a:pt x="531020" y="663122"/>
                  </a:lnTo>
                  <a:cubicBezTo>
                    <a:pt x="534347" y="664310"/>
                    <a:pt x="539574" y="663597"/>
                    <a:pt x="546226" y="661459"/>
                  </a:cubicBezTo>
                  <a:lnTo>
                    <a:pt x="566659" y="654569"/>
                  </a:lnTo>
                  <a:cubicBezTo>
                    <a:pt x="573549" y="652193"/>
                    <a:pt x="579727" y="650055"/>
                    <a:pt x="585429" y="647679"/>
                  </a:cubicBezTo>
                  <a:cubicBezTo>
                    <a:pt x="591131" y="645303"/>
                    <a:pt x="594458" y="644827"/>
                    <a:pt x="595646" y="646015"/>
                  </a:cubicBezTo>
                  <a:cubicBezTo>
                    <a:pt x="608001" y="638175"/>
                    <a:pt x="621306" y="631522"/>
                    <a:pt x="635561" y="626533"/>
                  </a:cubicBezTo>
                  <a:cubicBezTo>
                    <a:pt x="649579" y="621543"/>
                    <a:pt x="664785" y="617742"/>
                    <a:pt x="680466" y="615604"/>
                  </a:cubicBezTo>
                  <a:cubicBezTo>
                    <a:pt x="682605" y="616792"/>
                    <a:pt x="684030" y="618455"/>
                    <a:pt x="684743" y="620593"/>
                  </a:cubicBezTo>
                  <a:cubicBezTo>
                    <a:pt x="685218" y="622969"/>
                    <a:pt x="685693" y="625107"/>
                    <a:pt x="685693" y="627483"/>
                  </a:cubicBezTo>
                  <a:lnTo>
                    <a:pt x="685693" y="632473"/>
                  </a:lnTo>
                  <a:lnTo>
                    <a:pt x="543138" y="791898"/>
                  </a:lnTo>
                  <a:cubicBezTo>
                    <a:pt x="535297" y="800926"/>
                    <a:pt x="525081" y="808529"/>
                    <a:pt x="512488" y="814706"/>
                  </a:cubicBezTo>
                  <a:cubicBezTo>
                    <a:pt x="500133" y="820884"/>
                    <a:pt x="490392" y="828487"/>
                    <a:pt x="483739" y="837515"/>
                  </a:cubicBezTo>
                  <a:cubicBezTo>
                    <a:pt x="483739" y="838703"/>
                    <a:pt x="483264" y="840842"/>
                    <a:pt x="482076" y="844406"/>
                  </a:cubicBezTo>
                  <a:cubicBezTo>
                    <a:pt x="480888" y="847732"/>
                    <a:pt x="480413" y="850108"/>
                    <a:pt x="480413" y="851296"/>
                  </a:cubicBezTo>
                  <a:cubicBezTo>
                    <a:pt x="470196" y="863651"/>
                    <a:pt x="456179" y="875293"/>
                    <a:pt x="437884" y="885984"/>
                  </a:cubicBezTo>
                  <a:cubicBezTo>
                    <a:pt x="419827" y="896676"/>
                    <a:pt x="403908" y="906655"/>
                    <a:pt x="390365" y="915683"/>
                  </a:cubicBezTo>
                  <a:cubicBezTo>
                    <a:pt x="384663" y="918059"/>
                    <a:pt x="378723" y="919960"/>
                    <a:pt x="372546" y="921623"/>
                  </a:cubicBezTo>
                  <a:cubicBezTo>
                    <a:pt x="366368" y="923286"/>
                    <a:pt x="360666" y="925425"/>
                    <a:pt x="355677" y="927563"/>
                  </a:cubicBezTo>
                  <a:cubicBezTo>
                    <a:pt x="350687" y="929939"/>
                    <a:pt x="347123" y="934691"/>
                    <a:pt x="345460" y="942056"/>
                  </a:cubicBezTo>
                  <a:cubicBezTo>
                    <a:pt x="343797" y="949422"/>
                    <a:pt x="342847" y="955124"/>
                    <a:pt x="342847" y="958925"/>
                  </a:cubicBezTo>
                  <a:cubicBezTo>
                    <a:pt x="342847" y="962727"/>
                    <a:pt x="344985" y="965816"/>
                    <a:pt x="349737" y="967479"/>
                  </a:cubicBezTo>
                  <a:cubicBezTo>
                    <a:pt x="354251" y="969142"/>
                    <a:pt x="357340" y="970092"/>
                    <a:pt x="359003" y="970092"/>
                  </a:cubicBezTo>
                  <a:cubicBezTo>
                    <a:pt x="360666" y="970092"/>
                    <a:pt x="363280" y="969617"/>
                    <a:pt x="366606" y="968429"/>
                  </a:cubicBezTo>
                  <a:cubicBezTo>
                    <a:pt x="369932" y="967241"/>
                    <a:pt x="372308" y="966766"/>
                    <a:pt x="373496" y="966766"/>
                  </a:cubicBezTo>
                  <a:cubicBezTo>
                    <a:pt x="374684" y="966766"/>
                    <a:pt x="379198" y="968192"/>
                    <a:pt x="387039" y="971043"/>
                  </a:cubicBezTo>
                  <a:cubicBezTo>
                    <a:pt x="394880" y="973894"/>
                    <a:pt x="400107" y="975319"/>
                    <a:pt x="402245" y="975319"/>
                  </a:cubicBezTo>
                  <a:lnTo>
                    <a:pt x="421015" y="975319"/>
                  </a:lnTo>
                  <a:cubicBezTo>
                    <a:pt x="435746" y="975319"/>
                    <a:pt x="452140" y="973181"/>
                    <a:pt x="470196" y="968429"/>
                  </a:cubicBezTo>
                  <a:cubicBezTo>
                    <a:pt x="488254" y="963915"/>
                    <a:pt x="506311" y="957975"/>
                    <a:pt x="524605" y="950610"/>
                  </a:cubicBezTo>
                  <a:cubicBezTo>
                    <a:pt x="542662" y="943244"/>
                    <a:pt x="560007" y="935404"/>
                    <a:pt x="576401" y="926850"/>
                  </a:cubicBezTo>
                  <a:cubicBezTo>
                    <a:pt x="592795" y="918297"/>
                    <a:pt x="607763" y="910219"/>
                    <a:pt x="621306" y="902141"/>
                  </a:cubicBezTo>
                  <a:cubicBezTo>
                    <a:pt x="622494" y="900953"/>
                    <a:pt x="624870" y="899527"/>
                    <a:pt x="628909" y="897864"/>
                  </a:cubicBezTo>
                  <a:cubicBezTo>
                    <a:pt x="632948" y="896201"/>
                    <a:pt x="636036" y="894775"/>
                    <a:pt x="638175" y="893587"/>
                  </a:cubicBezTo>
                  <a:lnTo>
                    <a:pt x="633185" y="890261"/>
                  </a:lnTo>
                  <a:lnTo>
                    <a:pt x="658608" y="863175"/>
                  </a:lnTo>
                  <a:lnTo>
                    <a:pt x="663597" y="868165"/>
                  </a:lnTo>
                  <a:lnTo>
                    <a:pt x="685693" y="837515"/>
                  </a:lnTo>
                  <a:cubicBezTo>
                    <a:pt x="682367" y="827299"/>
                    <a:pt x="685218" y="820646"/>
                    <a:pt x="694247" y="817082"/>
                  </a:cubicBezTo>
                  <a:lnTo>
                    <a:pt x="697573" y="820409"/>
                  </a:lnTo>
                  <a:cubicBezTo>
                    <a:pt x="702087" y="817082"/>
                    <a:pt x="706364" y="812568"/>
                    <a:pt x="710403" y="806866"/>
                  </a:cubicBezTo>
                  <a:cubicBezTo>
                    <a:pt x="714442" y="801164"/>
                    <a:pt x="718006" y="795937"/>
                    <a:pt x="721332" y="790710"/>
                  </a:cubicBezTo>
                  <a:cubicBezTo>
                    <a:pt x="724659" y="785720"/>
                    <a:pt x="728698" y="781443"/>
                    <a:pt x="733212" y="777880"/>
                  </a:cubicBezTo>
                  <a:cubicBezTo>
                    <a:pt x="737726" y="774553"/>
                    <a:pt x="743904" y="772890"/>
                    <a:pt x="751982" y="772890"/>
                  </a:cubicBezTo>
                  <a:cubicBezTo>
                    <a:pt x="756496" y="772890"/>
                    <a:pt x="759822" y="774078"/>
                    <a:pt x="762198" y="776216"/>
                  </a:cubicBezTo>
                  <a:cubicBezTo>
                    <a:pt x="764337" y="778592"/>
                    <a:pt x="767188" y="780731"/>
                    <a:pt x="770752" y="783107"/>
                  </a:cubicBezTo>
                  <a:cubicBezTo>
                    <a:pt x="787621" y="789997"/>
                    <a:pt x="797600" y="799025"/>
                    <a:pt x="800451" y="810192"/>
                  </a:cubicBezTo>
                  <a:cubicBezTo>
                    <a:pt x="803302" y="821597"/>
                    <a:pt x="804727" y="835615"/>
                    <a:pt x="804727" y="852721"/>
                  </a:cubicBezTo>
                  <a:cubicBezTo>
                    <a:pt x="804727" y="878857"/>
                    <a:pt x="797362" y="901428"/>
                    <a:pt x="782631" y="920673"/>
                  </a:cubicBezTo>
                  <a:cubicBezTo>
                    <a:pt x="767900" y="939918"/>
                    <a:pt x="752695" y="959163"/>
                    <a:pt x="736776" y="978408"/>
                  </a:cubicBezTo>
                  <a:cubicBezTo>
                    <a:pt x="728935" y="987437"/>
                    <a:pt x="724659" y="993614"/>
                    <a:pt x="723946" y="997178"/>
                  </a:cubicBezTo>
                  <a:cubicBezTo>
                    <a:pt x="723471" y="1000504"/>
                    <a:pt x="717531" y="1006206"/>
                    <a:pt x="706126" y="1014047"/>
                  </a:cubicBezTo>
                  <a:cubicBezTo>
                    <a:pt x="704938" y="1014047"/>
                    <a:pt x="702087" y="1015473"/>
                    <a:pt x="697573" y="1018324"/>
                  </a:cubicBezTo>
                  <a:cubicBezTo>
                    <a:pt x="693059" y="1021175"/>
                    <a:pt x="687832" y="1024026"/>
                    <a:pt x="682367" y="1026877"/>
                  </a:cubicBezTo>
                  <a:cubicBezTo>
                    <a:pt x="676665" y="1029728"/>
                    <a:pt x="671675" y="1032342"/>
                    <a:pt x="667161" y="1034480"/>
                  </a:cubicBezTo>
                  <a:cubicBezTo>
                    <a:pt x="662647" y="1036856"/>
                    <a:pt x="659796" y="1038519"/>
                    <a:pt x="658608" y="1039469"/>
                  </a:cubicBezTo>
                  <a:cubicBezTo>
                    <a:pt x="648391" y="1045172"/>
                    <a:pt x="638887" y="1050874"/>
                    <a:pt x="629859" y="1056339"/>
                  </a:cubicBezTo>
                  <a:cubicBezTo>
                    <a:pt x="620831" y="1062041"/>
                    <a:pt x="610139" y="1064892"/>
                    <a:pt x="597546" y="1064892"/>
                  </a:cubicBezTo>
                  <a:cubicBezTo>
                    <a:pt x="590656" y="1064892"/>
                    <a:pt x="584241" y="1063942"/>
                    <a:pt x="578064" y="1062278"/>
                  </a:cubicBezTo>
                  <a:cubicBezTo>
                    <a:pt x="571886" y="1060615"/>
                    <a:pt x="565234" y="1059665"/>
                    <a:pt x="558581" y="1059665"/>
                  </a:cubicBezTo>
                  <a:cubicBezTo>
                    <a:pt x="556205" y="1059665"/>
                    <a:pt x="554780" y="1060615"/>
                    <a:pt x="554304" y="1062278"/>
                  </a:cubicBezTo>
                  <a:cubicBezTo>
                    <a:pt x="553829" y="1063942"/>
                    <a:pt x="552404" y="1064892"/>
                    <a:pt x="550028" y="1064892"/>
                  </a:cubicBezTo>
                  <a:lnTo>
                    <a:pt x="548365" y="1064892"/>
                  </a:lnTo>
                  <a:cubicBezTo>
                    <a:pt x="541474" y="1059190"/>
                    <a:pt x="536960" y="1052537"/>
                    <a:pt x="534822" y="1044459"/>
                  </a:cubicBezTo>
                  <a:lnTo>
                    <a:pt x="531496" y="1022363"/>
                  </a:lnTo>
                  <a:cubicBezTo>
                    <a:pt x="530307" y="1029253"/>
                    <a:pt x="528169" y="1034242"/>
                    <a:pt x="524605" y="1037569"/>
                  </a:cubicBezTo>
                  <a:cubicBezTo>
                    <a:pt x="521279" y="1040895"/>
                    <a:pt x="517715" y="1043509"/>
                    <a:pt x="514389" y="1045172"/>
                  </a:cubicBezTo>
                  <a:cubicBezTo>
                    <a:pt x="511063" y="1046835"/>
                    <a:pt x="507974" y="1048498"/>
                    <a:pt x="505123" y="1050161"/>
                  </a:cubicBezTo>
                  <a:cubicBezTo>
                    <a:pt x="502271" y="1051824"/>
                    <a:pt x="500846" y="1054913"/>
                    <a:pt x="500846" y="1059427"/>
                  </a:cubicBezTo>
                  <a:cubicBezTo>
                    <a:pt x="500846" y="1063942"/>
                    <a:pt x="502271" y="1067743"/>
                    <a:pt x="505123" y="1070357"/>
                  </a:cubicBezTo>
                  <a:cubicBezTo>
                    <a:pt x="507974" y="1073208"/>
                    <a:pt x="509399" y="1077484"/>
                    <a:pt x="509399" y="1083187"/>
                  </a:cubicBezTo>
                  <a:cubicBezTo>
                    <a:pt x="509399" y="1086513"/>
                    <a:pt x="507736" y="1088651"/>
                    <a:pt x="504410" y="1089126"/>
                  </a:cubicBezTo>
                  <a:cubicBezTo>
                    <a:pt x="501084" y="1089602"/>
                    <a:pt x="498232" y="1090077"/>
                    <a:pt x="495857" y="1090077"/>
                  </a:cubicBezTo>
                  <a:cubicBezTo>
                    <a:pt x="495857" y="1092453"/>
                    <a:pt x="497282" y="1094829"/>
                    <a:pt x="500133" y="1097680"/>
                  </a:cubicBezTo>
                  <a:cubicBezTo>
                    <a:pt x="502984" y="1100531"/>
                    <a:pt x="509637" y="1105045"/>
                    <a:pt x="520566" y="1111223"/>
                  </a:cubicBezTo>
                  <a:cubicBezTo>
                    <a:pt x="531258" y="1117400"/>
                    <a:pt x="537910" y="1121677"/>
                    <a:pt x="540049" y="1124053"/>
                  </a:cubicBezTo>
                  <a:cubicBezTo>
                    <a:pt x="542187" y="1126429"/>
                    <a:pt x="545751" y="1130230"/>
                    <a:pt x="550265" y="1135932"/>
                  </a:cubicBezTo>
                  <a:lnTo>
                    <a:pt x="563808" y="1152801"/>
                  </a:lnTo>
                  <a:cubicBezTo>
                    <a:pt x="568323" y="1159692"/>
                    <a:pt x="572362" y="1166107"/>
                    <a:pt x="575688" y="1172284"/>
                  </a:cubicBezTo>
                  <a:cubicBezTo>
                    <a:pt x="579014" y="1178461"/>
                    <a:pt x="581390" y="1182263"/>
                    <a:pt x="582578" y="1183213"/>
                  </a:cubicBezTo>
                  <a:lnTo>
                    <a:pt x="587567" y="1188203"/>
                  </a:lnTo>
                  <a:cubicBezTo>
                    <a:pt x="590894" y="1192717"/>
                    <a:pt x="594458" y="1196756"/>
                    <a:pt x="597784" y="1200082"/>
                  </a:cubicBezTo>
                  <a:lnTo>
                    <a:pt x="616554" y="1218852"/>
                  </a:lnTo>
                  <a:cubicBezTo>
                    <a:pt x="622256" y="1222179"/>
                    <a:pt x="628909" y="1223366"/>
                    <a:pt x="636987" y="1222179"/>
                  </a:cubicBezTo>
                  <a:close/>
                </a:path>
              </a:pathLst>
            </a:custGeom>
            <a:grpFill/>
            <a:ln w="23738"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C08EC10E-3AAC-D71F-C8AA-C46397F6B25B}"/>
                </a:ext>
              </a:extLst>
            </p:cNvPr>
            <p:cNvSpPr/>
            <p:nvPr/>
          </p:nvSpPr>
          <p:spPr>
            <a:xfrm>
              <a:off x="5512471" y="1971604"/>
              <a:ext cx="1467612" cy="1302247"/>
            </a:xfrm>
            <a:custGeom>
              <a:avLst/>
              <a:gdLst>
                <a:gd name="connsiteX0" fmla="*/ 799976 w 1467612"/>
                <a:gd name="connsiteY0" fmla="*/ 1202933 h 1302247"/>
                <a:gd name="connsiteX1" fmla="*/ 839654 w 1467612"/>
                <a:gd name="connsiteY1" fmla="*/ 1261381 h 1302247"/>
                <a:gd name="connsiteX2" fmla="*/ 842030 w 1467612"/>
                <a:gd name="connsiteY2" fmla="*/ 1263995 h 1302247"/>
                <a:gd name="connsiteX3" fmla="*/ 883846 w 1467612"/>
                <a:gd name="connsiteY3" fmla="*/ 1299159 h 1302247"/>
                <a:gd name="connsiteX4" fmla="*/ 889073 w 1467612"/>
                <a:gd name="connsiteY4" fmla="*/ 1302247 h 1302247"/>
                <a:gd name="connsiteX5" fmla="*/ 896676 w 1467612"/>
                <a:gd name="connsiteY5" fmla="*/ 1302247 h 1302247"/>
                <a:gd name="connsiteX6" fmla="*/ 899289 w 1467612"/>
                <a:gd name="connsiteY6" fmla="*/ 1300822 h 1302247"/>
                <a:gd name="connsiteX7" fmla="*/ 930889 w 1467612"/>
                <a:gd name="connsiteY7" fmla="*/ 1261381 h 1302247"/>
                <a:gd name="connsiteX8" fmla="*/ 937542 w 1467612"/>
                <a:gd name="connsiteY8" fmla="*/ 1215526 h 1302247"/>
                <a:gd name="connsiteX9" fmla="*/ 946095 w 1467612"/>
                <a:gd name="connsiteY9" fmla="*/ 1176323 h 1302247"/>
                <a:gd name="connsiteX10" fmla="*/ 948471 w 1467612"/>
                <a:gd name="connsiteY10" fmla="*/ 1174660 h 1302247"/>
                <a:gd name="connsiteX11" fmla="*/ 957975 w 1467612"/>
                <a:gd name="connsiteY11" fmla="*/ 1138783 h 1302247"/>
                <a:gd name="connsiteX12" fmla="*/ 959638 w 1467612"/>
                <a:gd name="connsiteY12" fmla="*/ 1134982 h 1302247"/>
                <a:gd name="connsiteX13" fmla="*/ 966766 w 1467612"/>
                <a:gd name="connsiteY13" fmla="*/ 1109559 h 1302247"/>
                <a:gd name="connsiteX14" fmla="*/ 966766 w 1467612"/>
                <a:gd name="connsiteY14" fmla="*/ 924237 h 1302247"/>
                <a:gd name="connsiteX15" fmla="*/ 997653 w 1467612"/>
                <a:gd name="connsiteY15" fmla="*/ 820884 h 1302247"/>
                <a:gd name="connsiteX16" fmla="*/ 1007394 w 1467612"/>
                <a:gd name="connsiteY16" fmla="*/ 805678 h 1302247"/>
                <a:gd name="connsiteX17" fmla="*/ 1011433 w 1467612"/>
                <a:gd name="connsiteY17" fmla="*/ 789522 h 1302247"/>
                <a:gd name="connsiteX18" fmla="*/ 1023075 w 1467612"/>
                <a:gd name="connsiteY18" fmla="*/ 770514 h 1302247"/>
                <a:gd name="connsiteX19" fmla="*/ 1123102 w 1467612"/>
                <a:gd name="connsiteY19" fmla="*/ 849395 h 1302247"/>
                <a:gd name="connsiteX20" fmla="*/ 1135457 w 1467612"/>
                <a:gd name="connsiteY20" fmla="*/ 864839 h 1302247"/>
                <a:gd name="connsiteX21" fmla="*/ 1138070 w 1467612"/>
                <a:gd name="connsiteY21" fmla="*/ 868402 h 1302247"/>
                <a:gd name="connsiteX22" fmla="*/ 1142585 w 1467612"/>
                <a:gd name="connsiteY22" fmla="*/ 869353 h 1302247"/>
                <a:gd name="connsiteX23" fmla="*/ 1153039 w 1467612"/>
                <a:gd name="connsiteY23" fmla="*/ 871016 h 1302247"/>
                <a:gd name="connsiteX24" fmla="*/ 1183926 w 1467612"/>
                <a:gd name="connsiteY24" fmla="*/ 894063 h 1302247"/>
                <a:gd name="connsiteX25" fmla="*/ 1186302 w 1467612"/>
                <a:gd name="connsiteY25" fmla="*/ 895013 h 1302247"/>
                <a:gd name="connsiteX26" fmla="*/ 1230257 w 1467612"/>
                <a:gd name="connsiteY26" fmla="*/ 903804 h 1302247"/>
                <a:gd name="connsiteX27" fmla="*/ 1234771 w 1467612"/>
                <a:gd name="connsiteY27" fmla="*/ 903804 h 1302247"/>
                <a:gd name="connsiteX28" fmla="*/ 1237147 w 1467612"/>
                <a:gd name="connsiteY28" fmla="*/ 905467 h 1302247"/>
                <a:gd name="connsiteX29" fmla="*/ 1239285 w 1467612"/>
                <a:gd name="connsiteY29" fmla="*/ 907130 h 1302247"/>
                <a:gd name="connsiteX30" fmla="*/ 1329095 w 1467612"/>
                <a:gd name="connsiteY30" fmla="*/ 934453 h 1302247"/>
                <a:gd name="connsiteX31" fmla="*/ 1422944 w 1467612"/>
                <a:gd name="connsiteY31" fmla="*/ 934453 h 1302247"/>
                <a:gd name="connsiteX32" fmla="*/ 1466186 w 1467612"/>
                <a:gd name="connsiteY32" fmla="*/ 901903 h 1302247"/>
                <a:gd name="connsiteX33" fmla="*/ 1467612 w 1467612"/>
                <a:gd name="connsiteY33" fmla="*/ 898577 h 1302247"/>
                <a:gd name="connsiteX34" fmla="*/ 1466899 w 1467612"/>
                <a:gd name="connsiteY34" fmla="*/ 895013 h 1302247"/>
                <a:gd name="connsiteX35" fmla="*/ 1430547 w 1467612"/>
                <a:gd name="connsiteY35" fmla="*/ 852959 h 1302247"/>
                <a:gd name="connsiteX36" fmla="*/ 1411065 w 1467612"/>
                <a:gd name="connsiteY36" fmla="*/ 841792 h 1302247"/>
                <a:gd name="connsiteX37" fmla="*/ 1427696 w 1467612"/>
                <a:gd name="connsiteY37" fmla="*/ 825161 h 1302247"/>
                <a:gd name="connsiteX38" fmla="*/ 1398948 w 1467612"/>
                <a:gd name="connsiteY38" fmla="*/ 825161 h 1302247"/>
                <a:gd name="connsiteX39" fmla="*/ 1346202 w 1467612"/>
                <a:gd name="connsiteY39" fmla="*/ 811143 h 1302247"/>
                <a:gd name="connsiteX40" fmla="*/ 1326244 w 1467612"/>
                <a:gd name="connsiteY40" fmla="*/ 796887 h 1302247"/>
                <a:gd name="connsiteX41" fmla="*/ 1266371 w 1467612"/>
                <a:gd name="connsiteY41" fmla="*/ 771940 h 1302247"/>
                <a:gd name="connsiteX42" fmla="*/ 1233583 w 1467612"/>
                <a:gd name="connsiteY42" fmla="*/ 753883 h 1302247"/>
                <a:gd name="connsiteX43" fmla="*/ 1196043 w 1467612"/>
                <a:gd name="connsiteY43" fmla="*/ 738677 h 1302247"/>
                <a:gd name="connsiteX44" fmla="*/ 1111223 w 1467612"/>
                <a:gd name="connsiteY44" fmla="*/ 676427 h 1302247"/>
                <a:gd name="connsiteX45" fmla="*/ 1022363 w 1467612"/>
                <a:gd name="connsiteY45" fmla="*/ 627721 h 1302247"/>
                <a:gd name="connsiteX46" fmla="*/ 961064 w 1467612"/>
                <a:gd name="connsiteY46" fmla="*/ 590656 h 1302247"/>
                <a:gd name="connsiteX47" fmla="*/ 911644 w 1467612"/>
                <a:gd name="connsiteY47" fmla="*/ 550265 h 1302247"/>
                <a:gd name="connsiteX48" fmla="*/ 773840 w 1467612"/>
                <a:gd name="connsiteY48" fmla="*/ 471860 h 1302247"/>
                <a:gd name="connsiteX49" fmla="*/ 695672 w 1467612"/>
                <a:gd name="connsiteY49" fmla="*/ 416501 h 1302247"/>
                <a:gd name="connsiteX50" fmla="*/ 692109 w 1467612"/>
                <a:gd name="connsiteY50" fmla="*/ 415313 h 1302247"/>
                <a:gd name="connsiteX51" fmla="*/ 631522 w 1467612"/>
                <a:gd name="connsiteY51" fmla="*/ 406759 h 1302247"/>
                <a:gd name="connsiteX52" fmla="*/ 629859 w 1467612"/>
                <a:gd name="connsiteY52" fmla="*/ 406759 h 1302247"/>
                <a:gd name="connsiteX53" fmla="*/ 608713 w 1467612"/>
                <a:gd name="connsiteY53" fmla="*/ 418401 h 1302247"/>
                <a:gd name="connsiteX54" fmla="*/ 606575 w 1467612"/>
                <a:gd name="connsiteY54" fmla="*/ 424816 h 1302247"/>
                <a:gd name="connsiteX55" fmla="*/ 622969 w 1467612"/>
                <a:gd name="connsiteY55" fmla="*/ 443586 h 1302247"/>
                <a:gd name="connsiteX56" fmla="*/ 626533 w 1467612"/>
                <a:gd name="connsiteY56" fmla="*/ 446437 h 1302247"/>
                <a:gd name="connsiteX57" fmla="*/ 652430 w 1467612"/>
                <a:gd name="connsiteY57" fmla="*/ 463069 h 1302247"/>
                <a:gd name="connsiteX58" fmla="*/ 713492 w 1467612"/>
                <a:gd name="connsiteY58" fmla="*/ 527457 h 1302247"/>
                <a:gd name="connsiteX59" fmla="*/ 717531 w 1467612"/>
                <a:gd name="connsiteY59" fmla="*/ 530308 h 1302247"/>
                <a:gd name="connsiteX60" fmla="*/ 738439 w 1467612"/>
                <a:gd name="connsiteY60" fmla="*/ 545514 h 1302247"/>
                <a:gd name="connsiteX61" fmla="*/ 783344 w 1467612"/>
                <a:gd name="connsiteY61" fmla="*/ 582578 h 1302247"/>
                <a:gd name="connsiteX62" fmla="*/ 826824 w 1467612"/>
                <a:gd name="connsiteY62" fmla="*/ 616792 h 1302247"/>
                <a:gd name="connsiteX63" fmla="*/ 830150 w 1467612"/>
                <a:gd name="connsiteY63" fmla="*/ 620118 h 1302247"/>
                <a:gd name="connsiteX64" fmla="*/ 832526 w 1467612"/>
                <a:gd name="connsiteY64" fmla="*/ 622019 h 1302247"/>
                <a:gd name="connsiteX65" fmla="*/ 854622 w 1467612"/>
                <a:gd name="connsiteY65" fmla="*/ 636037 h 1302247"/>
                <a:gd name="connsiteX66" fmla="*/ 876956 w 1467612"/>
                <a:gd name="connsiteY66" fmla="*/ 656232 h 1302247"/>
                <a:gd name="connsiteX67" fmla="*/ 816370 w 1467612"/>
                <a:gd name="connsiteY67" fmla="*/ 647679 h 1302247"/>
                <a:gd name="connsiteX68" fmla="*/ 813993 w 1467612"/>
                <a:gd name="connsiteY68" fmla="*/ 647203 h 1302247"/>
                <a:gd name="connsiteX69" fmla="*/ 811618 w 1467612"/>
                <a:gd name="connsiteY69" fmla="*/ 647916 h 1302247"/>
                <a:gd name="connsiteX70" fmla="*/ 774553 w 1467612"/>
                <a:gd name="connsiteY70" fmla="*/ 659558 h 1302247"/>
                <a:gd name="connsiteX71" fmla="*/ 716343 w 1467612"/>
                <a:gd name="connsiteY71" fmla="*/ 668112 h 1302247"/>
                <a:gd name="connsiteX72" fmla="*/ 658133 w 1467612"/>
                <a:gd name="connsiteY72" fmla="*/ 678566 h 1302247"/>
                <a:gd name="connsiteX73" fmla="*/ 577351 w 1467612"/>
                <a:gd name="connsiteY73" fmla="*/ 706126 h 1302247"/>
                <a:gd name="connsiteX74" fmla="*/ 455941 w 1467612"/>
                <a:gd name="connsiteY74" fmla="*/ 741528 h 1302247"/>
                <a:gd name="connsiteX75" fmla="*/ 393929 w 1467612"/>
                <a:gd name="connsiteY75" fmla="*/ 747468 h 1302247"/>
                <a:gd name="connsiteX76" fmla="*/ 411749 w 1467612"/>
                <a:gd name="connsiteY76" fmla="*/ 765287 h 1302247"/>
                <a:gd name="connsiteX77" fmla="*/ 459267 w 1467612"/>
                <a:gd name="connsiteY77" fmla="*/ 791898 h 1302247"/>
                <a:gd name="connsiteX78" fmla="*/ 514151 w 1467612"/>
                <a:gd name="connsiteY78" fmla="*/ 806391 h 1302247"/>
                <a:gd name="connsiteX79" fmla="*/ 517478 w 1467612"/>
                <a:gd name="connsiteY79" fmla="*/ 805916 h 1302247"/>
                <a:gd name="connsiteX80" fmla="*/ 549077 w 1467612"/>
                <a:gd name="connsiteY80" fmla="*/ 794511 h 1302247"/>
                <a:gd name="connsiteX81" fmla="*/ 574500 w 1467612"/>
                <a:gd name="connsiteY81" fmla="*/ 794511 h 1302247"/>
                <a:gd name="connsiteX82" fmla="*/ 582578 w 1467612"/>
                <a:gd name="connsiteY82" fmla="*/ 816845 h 1302247"/>
                <a:gd name="connsiteX83" fmla="*/ 582578 w 1467612"/>
                <a:gd name="connsiteY83" fmla="*/ 894063 h 1302247"/>
                <a:gd name="connsiteX84" fmla="*/ 576163 w 1467612"/>
                <a:gd name="connsiteY84" fmla="*/ 898102 h 1302247"/>
                <a:gd name="connsiteX85" fmla="*/ 487778 w 1467612"/>
                <a:gd name="connsiteY85" fmla="*/ 936592 h 1302247"/>
                <a:gd name="connsiteX86" fmla="*/ 485403 w 1467612"/>
                <a:gd name="connsiteY86" fmla="*/ 936592 h 1302247"/>
                <a:gd name="connsiteX87" fmla="*/ 471622 w 1467612"/>
                <a:gd name="connsiteY87" fmla="*/ 916871 h 1302247"/>
                <a:gd name="connsiteX88" fmla="*/ 460218 w 1467612"/>
                <a:gd name="connsiteY88" fmla="*/ 867927 h 1302247"/>
                <a:gd name="connsiteX89" fmla="*/ 446437 w 1467612"/>
                <a:gd name="connsiteY89" fmla="*/ 850108 h 1302247"/>
                <a:gd name="connsiteX90" fmla="*/ 442636 w 1467612"/>
                <a:gd name="connsiteY90" fmla="*/ 835377 h 1302247"/>
                <a:gd name="connsiteX91" fmla="*/ 441210 w 1467612"/>
                <a:gd name="connsiteY91" fmla="*/ 831338 h 1302247"/>
                <a:gd name="connsiteX92" fmla="*/ 431706 w 1467612"/>
                <a:gd name="connsiteY92" fmla="*/ 812330 h 1302247"/>
                <a:gd name="connsiteX93" fmla="*/ 430281 w 1467612"/>
                <a:gd name="connsiteY93" fmla="*/ 809717 h 1302247"/>
                <a:gd name="connsiteX94" fmla="*/ 383713 w 1467612"/>
                <a:gd name="connsiteY94" fmla="*/ 774791 h 1302247"/>
                <a:gd name="connsiteX95" fmla="*/ 449051 w 1467612"/>
                <a:gd name="connsiteY95" fmla="*/ 578301 h 1302247"/>
                <a:gd name="connsiteX96" fmla="*/ 469959 w 1467612"/>
                <a:gd name="connsiteY96" fmla="*/ 500133 h 1302247"/>
                <a:gd name="connsiteX97" fmla="*/ 511775 w 1467612"/>
                <a:gd name="connsiteY97" fmla="*/ 441448 h 1302247"/>
                <a:gd name="connsiteX98" fmla="*/ 539336 w 1467612"/>
                <a:gd name="connsiteY98" fmla="*/ 414125 h 1302247"/>
                <a:gd name="connsiteX99" fmla="*/ 554542 w 1467612"/>
                <a:gd name="connsiteY99" fmla="*/ 405809 h 1302247"/>
                <a:gd name="connsiteX100" fmla="*/ 560007 w 1467612"/>
                <a:gd name="connsiteY100" fmla="*/ 403908 h 1302247"/>
                <a:gd name="connsiteX101" fmla="*/ 561907 w 1467612"/>
                <a:gd name="connsiteY101" fmla="*/ 398681 h 1302247"/>
                <a:gd name="connsiteX102" fmla="*/ 571174 w 1467612"/>
                <a:gd name="connsiteY102" fmla="*/ 392741 h 1302247"/>
                <a:gd name="connsiteX103" fmla="*/ 626533 w 1467612"/>
                <a:gd name="connsiteY103" fmla="*/ 370408 h 1302247"/>
                <a:gd name="connsiteX104" fmla="*/ 631997 w 1467612"/>
                <a:gd name="connsiteY104" fmla="*/ 370408 h 1302247"/>
                <a:gd name="connsiteX105" fmla="*/ 765287 w 1467612"/>
                <a:gd name="connsiteY105" fmla="*/ 338808 h 1302247"/>
                <a:gd name="connsiteX106" fmla="*/ 804727 w 1467612"/>
                <a:gd name="connsiteY106" fmla="*/ 331205 h 1302247"/>
                <a:gd name="connsiteX107" fmla="*/ 851771 w 1467612"/>
                <a:gd name="connsiteY107" fmla="*/ 324314 h 1302247"/>
                <a:gd name="connsiteX108" fmla="*/ 899052 w 1467612"/>
                <a:gd name="connsiteY108" fmla="*/ 322651 h 1302247"/>
                <a:gd name="connsiteX109" fmla="*/ 902853 w 1467612"/>
                <a:gd name="connsiteY109" fmla="*/ 322176 h 1302247"/>
                <a:gd name="connsiteX110" fmla="*/ 905942 w 1467612"/>
                <a:gd name="connsiteY110" fmla="*/ 320988 h 1302247"/>
                <a:gd name="connsiteX111" fmla="*/ 923049 w 1467612"/>
                <a:gd name="connsiteY111" fmla="*/ 322651 h 1302247"/>
                <a:gd name="connsiteX112" fmla="*/ 938017 w 1467612"/>
                <a:gd name="connsiteY112" fmla="*/ 322651 h 1302247"/>
                <a:gd name="connsiteX113" fmla="*/ 1007394 w 1467612"/>
                <a:gd name="connsiteY113" fmla="*/ 285112 h 1302247"/>
                <a:gd name="connsiteX114" fmla="*/ 1009532 w 1467612"/>
                <a:gd name="connsiteY114" fmla="*/ 280597 h 1302247"/>
                <a:gd name="connsiteX115" fmla="*/ 1007632 w 1467612"/>
                <a:gd name="connsiteY115" fmla="*/ 275846 h 1302247"/>
                <a:gd name="connsiteX116" fmla="*/ 930176 w 1467612"/>
                <a:gd name="connsiteY116" fmla="*/ 232604 h 1302247"/>
                <a:gd name="connsiteX117" fmla="*/ 839416 w 1467612"/>
                <a:gd name="connsiteY117" fmla="*/ 222149 h 1302247"/>
                <a:gd name="connsiteX118" fmla="*/ 760773 w 1467612"/>
                <a:gd name="connsiteY118" fmla="*/ 231178 h 1302247"/>
                <a:gd name="connsiteX119" fmla="*/ 606813 w 1467612"/>
                <a:gd name="connsiteY119" fmla="*/ 277984 h 1302247"/>
                <a:gd name="connsiteX120" fmla="*/ 598497 w 1467612"/>
                <a:gd name="connsiteY120" fmla="*/ 281073 h 1302247"/>
                <a:gd name="connsiteX121" fmla="*/ 621068 w 1467612"/>
                <a:gd name="connsiteY121" fmla="*/ 239019 h 1302247"/>
                <a:gd name="connsiteX122" fmla="*/ 657182 w 1467612"/>
                <a:gd name="connsiteY122" fmla="*/ 165840 h 1302247"/>
                <a:gd name="connsiteX123" fmla="*/ 689732 w 1467612"/>
                <a:gd name="connsiteY123" fmla="*/ 126637 h 1302247"/>
                <a:gd name="connsiteX124" fmla="*/ 708740 w 1467612"/>
                <a:gd name="connsiteY124" fmla="*/ 92424 h 1302247"/>
                <a:gd name="connsiteX125" fmla="*/ 709453 w 1467612"/>
                <a:gd name="connsiteY125" fmla="*/ 80306 h 1302247"/>
                <a:gd name="connsiteX126" fmla="*/ 654806 w 1467612"/>
                <a:gd name="connsiteY126" fmla="*/ 25660 h 1302247"/>
                <a:gd name="connsiteX127" fmla="*/ 650767 w 1467612"/>
                <a:gd name="connsiteY127" fmla="*/ 23047 h 1302247"/>
                <a:gd name="connsiteX128" fmla="*/ 586855 w 1467612"/>
                <a:gd name="connsiteY128" fmla="*/ 9504 h 1302247"/>
                <a:gd name="connsiteX129" fmla="*/ 514626 w 1467612"/>
                <a:gd name="connsiteY129" fmla="*/ 0 h 1302247"/>
                <a:gd name="connsiteX130" fmla="*/ 471147 w 1467612"/>
                <a:gd name="connsiteY130" fmla="*/ 0 h 1302247"/>
                <a:gd name="connsiteX131" fmla="*/ 488729 w 1467612"/>
                <a:gd name="connsiteY131" fmla="*/ 19720 h 1302247"/>
                <a:gd name="connsiteX132" fmla="*/ 506073 w 1467612"/>
                <a:gd name="connsiteY132" fmla="*/ 53934 h 1302247"/>
                <a:gd name="connsiteX133" fmla="*/ 485878 w 1467612"/>
                <a:gd name="connsiteY133" fmla="*/ 161563 h 1302247"/>
                <a:gd name="connsiteX134" fmla="*/ 469959 w 1467612"/>
                <a:gd name="connsiteY134" fmla="*/ 206231 h 1302247"/>
                <a:gd name="connsiteX135" fmla="*/ 467108 w 1467612"/>
                <a:gd name="connsiteY135" fmla="*/ 211695 h 1302247"/>
                <a:gd name="connsiteX136" fmla="*/ 463544 w 1467612"/>
                <a:gd name="connsiteY136" fmla="*/ 215259 h 1302247"/>
                <a:gd name="connsiteX137" fmla="*/ 463544 w 1467612"/>
                <a:gd name="connsiteY137" fmla="*/ 219774 h 1302247"/>
                <a:gd name="connsiteX138" fmla="*/ 446437 w 1467612"/>
                <a:gd name="connsiteY138" fmla="*/ 250898 h 1302247"/>
                <a:gd name="connsiteX139" fmla="*/ 446912 w 1467612"/>
                <a:gd name="connsiteY139" fmla="*/ 254462 h 1302247"/>
                <a:gd name="connsiteX140" fmla="*/ 449288 w 1467612"/>
                <a:gd name="connsiteY140" fmla="*/ 260164 h 1302247"/>
                <a:gd name="connsiteX141" fmla="*/ 434320 w 1467612"/>
                <a:gd name="connsiteY141" fmla="*/ 303881 h 1302247"/>
                <a:gd name="connsiteX142" fmla="*/ 430994 w 1467612"/>
                <a:gd name="connsiteY142" fmla="*/ 303881 h 1302247"/>
                <a:gd name="connsiteX143" fmla="*/ 417688 w 1467612"/>
                <a:gd name="connsiteY143" fmla="*/ 315286 h 1302247"/>
                <a:gd name="connsiteX144" fmla="*/ 406284 w 1467612"/>
                <a:gd name="connsiteY144" fmla="*/ 340233 h 1302247"/>
                <a:gd name="connsiteX145" fmla="*/ 404858 w 1467612"/>
                <a:gd name="connsiteY145" fmla="*/ 340708 h 1302247"/>
                <a:gd name="connsiteX146" fmla="*/ 398681 w 1467612"/>
                <a:gd name="connsiteY146" fmla="*/ 339758 h 1302247"/>
                <a:gd name="connsiteX147" fmla="*/ 385613 w 1467612"/>
                <a:gd name="connsiteY147" fmla="*/ 338332 h 1302247"/>
                <a:gd name="connsiteX148" fmla="*/ 383000 w 1467612"/>
                <a:gd name="connsiteY148" fmla="*/ 337857 h 1302247"/>
                <a:gd name="connsiteX149" fmla="*/ 380386 w 1467612"/>
                <a:gd name="connsiteY149" fmla="*/ 338570 h 1302247"/>
                <a:gd name="connsiteX150" fmla="*/ 299367 w 1467612"/>
                <a:gd name="connsiteY150" fmla="*/ 355439 h 1302247"/>
                <a:gd name="connsiteX151" fmla="*/ 287963 w 1467612"/>
                <a:gd name="connsiteY151" fmla="*/ 354726 h 1302247"/>
                <a:gd name="connsiteX152" fmla="*/ 268955 w 1467612"/>
                <a:gd name="connsiteY152" fmla="*/ 334531 h 1302247"/>
                <a:gd name="connsiteX153" fmla="*/ 251849 w 1467612"/>
                <a:gd name="connsiteY153" fmla="*/ 325978 h 1302247"/>
                <a:gd name="connsiteX154" fmla="*/ 251849 w 1467612"/>
                <a:gd name="connsiteY154" fmla="*/ 335006 h 1302247"/>
                <a:gd name="connsiteX155" fmla="*/ 248047 w 1467612"/>
                <a:gd name="connsiteY155" fmla="*/ 331917 h 1302247"/>
                <a:gd name="connsiteX156" fmla="*/ 229515 w 1467612"/>
                <a:gd name="connsiteY156" fmla="*/ 319563 h 1302247"/>
                <a:gd name="connsiteX157" fmla="*/ 229515 w 1467612"/>
                <a:gd name="connsiteY157" fmla="*/ 345223 h 1302247"/>
                <a:gd name="connsiteX158" fmla="*/ 234742 w 1467612"/>
                <a:gd name="connsiteY158" fmla="*/ 360429 h 1302247"/>
                <a:gd name="connsiteX159" fmla="*/ 234742 w 1467612"/>
                <a:gd name="connsiteY159" fmla="*/ 361854 h 1302247"/>
                <a:gd name="connsiteX160" fmla="*/ 286537 w 1467612"/>
                <a:gd name="connsiteY160" fmla="*/ 408422 h 1302247"/>
                <a:gd name="connsiteX161" fmla="*/ 352350 w 1467612"/>
                <a:gd name="connsiteY161" fmla="*/ 437409 h 1302247"/>
                <a:gd name="connsiteX162" fmla="*/ 353776 w 1467612"/>
                <a:gd name="connsiteY162" fmla="*/ 437409 h 1302247"/>
                <a:gd name="connsiteX163" fmla="*/ 355201 w 1467612"/>
                <a:gd name="connsiteY163" fmla="*/ 437409 h 1302247"/>
                <a:gd name="connsiteX164" fmla="*/ 383000 w 1467612"/>
                <a:gd name="connsiteY164" fmla="*/ 435033 h 1302247"/>
                <a:gd name="connsiteX165" fmla="*/ 381337 w 1467612"/>
                <a:gd name="connsiteY165" fmla="*/ 447625 h 1302247"/>
                <a:gd name="connsiteX166" fmla="*/ 373971 w 1467612"/>
                <a:gd name="connsiteY166" fmla="*/ 456179 h 1302247"/>
                <a:gd name="connsiteX167" fmla="*/ 369695 w 1467612"/>
                <a:gd name="connsiteY167" fmla="*/ 469959 h 1302247"/>
                <a:gd name="connsiteX168" fmla="*/ 369695 w 1467612"/>
                <a:gd name="connsiteY168" fmla="*/ 471147 h 1302247"/>
                <a:gd name="connsiteX169" fmla="*/ 368032 w 1467612"/>
                <a:gd name="connsiteY169" fmla="*/ 470909 h 1302247"/>
                <a:gd name="connsiteX170" fmla="*/ 368032 w 1467612"/>
                <a:gd name="connsiteY170" fmla="*/ 485403 h 1302247"/>
                <a:gd name="connsiteX171" fmla="*/ 368032 w 1467612"/>
                <a:gd name="connsiteY171" fmla="*/ 486115 h 1302247"/>
                <a:gd name="connsiteX172" fmla="*/ 363517 w 1467612"/>
                <a:gd name="connsiteY172" fmla="*/ 494906 h 1302247"/>
                <a:gd name="connsiteX173" fmla="*/ 352588 w 1467612"/>
                <a:gd name="connsiteY173" fmla="*/ 533872 h 1302247"/>
                <a:gd name="connsiteX174" fmla="*/ 352588 w 1467612"/>
                <a:gd name="connsiteY174" fmla="*/ 534822 h 1302247"/>
                <a:gd name="connsiteX175" fmla="*/ 328591 w 1467612"/>
                <a:gd name="connsiteY175" fmla="*/ 585429 h 1302247"/>
                <a:gd name="connsiteX176" fmla="*/ 297466 w 1467612"/>
                <a:gd name="connsiteY176" fmla="*/ 649579 h 1302247"/>
                <a:gd name="connsiteX177" fmla="*/ 296279 w 1467612"/>
                <a:gd name="connsiteY177" fmla="*/ 654569 h 1302247"/>
                <a:gd name="connsiteX178" fmla="*/ 287725 w 1467612"/>
                <a:gd name="connsiteY178" fmla="*/ 676903 h 1302247"/>
                <a:gd name="connsiteX179" fmla="*/ 285587 w 1467612"/>
                <a:gd name="connsiteY179" fmla="*/ 679991 h 1302247"/>
                <a:gd name="connsiteX180" fmla="*/ 270618 w 1467612"/>
                <a:gd name="connsiteY180" fmla="*/ 697811 h 1302247"/>
                <a:gd name="connsiteX181" fmla="*/ 267292 w 1467612"/>
                <a:gd name="connsiteY181" fmla="*/ 700187 h 1302247"/>
                <a:gd name="connsiteX182" fmla="*/ 252561 w 1467612"/>
                <a:gd name="connsiteY182" fmla="*/ 749844 h 1302247"/>
                <a:gd name="connsiteX183" fmla="*/ 237118 w 1467612"/>
                <a:gd name="connsiteY183" fmla="*/ 764812 h 1302247"/>
                <a:gd name="connsiteX184" fmla="*/ 229752 w 1467612"/>
                <a:gd name="connsiteY184" fmla="*/ 767901 h 1302247"/>
                <a:gd name="connsiteX185" fmla="*/ 229752 w 1467612"/>
                <a:gd name="connsiteY185" fmla="*/ 772890 h 1302247"/>
                <a:gd name="connsiteX186" fmla="*/ 219774 w 1467612"/>
                <a:gd name="connsiteY186" fmla="*/ 790472 h 1302247"/>
                <a:gd name="connsiteX187" fmla="*/ 188174 w 1467612"/>
                <a:gd name="connsiteY187" fmla="*/ 829912 h 1302247"/>
                <a:gd name="connsiteX188" fmla="*/ 154435 w 1467612"/>
                <a:gd name="connsiteY188" fmla="*/ 875768 h 1302247"/>
                <a:gd name="connsiteX189" fmla="*/ 146832 w 1467612"/>
                <a:gd name="connsiteY189" fmla="*/ 879094 h 1302247"/>
                <a:gd name="connsiteX190" fmla="*/ 146832 w 1467612"/>
                <a:gd name="connsiteY190" fmla="*/ 883608 h 1302247"/>
                <a:gd name="connsiteX191" fmla="*/ 84821 w 1467612"/>
                <a:gd name="connsiteY191" fmla="*/ 941819 h 1302247"/>
                <a:gd name="connsiteX192" fmla="*/ 81257 w 1467612"/>
                <a:gd name="connsiteY192" fmla="*/ 945383 h 1302247"/>
                <a:gd name="connsiteX193" fmla="*/ 81257 w 1467612"/>
                <a:gd name="connsiteY193" fmla="*/ 950372 h 1302247"/>
                <a:gd name="connsiteX194" fmla="*/ 81019 w 1467612"/>
                <a:gd name="connsiteY194" fmla="*/ 956074 h 1302247"/>
                <a:gd name="connsiteX195" fmla="*/ 30174 w 1467612"/>
                <a:gd name="connsiteY195" fmla="*/ 993139 h 1302247"/>
                <a:gd name="connsiteX196" fmla="*/ 0 w 1467612"/>
                <a:gd name="connsiteY196" fmla="*/ 1023313 h 1302247"/>
                <a:gd name="connsiteX197" fmla="*/ 41579 w 1467612"/>
                <a:gd name="connsiteY197" fmla="*/ 1013097 h 1302247"/>
                <a:gd name="connsiteX198" fmla="*/ 68902 w 1467612"/>
                <a:gd name="connsiteY198" fmla="*/ 1005256 h 1302247"/>
                <a:gd name="connsiteX199" fmla="*/ 91473 w 1467612"/>
                <a:gd name="connsiteY199" fmla="*/ 1008345 h 1302247"/>
                <a:gd name="connsiteX200" fmla="*/ 132102 w 1467612"/>
                <a:gd name="connsiteY200" fmla="*/ 1004781 h 1302247"/>
                <a:gd name="connsiteX201" fmla="*/ 174631 w 1467612"/>
                <a:gd name="connsiteY201" fmla="*/ 986011 h 1302247"/>
                <a:gd name="connsiteX202" fmla="*/ 253036 w 1467612"/>
                <a:gd name="connsiteY202" fmla="*/ 934928 h 1302247"/>
                <a:gd name="connsiteX203" fmla="*/ 275133 w 1467612"/>
                <a:gd name="connsiteY203" fmla="*/ 918772 h 1302247"/>
                <a:gd name="connsiteX204" fmla="*/ 304357 w 1467612"/>
                <a:gd name="connsiteY204" fmla="*/ 885509 h 1302247"/>
                <a:gd name="connsiteX205" fmla="*/ 335719 w 1467612"/>
                <a:gd name="connsiteY205" fmla="*/ 847732 h 1302247"/>
                <a:gd name="connsiteX206" fmla="*/ 338332 w 1467612"/>
                <a:gd name="connsiteY206" fmla="*/ 861275 h 1302247"/>
                <a:gd name="connsiteX207" fmla="*/ 363755 w 1467612"/>
                <a:gd name="connsiteY207" fmla="*/ 1030679 h 1302247"/>
                <a:gd name="connsiteX208" fmla="*/ 421965 w 1467612"/>
                <a:gd name="connsiteY208" fmla="*/ 1189153 h 1302247"/>
                <a:gd name="connsiteX209" fmla="*/ 425529 w 1467612"/>
                <a:gd name="connsiteY209" fmla="*/ 1192717 h 1302247"/>
                <a:gd name="connsiteX210" fmla="*/ 430518 w 1467612"/>
                <a:gd name="connsiteY210" fmla="*/ 1192717 h 1302247"/>
                <a:gd name="connsiteX211" fmla="*/ 468533 w 1467612"/>
                <a:gd name="connsiteY211" fmla="*/ 1208398 h 1302247"/>
                <a:gd name="connsiteX212" fmla="*/ 476849 w 1467612"/>
                <a:gd name="connsiteY212" fmla="*/ 1216001 h 1302247"/>
                <a:gd name="connsiteX213" fmla="*/ 492530 w 1467612"/>
                <a:gd name="connsiteY213" fmla="*/ 1200320 h 1302247"/>
                <a:gd name="connsiteX214" fmla="*/ 498470 w 1467612"/>
                <a:gd name="connsiteY214" fmla="*/ 1172759 h 1302247"/>
                <a:gd name="connsiteX215" fmla="*/ 517953 w 1467612"/>
                <a:gd name="connsiteY215" fmla="*/ 1177036 h 1302247"/>
                <a:gd name="connsiteX216" fmla="*/ 519853 w 1467612"/>
                <a:gd name="connsiteY216" fmla="*/ 1177036 h 1302247"/>
                <a:gd name="connsiteX217" fmla="*/ 521517 w 1467612"/>
                <a:gd name="connsiteY217" fmla="*/ 1177036 h 1302247"/>
                <a:gd name="connsiteX218" fmla="*/ 615604 w 1467612"/>
                <a:gd name="connsiteY218" fmla="*/ 1154227 h 1302247"/>
                <a:gd name="connsiteX219" fmla="*/ 637224 w 1467612"/>
                <a:gd name="connsiteY219" fmla="*/ 1160404 h 1302247"/>
                <a:gd name="connsiteX220" fmla="*/ 689495 w 1467612"/>
                <a:gd name="connsiteY220" fmla="*/ 1146149 h 1302247"/>
                <a:gd name="connsiteX221" fmla="*/ 785720 w 1467612"/>
                <a:gd name="connsiteY221" fmla="*/ 1129042 h 1302247"/>
                <a:gd name="connsiteX222" fmla="*/ 785482 w 1467612"/>
                <a:gd name="connsiteY222" fmla="*/ 1129755 h 1302247"/>
                <a:gd name="connsiteX223" fmla="*/ 780255 w 1467612"/>
                <a:gd name="connsiteY223" fmla="*/ 1140446 h 1302247"/>
                <a:gd name="connsiteX224" fmla="*/ 790947 w 1467612"/>
                <a:gd name="connsiteY224" fmla="*/ 1145674 h 1302247"/>
                <a:gd name="connsiteX225" fmla="*/ 797125 w 1467612"/>
                <a:gd name="connsiteY225" fmla="*/ 1153989 h 1302247"/>
                <a:gd name="connsiteX226" fmla="*/ 809004 w 1467612"/>
                <a:gd name="connsiteY226" fmla="*/ 1154702 h 1302247"/>
                <a:gd name="connsiteX227" fmla="*/ 770039 w 1467612"/>
                <a:gd name="connsiteY227" fmla="*/ 1155652 h 1302247"/>
                <a:gd name="connsiteX228" fmla="*/ 787146 w 1467612"/>
                <a:gd name="connsiteY228" fmla="*/ 1175373 h 1302247"/>
                <a:gd name="connsiteX229" fmla="*/ 799976 w 1467612"/>
                <a:gd name="connsiteY229" fmla="*/ 1199132 h 1302247"/>
                <a:gd name="connsiteX230" fmla="*/ 801639 w 1467612"/>
                <a:gd name="connsiteY230" fmla="*/ 1202933 h 1302247"/>
                <a:gd name="connsiteX231" fmla="*/ 597546 w 1467612"/>
                <a:gd name="connsiteY231" fmla="*/ 1064654 h 1302247"/>
                <a:gd name="connsiteX232" fmla="*/ 548127 w 1467612"/>
                <a:gd name="connsiteY232" fmla="*/ 1086513 h 1302247"/>
                <a:gd name="connsiteX233" fmla="*/ 501796 w 1467612"/>
                <a:gd name="connsiteY233" fmla="*/ 1106471 h 1302247"/>
                <a:gd name="connsiteX234" fmla="*/ 489917 w 1467612"/>
                <a:gd name="connsiteY234" fmla="*/ 995515 h 1302247"/>
                <a:gd name="connsiteX235" fmla="*/ 521279 w 1467612"/>
                <a:gd name="connsiteY235" fmla="*/ 1001455 h 1302247"/>
                <a:gd name="connsiteX236" fmla="*/ 538148 w 1467612"/>
                <a:gd name="connsiteY236" fmla="*/ 997415 h 1302247"/>
                <a:gd name="connsiteX237" fmla="*/ 589468 w 1467612"/>
                <a:gd name="connsiteY237" fmla="*/ 984823 h 1302247"/>
                <a:gd name="connsiteX238" fmla="*/ 593507 w 1467612"/>
                <a:gd name="connsiteY238" fmla="*/ 1005969 h 1302247"/>
                <a:gd name="connsiteX239" fmla="*/ 600160 w 1467612"/>
                <a:gd name="connsiteY239" fmla="*/ 1048736 h 1302247"/>
                <a:gd name="connsiteX240" fmla="*/ 597784 w 1467612"/>
                <a:gd name="connsiteY240" fmla="*/ 1064654 h 1302247"/>
                <a:gd name="connsiteX241" fmla="*/ 774316 w 1467612"/>
                <a:gd name="connsiteY241" fmla="*/ 751982 h 1302247"/>
                <a:gd name="connsiteX242" fmla="*/ 778592 w 1467612"/>
                <a:gd name="connsiteY242" fmla="*/ 750319 h 1302247"/>
                <a:gd name="connsiteX243" fmla="*/ 787383 w 1467612"/>
                <a:gd name="connsiteY243" fmla="*/ 748418 h 1302247"/>
                <a:gd name="connsiteX244" fmla="*/ 789759 w 1467612"/>
                <a:gd name="connsiteY244" fmla="*/ 748893 h 1302247"/>
                <a:gd name="connsiteX245" fmla="*/ 792135 w 1467612"/>
                <a:gd name="connsiteY245" fmla="*/ 748418 h 1302247"/>
                <a:gd name="connsiteX246" fmla="*/ 792610 w 1467612"/>
                <a:gd name="connsiteY246" fmla="*/ 748418 h 1302247"/>
                <a:gd name="connsiteX247" fmla="*/ 805915 w 1467612"/>
                <a:gd name="connsiteY247" fmla="*/ 882420 h 1302247"/>
                <a:gd name="connsiteX248" fmla="*/ 763386 w 1467612"/>
                <a:gd name="connsiteY248" fmla="*/ 867690 h 1302247"/>
                <a:gd name="connsiteX249" fmla="*/ 724421 w 1467612"/>
                <a:gd name="connsiteY249" fmla="*/ 861750 h 1302247"/>
                <a:gd name="connsiteX250" fmla="*/ 723233 w 1467612"/>
                <a:gd name="connsiteY250" fmla="*/ 810192 h 1302247"/>
                <a:gd name="connsiteX251" fmla="*/ 723233 w 1467612"/>
                <a:gd name="connsiteY251" fmla="*/ 778355 h 1302247"/>
                <a:gd name="connsiteX252" fmla="*/ 722045 w 1467612"/>
                <a:gd name="connsiteY252" fmla="*/ 775741 h 1302247"/>
                <a:gd name="connsiteX253" fmla="*/ 714917 w 1467612"/>
                <a:gd name="connsiteY253" fmla="*/ 760773 h 1302247"/>
                <a:gd name="connsiteX254" fmla="*/ 774791 w 1467612"/>
                <a:gd name="connsiteY254" fmla="*/ 751744 h 1302247"/>
                <a:gd name="connsiteX255" fmla="*/ 807103 w 1467612"/>
                <a:gd name="connsiteY255" fmla="*/ 1061566 h 1302247"/>
                <a:gd name="connsiteX256" fmla="*/ 699711 w 1467612"/>
                <a:gd name="connsiteY256" fmla="*/ 1048498 h 1302247"/>
                <a:gd name="connsiteX257" fmla="*/ 718244 w 1467612"/>
                <a:gd name="connsiteY257" fmla="*/ 958688 h 1302247"/>
                <a:gd name="connsiteX258" fmla="*/ 785720 w 1467612"/>
                <a:gd name="connsiteY258" fmla="*/ 931365 h 1302247"/>
                <a:gd name="connsiteX259" fmla="*/ 807816 w 1467612"/>
                <a:gd name="connsiteY259" fmla="*/ 916871 h 1302247"/>
                <a:gd name="connsiteX260" fmla="*/ 810430 w 1467612"/>
                <a:gd name="connsiteY260" fmla="*/ 1017373 h 1302247"/>
                <a:gd name="connsiteX261" fmla="*/ 810430 w 1467612"/>
                <a:gd name="connsiteY261" fmla="*/ 1061803 h 1302247"/>
                <a:gd name="connsiteX262" fmla="*/ 807341 w 1467612"/>
                <a:gd name="connsiteY262" fmla="*/ 1061803 h 130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1467612" h="1302247">
                  <a:moveTo>
                    <a:pt x="799976" y="1202933"/>
                  </a:moveTo>
                  <a:cubicBezTo>
                    <a:pt x="812568" y="1222416"/>
                    <a:pt x="825873" y="1241899"/>
                    <a:pt x="839654" y="1261381"/>
                  </a:cubicBezTo>
                  <a:lnTo>
                    <a:pt x="842030" y="1263995"/>
                  </a:lnTo>
                  <a:cubicBezTo>
                    <a:pt x="856523" y="1275162"/>
                    <a:pt x="870541" y="1287041"/>
                    <a:pt x="883846" y="1299159"/>
                  </a:cubicBezTo>
                  <a:lnTo>
                    <a:pt x="889073" y="1302247"/>
                  </a:lnTo>
                  <a:lnTo>
                    <a:pt x="896676" y="1302247"/>
                  </a:lnTo>
                  <a:lnTo>
                    <a:pt x="899289" y="1300822"/>
                  </a:lnTo>
                  <a:cubicBezTo>
                    <a:pt x="914495" y="1292506"/>
                    <a:pt x="924949" y="1279914"/>
                    <a:pt x="930889" y="1261381"/>
                  </a:cubicBezTo>
                  <a:lnTo>
                    <a:pt x="937542" y="1215526"/>
                  </a:lnTo>
                  <a:cubicBezTo>
                    <a:pt x="944432" y="1201983"/>
                    <a:pt x="947283" y="1188915"/>
                    <a:pt x="946095" y="1176323"/>
                  </a:cubicBezTo>
                  <a:lnTo>
                    <a:pt x="948471" y="1174660"/>
                  </a:lnTo>
                  <a:lnTo>
                    <a:pt x="957975" y="1138783"/>
                  </a:lnTo>
                  <a:lnTo>
                    <a:pt x="959638" y="1134982"/>
                  </a:lnTo>
                  <a:cubicBezTo>
                    <a:pt x="963202" y="1124528"/>
                    <a:pt x="965578" y="1115974"/>
                    <a:pt x="966766" y="1109559"/>
                  </a:cubicBezTo>
                  <a:lnTo>
                    <a:pt x="966766" y="924237"/>
                  </a:lnTo>
                  <a:cubicBezTo>
                    <a:pt x="976745" y="889786"/>
                    <a:pt x="986961" y="855097"/>
                    <a:pt x="997653" y="820884"/>
                  </a:cubicBezTo>
                  <a:cubicBezTo>
                    <a:pt x="1001454" y="817795"/>
                    <a:pt x="1005256" y="813043"/>
                    <a:pt x="1007394" y="805678"/>
                  </a:cubicBezTo>
                  <a:cubicBezTo>
                    <a:pt x="1009770" y="801401"/>
                    <a:pt x="1011196" y="795937"/>
                    <a:pt x="1011433" y="789522"/>
                  </a:cubicBezTo>
                  <a:cubicBezTo>
                    <a:pt x="1016185" y="782394"/>
                    <a:pt x="1019987" y="775979"/>
                    <a:pt x="1023075" y="770514"/>
                  </a:cubicBezTo>
                  <a:cubicBezTo>
                    <a:pt x="1056338" y="799976"/>
                    <a:pt x="1089839" y="826586"/>
                    <a:pt x="1123102" y="849395"/>
                  </a:cubicBezTo>
                  <a:cubicBezTo>
                    <a:pt x="1128091" y="855572"/>
                    <a:pt x="1132368" y="860562"/>
                    <a:pt x="1135457" y="864839"/>
                  </a:cubicBezTo>
                  <a:lnTo>
                    <a:pt x="1138070" y="868402"/>
                  </a:lnTo>
                  <a:lnTo>
                    <a:pt x="1142585" y="869353"/>
                  </a:lnTo>
                  <a:cubicBezTo>
                    <a:pt x="1146624" y="870066"/>
                    <a:pt x="1149950" y="870778"/>
                    <a:pt x="1153039" y="871016"/>
                  </a:cubicBezTo>
                  <a:cubicBezTo>
                    <a:pt x="1162305" y="880520"/>
                    <a:pt x="1172759" y="888360"/>
                    <a:pt x="1183926" y="894063"/>
                  </a:cubicBezTo>
                  <a:lnTo>
                    <a:pt x="1186302" y="895013"/>
                  </a:lnTo>
                  <a:cubicBezTo>
                    <a:pt x="1200320" y="898577"/>
                    <a:pt x="1214338" y="901428"/>
                    <a:pt x="1230257" y="903804"/>
                  </a:cubicBezTo>
                  <a:lnTo>
                    <a:pt x="1234771" y="903804"/>
                  </a:lnTo>
                  <a:cubicBezTo>
                    <a:pt x="1234771" y="903804"/>
                    <a:pt x="1236434" y="904754"/>
                    <a:pt x="1237147" y="905467"/>
                  </a:cubicBezTo>
                  <a:lnTo>
                    <a:pt x="1239285" y="907130"/>
                  </a:lnTo>
                  <a:cubicBezTo>
                    <a:pt x="1267084" y="923999"/>
                    <a:pt x="1297258" y="933265"/>
                    <a:pt x="1329095" y="934453"/>
                  </a:cubicBezTo>
                  <a:lnTo>
                    <a:pt x="1422944" y="934453"/>
                  </a:lnTo>
                  <a:cubicBezTo>
                    <a:pt x="1442902" y="931602"/>
                    <a:pt x="1457871" y="920198"/>
                    <a:pt x="1466186" y="901903"/>
                  </a:cubicBezTo>
                  <a:lnTo>
                    <a:pt x="1467612" y="898577"/>
                  </a:lnTo>
                  <a:lnTo>
                    <a:pt x="1466899" y="895013"/>
                  </a:lnTo>
                  <a:cubicBezTo>
                    <a:pt x="1464048" y="877431"/>
                    <a:pt x="1451693" y="863175"/>
                    <a:pt x="1430547" y="852959"/>
                  </a:cubicBezTo>
                  <a:cubicBezTo>
                    <a:pt x="1420331" y="847969"/>
                    <a:pt x="1414391" y="844406"/>
                    <a:pt x="1411065" y="841792"/>
                  </a:cubicBezTo>
                  <a:lnTo>
                    <a:pt x="1427696" y="825161"/>
                  </a:lnTo>
                  <a:lnTo>
                    <a:pt x="1398948" y="825161"/>
                  </a:lnTo>
                  <a:cubicBezTo>
                    <a:pt x="1382554" y="825161"/>
                    <a:pt x="1364734" y="820409"/>
                    <a:pt x="1346202" y="811143"/>
                  </a:cubicBezTo>
                  <a:cubicBezTo>
                    <a:pt x="1342876" y="805678"/>
                    <a:pt x="1336698" y="799976"/>
                    <a:pt x="1326244" y="796887"/>
                  </a:cubicBezTo>
                  <a:cubicBezTo>
                    <a:pt x="1304861" y="789046"/>
                    <a:pt x="1284665" y="780493"/>
                    <a:pt x="1266371" y="771940"/>
                  </a:cubicBezTo>
                  <a:lnTo>
                    <a:pt x="1233583" y="753883"/>
                  </a:lnTo>
                  <a:cubicBezTo>
                    <a:pt x="1220753" y="749606"/>
                    <a:pt x="1207447" y="744141"/>
                    <a:pt x="1196043" y="738677"/>
                  </a:cubicBezTo>
                  <a:cubicBezTo>
                    <a:pt x="1168720" y="718244"/>
                    <a:pt x="1140684" y="697573"/>
                    <a:pt x="1111223" y="676427"/>
                  </a:cubicBezTo>
                  <a:cubicBezTo>
                    <a:pt x="1082474" y="659796"/>
                    <a:pt x="1052537" y="643402"/>
                    <a:pt x="1022363" y="627721"/>
                  </a:cubicBezTo>
                  <a:cubicBezTo>
                    <a:pt x="1007869" y="610376"/>
                    <a:pt x="987199" y="598022"/>
                    <a:pt x="961064" y="590656"/>
                  </a:cubicBezTo>
                  <a:cubicBezTo>
                    <a:pt x="946333" y="576163"/>
                    <a:pt x="929939" y="562620"/>
                    <a:pt x="911644" y="550265"/>
                  </a:cubicBezTo>
                  <a:cubicBezTo>
                    <a:pt x="867927" y="523180"/>
                    <a:pt x="821597" y="497045"/>
                    <a:pt x="773840" y="471860"/>
                  </a:cubicBezTo>
                  <a:cubicBezTo>
                    <a:pt x="749606" y="450001"/>
                    <a:pt x="723233" y="431469"/>
                    <a:pt x="695672" y="416501"/>
                  </a:cubicBezTo>
                  <a:lnTo>
                    <a:pt x="692109" y="415313"/>
                  </a:lnTo>
                  <a:cubicBezTo>
                    <a:pt x="672863" y="411986"/>
                    <a:pt x="652430" y="408898"/>
                    <a:pt x="631522" y="406759"/>
                  </a:cubicBezTo>
                  <a:lnTo>
                    <a:pt x="629859" y="406759"/>
                  </a:lnTo>
                  <a:cubicBezTo>
                    <a:pt x="617742" y="404383"/>
                    <a:pt x="610851" y="411273"/>
                    <a:pt x="608713" y="418401"/>
                  </a:cubicBezTo>
                  <a:lnTo>
                    <a:pt x="606575" y="424816"/>
                  </a:lnTo>
                  <a:lnTo>
                    <a:pt x="622969" y="443586"/>
                  </a:lnTo>
                  <a:lnTo>
                    <a:pt x="626533" y="446437"/>
                  </a:lnTo>
                  <a:cubicBezTo>
                    <a:pt x="634849" y="450714"/>
                    <a:pt x="644115" y="456654"/>
                    <a:pt x="652430" y="463069"/>
                  </a:cubicBezTo>
                  <a:cubicBezTo>
                    <a:pt x="672626" y="483264"/>
                    <a:pt x="693059" y="504885"/>
                    <a:pt x="713492" y="527457"/>
                  </a:cubicBezTo>
                  <a:lnTo>
                    <a:pt x="717531" y="530308"/>
                  </a:lnTo>
                  <a:cubicBezTo>
                    <a:pt x="726084" y="534109"/>
                    <a:pt x="732737" y="538861"/>
                    <a:pt x="738439" y="545514"/>
                  </a:cubicBezTo>
                  <a:cubicBezTo>
                    <a:pt x="747705" y="553592"/>
                    <a:pt x="762673" y="565947"/>
                    <a:pt x="783344" y="582578"/>
                  </a:cubicBezTo>
                  <a:cubicBezTo>
                    <a:pt x="804015" y="599210"/>
                    <a:pt x="818983" y="611089"/>
                    <a:pt x="826824" y="616792"/>
                  </a:cubicBezTo>
                  <a:lnTo>
                    <a:pt x="830150" y="620118"/>
                  </a:lnTo>
                  <a:lnTo>
                    <a:pt x="832526" y="622019"/>
                  </a:lnTo>
                  <a:cubicBezTo>
                    <a:pt x="840129" y="626295"/>
                    <a:pt x="847732" y="631285"/>
                    <a:pt x="854622" y="636037"/>
                  </a:cubicBezTo>
                  <a:cubicBezTo>
                    <a:pt x="862463" y="642689"/>
                    <a:pt x="869828" y="649579"/>
                    <a:pt x="876956" y="656232"/>
                  </a:cubicBezTo>
                  <a:cubicBezTo>
                    <a:pt x="857473" y="653618"/>
                    <a:pt x="837278" y="650767"/>
                    <a:pt x="816370" y="647679"/>
                  </a:cubicBezTo>
                  <a:lnTo>
                    <a:pt x="813993" y="647203"/>
                  </a:lnTo>
                  <a:lnTo>
                    <a:pt x="811618" y="647916"/>
                  </a:lnTo>
                  <a:cubicBezTo>
                    <a:pt x="799500" y="651242"/>
                    <a:pt x="786908" y="655282"/>
                    <a:pt x="774553" y="659558"/>
                  </a:cubicBezTo>
                  <a:cubicBezTo>
                    <a:pt x="762911" y="660746"/>
                    <a:pt x="743904" y="663597"/>
                    <a:pt x="716343" y="668112"/>
                  </a:cubicBezTo>
                  <a:cubicBezTo>
                    <a:pt x="688544" y="672626"/>
                    <a:pt x="669062" y="676190"/>
                    <a:pt x="658133" y="678566"/>
                  </a:cubicBezTo>
                  <a:cubicBezTo>
                    <a:pt x="629146" y="685456"/>
                    <a:pt x="601348" y="694960"/>
                    <a:pt x="577351" y="706126"/>
                  </a:cubicBezTo>
                  <a:lnTo>
                    <a:pt x="455941" y="741528"/>
                  </a:lnTo>
                  <a:lnTo>
                    <a:pt x="393929" y="747468"/>
                  </a:lnTo>
                  <a:lnTo>
                    <a:pt x="411749" y="765287"/>
                  </a:lnTo>
                  <a:cubicBezTo>
                    <a:pt x="419827" y="773365"/>
                    <a:pt x="435270" y="781919"/>
                    <a:pt x="459267" y="791898"/>
                  </a:cubicBezTo>
                  <a:cubicBezTo>
                    <a:pt x="483026" y="801639"/>
                    <a:pt x="501084" y="806391"/>
                    <a:pt x="514151" y="806391"/>
                  </a:cubicBezTo>
                  <a:lnTo>
                    <a:pt x="517478" y="805916"/>
                  </a:lnTo>
                  <a:cubicBezTo>
                    <a:pt x="528644" y="802589"/>
                    <a:pt x="539098" y="798788"/>
                    <a:pt x="549077" y="794511"/>
                  </a:cubicBezTo>
                  <a:lnTo>
                    <a:pt x="574500" y="794511"/>
                  </a:lnTo>
                  <a:cubicBezTo>
                    <a:pt x="579964" y="802827"/>
                    <a:pt x="582578" y="810430"/>
                    <a:pt x="582578" y="816845"/>
                  </a:cubicBezTo>
                  <a:lnTo>
                    <a:pt x="582578" y="894063"/>
                  </a:lnTo>
                  <a:lnTo>
                    <a:pt x="576163" y="898102"/>
                  </a:lnTo>
                  <a:lnTo>
                    <a:pt x="487778" y="936592"/>
                  </a:lnTo>
                  <a:lnTo>
                    <a:pt x="485403" y="936592"/>
                  </a:lnTo>
                  <a:cubicBezTo>
                    <a:pt x="478750" y="935641"/>
                    <a:pt x="472572" y="932553"/>
                    <a:pt x="471622" y="916871"/>
                  </a:cubicBezTo>
                  <a:cubicBezTo>
                    <a:pt x="470434" y="897151"/>
                    <a:pt x="466633" y="880757"/>
                    <a:pt x="460218" y="867927"/>
                  </a:cubicBezTo>
                  <a:lnTo>
                    <a:pt x="446437" y="850108"/>
                  </a:lnTo>
                  <a:cubicBezTo>
                    <a:pt x="444774" y="845594"/>
                    <a:pt x="443586" y="840604"/>
                    <a:pt x="442636" y="835377"/>
                  </a:cubicBezTo>
                  <a:lnTo>
                    <a:pt x="441210" y="831338"/>
                  </a:lnTo>
                  <a:cubicBezTo>
                    <a:pt x="436934" y="823973"/>
                    <a:pt x="433845" y="817558"/>
                    <a:pt x="431706" y="812330"/>
                  </a:cubicBezTo>
                  <a:lnTo>
                    <a:pt x="430281" y="809717"/>
                  </a:lnTo>
                  <a:cubicBezTo>
                    <a:pt x="418876" y="794511"/>
                    <a:pt x="403433" y="782869"/>
                    <a:pt x="383713" y="774791"/>
                  </a:cubicBezTo>
                  <a:cubicBezTo>
                    <a:pt x="410323" y="708027"/>
                    <a:pt x="432182" y="641976"/>
                    <a:pt x="449051" y="578301"/>
                  </a:cubicBezTo>
                  <a:cubicBezTo>
                    <a:pt x="461168" y="553829"/>
                    <a:pt x="468058" y="527694"/>
                    <a:pt x="469959" y="500133"/>
                  </a:cubicBezTo>
                  <a:cubicBezTo>
                    <a:pt x="489442" y="485640"/>
                    <a:pt x="503459" y="465920"/>
                    <a:pt x="511775" y="441448"/>
                  </a:cubicBezTo>
                  <a:cubicBezTo>
                    <a:pt x="519853" y="431469"/>
                    <a:pt x="529120" y="422203"/>
                    <a:pt x="539336" y="414125"/>
                  </a:cubicBezTo>
                  <a:cubicBezTo>
                    <a:pt x="543850" y="410561"/>
                    <a:pt x="549077" y="407710"/>
                    <a:pt x="554542" y="405809"/>
                  </a:cubicBezTo>
                  <a:lnTo>
                    <a:pt x="560007" y="403908"/>
                  </a:lnTo>
                  <a:lnTo>
                    <a:pt x="561907" y="398681"/>
                  </a:lnTo>
                  <a:cubicBezTo>
                    <a:pt x="563333" y="394880"/>
                    <a:pt x="565234" y="392741"/>
                    <a:pt x="571174" y="392741"/>
                  </a:cubicBezTo>
                  <a:lnTo>
                    <a:pt x="626533" y="370408"/>
                  </a:lnTo>
                  <a:lnTo>
                    <a:pt x="631997" y="370408"/>
                  </a:lnTo>
                  <a:cubicBezTo>
                    <a:pt x="675239" y="359953"/>
                    <a:pt x="719194" y="349499"/>
                    <a:pt x="765287" y="338808"/>
                  </a:cubicBezTo>
                  <a:cubicBezTo>
                    <a:pt x="777404" y="333818"/>
                    <a:pt x="790234" y="331205"/>
                    <a:pt x="804727" y="331205"/>
                  </a:cubicBezTo>
                  <a:cubicBezTo>
                    <a:pt x="815182" y="330017"/>
                    <a:pt x="831338" y="327641"/>
                    <a:pt x="851771" y="324314"/>
                  </a:cubicBezTo>
                  <a:cubicBezTo>
                    <a:pt x="874342" y="323127"/>
                    <a:pt x="890023" y="322651"/>
                    <a:pt x="899052" y="322651"/>
                  </a:cubicBezTo>
                  <a:lnTo>
                    <a:pt x="902853" y="322176"/>
                  </a:lnTo>
                  <a:cubicBezTo>
                    <a:pt x="904754" y="321701"/>
                    <a:pt x="905942" y="321226"/>
                    <a:pt x="905942" y="320988"/>
                  </a:cubicBezTo>
                  <a:cubicBezTo>
                    <a:pt x="910694" y="320988"/>
                    <a:pt x="915683" y="321463"/>
                    <a:pt x="923049" y="322651"/>
                  </a:cubicBezTo>
                  <a:lnTo>
                    <a:pt x="938017" y="322651"/>
                  </a:lnTo>
                  <a:cubicBezTo>
                    <a:pt x="979833" y="324552"/>
                    <a:pt x="998841" y="303169"/>
                    <a:pt x="1007394" y="285112"/>
                  </a:cubicBezTo>
                  <a:lnTo>
                    <a:pt x="1009532" y="280597"/>
                  </a:lnTo>
                  <a:lnTo>
                    <a:pt x="1007632" y="275846"/>
                  </a:lnTo>
                  <a:cubicBezTo>
                    <a:pt x="1000266" y="256600"/>
                    <a:pt x="975794" y="243058"/>
                    <a:pt x="930176" y="232604"/>
                  </a:cubicBezTo>
                  <a:cubicBezTo>
                    <a:pt x="886935" y="225713"/>
                    <a:pt x="857236" y="222149"/>
                    <a:pt x="839416" y="222149"/>
                  </a:cubicBezTo>
                  <a:cubicBezTo>
                    <a:pt x="810192" y="222149"/>
                    <a:pt x="783819" y="225238"/>
                    <a:pt x="760773" y="231178"/>
                  </a:cubicBezTo>
                  <a:lnTo>
                    <a:pt x="606813" y="277984"/>
                  </a:lnTo>
                  <a:cubicBezTo>
                    <a:pt x="603961" y="279409"/>
                    <a:pt x="601348" y="280360"/>
                    <a:pt x="598497" y="281073"/>
                  </a:cubicBezTo>
                  <a:cubicBezTo>
                    <a:pt x="601823" y="266817"/>
                    <a:pt x="609426" y="252799"/>
                    <a:pt x="621068" y="239019"/>
                  </a:cubicBezTo>
                  <a:cubicBezTo>
                    <a:pt x="638650" y="218348"/>
                    <a:pt x="651005" y="193876"/>
                    <a:pt x="657182" y="165840"/>
                  </a:cubicBezTo>
                  <a:lnTo>
                    <a:pt x="689732" y="126637"/>
                  </a:lnTo>
                  <a:cubicBezTo>
                    <a:pt x="698523" y="115233"/>
                    <a:pt x="704938" y="103828"/>
                    <a:pt x="708740" y="92424"/>
                  </a:cubicBezTo>
                  <a:lnTo>
                    <a:pt x="709453" y="80306"/>
                  </a:lnTo>
                  <a:lnTo>
                    <a:pt x="654806" y="25660"/>
                  </a:lnTo>
                  <a:lnTo>
                    <a:pt x="650767" y="23047"/>
                  </a:lnTo>
                  <a:cubicBezTo>
                    <a:pt x="646253" y="21146"/>
                    <a:pt x="634849" y="18057"/>
                    <a:pt x="586855" y="9504"/>
                  </a:cubicBezTo>
                  <a:cubicBezTo>
                    <a:pt x="550265" y="3089"/>
                    <a:pt x="526744" y="0"/>
                    <a:pt x="514626" y="0"/>
                  </a:cubicBezTo>
                  <a:lnTo>
                    <a:pt x="471147" y="0"/>
                  </a:lnTo>
                  <a:lnTo>
                    <a:pt x="488729" y="19720"/>
                  </a:lnTo>
                  <a:cubicBezTo>
                    <a:pt x="496332" y="28274"/>
                    <a:pt x="502034" y="39678"/>
                    <a:pt x="506073" y="53934"/>
                  </a:cubicBezTo>
                  <a:lnTo>
                    <a:pt x="485878" y="161563"/>
                  </a:lnTo>
                  <a:cubicBezTo>
                    <a:pt x="482789" y="178195"/>
                    <a:pt x="477562" y="193163"/>
                    <a:pt x="469959" y="206231"/>
                  </a:cubicBezTo>
                  <a:cubicBezTo>
                    <a:pt x="468533" y="209082"/>
                    <a:pt x="467583" y="210983"/>
                    <a:pt x="467108" y="211695"/>
                  </a:cubicBezTo>
                  <a:lnTo>
                    <a:pt x="463544" y="215259"/>
                  </a:lnTo>
                  <a:lnTo>
                    <a:pt x="463544" y="219774"/>
                  </a:lnTo>
                  <a:cubicBezTo>
                    <a:pt x="452377" y="226664"/>
                    <a:pt x="446437" y="237593"/>
                    <a:pt x="446437" y="250898"/>
                  </a:cubicBezTo>
                  <a:lnTo>
                    <a:pt x="446912" y="254462"/>
                  </a:lnTo>
                  <a:cubicBezTo>
                    <a:pt x="447625" y="256600"/>
                    <a:pt x="448338" y="258501"/>
                    <a:pt x="449288" y="260164"/>
                  </a:cubicBezTo>
                  <a:cubicBezTo>
                    <a:pt x="446675" y="276083"/>
                    <a:pt x="441448" y="290814"/>
                    <a:pt x="434320" y="303881"/>
                  </a:cubicBezTo>
                  <a:lnTo>
                    <a:pt x="430994" y="303881"/>
                  </a:lnTo>
                  <a:cubicBezTo>
                    <a:pt x="425291" y="303881"/>
                    <a:pt x="419352" y="307445"/>
                    <a:pt x="417688" y="315286"/>
                  </a:cubicBezTo>
                  <a:cubicBezTo>
                    <a:pt x="413174" y="322889"/>
                    <a:pt x="409373" y="331205"/>
                    <a:pt x="406284" y="340233"/>
                  </a:cubicBezTo>
                  <a:cubicBezTo>
                    <a:pt x="405809" y="340233"/>
                    <a:pt x="405334" y="340471"/>
                    <a:pt x="404858" y="340708"/>
                  </a:cubicBezTo>
                  <a:cubicBezTo>
                    <a:pt x="402245" y="339996"/>
                    <a:pt x="400344" y="339758"/>
                    <a:pt x="398681" y="339758"/>
                  </a:cubicBezTo>
                  <a:cubicBezTo>
                    <a:pt x="394879" y="339758"/>
                    <a:pt x="390365" y="339283"/>
                    <a:pt x="385613" y="338332"/>
                  </a:cubicBezTo>
                  <a:lnTo>
                    <a:pt x="383000" y="337857"/>
                  </a:lnTo>
                  <a:lnTo>
                    <a:pt x="380386" y="338570"/>
                  </a:lnTo>
                  <a:cubicBezTo>
                    <a:pt x="352113" y="345460"/>
                    <a:pt x="324314" y="351162"/>
                    <a:pt x="299367" y="355439"/>
                  </a:cubicBezTo>
                  <a:cubicBezTo>
                    <a:pt x="293665" y="355439"/>
                    <a:pt x="290101" y="354964"/>
                    <a:pt x="287963" y="354726"/>
                  </a:cubicBezTo>
                  <a:cubicBezTo>
                    <a:pt x="286537" y="346886"/>
                    <a:pt x="280122" y="339996"/>
                    <a:pt x="268955" y="334531"/>
                  </a:cubicBezTo>
                  <a:lnTo>
                    <a:pt x="251849" y="325978"/>
                  </a:lnTo>
                  <a:lnTo>
                    <a:pt x="251849" y="335006"/>
                  </a:lnTo>
                  <a:cubicBezTo>
                    <a:pt x="251849" y="335006"/>
                    <a:pt x="249473" y="332868"/>
                    <a:pt x="248047" y="331917"/>
                  </a:cubicBezTo>
                  <a:lnTo>
                    <a:pt x="229515" y="319563"/>
                  </a:lnTo>
                  <a:lnTo>
                    <a:pt x="229515" y="345223"/>
                  </a:lnTo>
                  <a:cubicBezTo>
                    <a:pt x="229515" y="347599"/>
                    <a:pt x="229515" y="355202"/>
                    <a:pt x="234742" y="360429"/>
                  </a:cubicBezTo>
                  <a:lnTo>
                    <a:pt x="234742" y="361854"/>
                  </a:lnTo>
                  <a:cubicBezTo>
                    <a:pt x="239494" y="379436"/>
                    <a:pt x="256600" y="394880"/>
                    <a:pt x="286537" y="408422"/>
                  </a:cubicBezTo>
                  <a:cubicBezTo>
                    <a:pt x="314335" y="425291"/>
                    <a:pt x="335956" y="434795"/>
                    <a:pt x="352350" y="437409"/>
                  </a:cubicBezTo>
                  <a:lnTo>
                    <a:pt x="353776" y="437409"/>
                  </a:lnTo>
                  <a:cubicBezTo>
                    <a:pt x="353776" y="437409"/>
                    <a:pt x="355201" y="437409"/>
                    <a:pt x="355201" y="437409"/>
                  </a:cubicBezTo>
                  <a:cubicBezTo>
                    <a:pt x="364705" y="436696"/>
                    <a:pt x="373971" y="435746"/>
                    <a:pt x="383000" y="435033"/>
                  </a:cubicBezTo>
                  <a:cubicBezTo>
                    <a:pt x="383000" y="439072"/>
                    <a:pt x="382525" y="443349"/>
                    <a:pt x="381337" y="447625"/>
                  </a:cubicBezTo>
                  <a:cubicBezTo>
                    <a:pt x="378248" y="450239"/>
                    <a:pt x="375872" y="453090"/>
                    <a:pt x="373971" y="456179"/>
                  </a:cubicBezTo>
                  <a:cubicBezTo>
                    <a:pt x="371120" y="460930"/>
                    <a:pt x="369695" y="465445"/>
                    <a:pt x="369695" y="469959"/>
                  </a:cubicBezTo>
                  <a:lnTo>
                    <a:pt x="369695" y="471147"/>
                  </a:lnTo>
                  <a:cubicBezTo>
                    <a:pt x="369695" y="471147"/>
                    <a:pt x="368032" y="470909"/>
                    <a:pt x="368032" y="470909"/>
                  </a:cubicBezTo>
                  <a:lnTo>
                    <a:pt x="368032" y="485403"/>
                  </a:lnTo>
                  <a:cubicBezTo>
                    <a:pt x="368032" y="485403"/>
                    <a:pt x="368032" y="485878"/>
                    <a:pt x="368032" y="486115"/>
                  </a:cubicBezTo>
                  <a:cubicBezTo>
                    <a:pt x="366368" y="488254"/>
                    <a:pt x="364705" y="491105"/>
                    <a:pt x="363517" y="494906"/>
                  </a:cubicBezTo>
                  <a:cubicBezTo>
                    <a:pt x="357577" y="507261"/>
                    <a:pt x="353776" y="520329"/>
                    <a:pt x="352588" y="533872"/>
                  </a:cubicBezTo>
                  <a:lnTo>
                    <a:pt x="352588" y="534822"/>
                  </a:lnTo>
                  <a:cubicBezTo>
                    <a:pt x="336194" y="548602"/>
                    <a:pt x="328116" y="565709"/>
                    <a:pt x="328591" y="585429"/>
                  </a:cubicBezTo>
                  <a:cubicBezTo>
                    <a:pt x="318612" y="605149"/>
                    <a:pt x="308396" y="626533"/>
                    <a:pt x="297466" y="649579"/>
                  </a:cubicBezTo>
                  <a:lnTo>
                    <a:pt x="296279" y="654569"/>
                  </a:lnTo>
                  <a:cubicBezTo>
                    <a:pt x="296279" y="663835"/>
                    <a:pt x="293427" y="671200"/>
                    <a:pt x="287725" y="676903"/>
                  </a:cubicBezTo>
                  <a:lnTo>
                    <a:pt x="285587" y="679991"/>
                  </a:lnTo>
                  <a:cubicBezTo>
                    <a:pt x="281785" y="687357"/>
                    <a:pt x="277033" y="693296"/>
                    <a:pt x="270618" y="697811"/>
                  </a:cubicBezTo>
                  <a:lnTo>
                    <a:pt x="267292" y="700187"/>
                  </a:lnTo>
                  <a:lnTo>
                    <a:pt x="252561" y="749844"/>
                  </a:lnTo>
                  <a:cubicBezTo>
                    <a:pt x="250185" y="756734"/>
                    <a:pt x="245433" y="761486"/>
                    <a:pt x="237118" y="764812"/>
                  </a:cubicBezTo>
                  <a:lnTo>
                    <a:pt x="229752" y="767901"/>
                  </a:lnTo>
                  <a:lnTo>
                    <a:pt x="229752" y="772890"/>
                  </a:lnTo>
                  <a:cubicBezTo>
                    <a:pt x="224288" y="776454"/>
                    <a:pt x="220724" y="782631"/>
                    <a:pt x="219774" y="790472"/>
                  </a:cubicBezTo>
                  <a:cubicBezTo>
                    <a:pt x="212883" y="799501"/>
                    <a:pt x="202192" y="812568"/>
                    <a:pt x="188174" y="829912"/>
                  </a:cubicBezTo>
                  <a:cubicBezTo>
                    <a:pt x="171780" y="849870"/>
                    <a:pt x="160850" y="864363"/>
                    <a:pt x="154435" y="875768"/>
                  </a:cubicBezTo>
                  <a:lnTo>
                    <a:pt x="146832" y="879094"/>
                  </a:lnTo>
                  <a:lnTo>
                    <a:pt x="146832" y="883608"/>
                  </a:lnTo>
                  <a:cubicBezTo>
                    <a:pt x="125924" y="901903"/>
                    <a:pt x="105254" y="921623"/>
                    <a:pt x="84821" y="941819"/>
                  </a:cubicBezTo>
                  <a:lnTo>
                    <a:pt x="81257" y="945383"/>
                  </a:lnTo>
                  <a:lnTo>
                    <a:pt x="81257" y="950372"/>
                  </a:lnTo>
                  <a:cubicBezTo>
                    <a:pt x="81257" y="952748"/>
                    <a:pt x="81257" y="954649"/>
                    <a:pt x="81019" y="956074"/>
                  </a:cubicBezTo>
                  <a:cubicBezTo>
                    <a:pt x="60586" y="967241"/>
                    <a:pt x="43479" y="979834"/>
                    <a:pt x="30174" y="993139"/>
                  </a:cubicBezTo>
                  <a:lnTo>
                    <a:pt x="0" y="1023313"/>
                  </a:lnTo>
                  <a:lnTo>
                    <a:pt x="41579" y="1013097"/>
                  </a:lnTo>
                  <a:cubicBezTo>
                    <a:pt x="50132" y="1010958"/>
                    <a:pt x="59161" y="1008345"/>
                    <a:pt x="68902" y="1005256"/>
                  </a:cubicBezTo>
                  <a:lnTo>
                    <a:pt x="91473" y="1008345"/>
                  </a:lnTo>
                  <a:lnTo>
                    <a:pt x="132102" y="1004781"/>
                  </a:lnTo>
                  <a:lnTo>
                    <a:pt x="174631" y="986011"/>
                  </a:lnTo>
                  <a:cubicBezTo>
                    <a:pt x="209794" y="986486"/>
                    <a:pt x="236405" y="968667"/>
                    <a:pt x="253036" y="934928"/>
                  </a:cubicBezTo>
                  <a:cubicBezTo>
                    <a:pt x="261590" y="930177"/>
                    <a:pt x="269430" y="924474"/>
                    <a:pt x="275133" y="918772"/>
                  </a:cubicBezTo>
                  <a:cubicBezTo>
                    <a:pt x="285349" y="911169"/>
                    <a:pt x="294853" y="900240"/>
                    <a:pt x="304357" y="885509"/>
                  </a:cubicBezTo>
                  <a:cubicBezTo>
                    <a:pt x="311722" y="870778"/>
                    <a:pt x="322176" y="858186"/>
                    <a:pt x="335719" y="847732"/>
                  </a:cubicBezTo>
                  <a:cubicBezTo>
                    <a:pt x="336907" y="851533"/>
                    <a:pt x="337857" y="856048"/>
                    <a:pt x="338332" y="861275"/>
                  </a:cubicBezTo>
                  <a:lnTo>
                    <a:pt x="363755" y="1030679"/>
                  </a:lnTo>
                  <a:cubicBezTo>
                    <a:pt x="358053" y="1091502"/>
                    <a:pt x="377773" y="1144961"/>
                    <a:pt x="421965" y="1189153"/>
                  </a:cubicBezTo>
                  <a:lnTo>
                    <a:pt x="425529" y="1192717"/>
                  </a:lnTo>
                  <a:lnTo>
                    <a:pt x="430518" y="1192717"/>
                  </a:lnTo>
                  <a:cubicBezTo>
                    <a:pt x="444536" y="1192717"/>
                    <a:pt x="457129" y="1197944"/>
                    <a:pt x="468533" y="1208398"/>
                  </a:cubicBezTo>
                  <a:lnTo>
                    <a:pt x="476849" y="1216001"/>
                  </a:lnTo>
                  <a:lnTo>
                    <a:pt x="492530" y="1200320"/>
                  </a:lnTo>
                  <a:lnTo>
                    <a:pt x="498470" y="1172759"/>
                  </a:lnTo>
                  <a:cubicBezTo>
                    <a:pt x="504410" y="1174898"/>
                    <a:pt x="511062" y="1176561"/>
                    <a:pt x="517953" y="1177036"/>
                  </a:cubicBezTo>
                  <a:lnTo>
                    <a:pt x="519853" y="1177036"/>
                  </a:lnTo>
                  <a:cubicBezTo>
                    <a:pt x="519853" y="1177036"/>
                    <a:pt x="521517" y="1177036"/>
                    <a:pt x="521517" y="1177036"/>
                  </a:cubicBezTo>
                  <a:cubicBezTo>
                    <a:pt x="553354" y="1170383"/>
                    <a:pt x="584954" y="1162780"/>
                    <a:pt x="615604" y="1154227"/>
                  </a:cubicBezTo>
                  <a:cubicBezTo>
                    <a:pt x="622256" y="1157078"/>
                    <a:pt x="629146" y="1159216"/>
                    <a:pt x="637224" y="1160404"/>
                  </a:cubicBezTo>
                  <a:cubicBezTo>
                    <a:pt x="655756" y="1160404"/>
                    <a:pt x="673338" y="1155652"/>
                    <a:pt x="689495" y="1146149"/>
                  </a:cubicBezTo>
                  <a:cubicBezTo>
                    <a:pt x="722283" y="1139021"/>
                    <a:pt x="755071" y="1133319"/>
                    <a:pt x="785720" y="1129042"/>
                  </a:cubicBezTo>
                  <a:cubicBezTo>
                    <a:pt x="785720" y="1129042"/>
                    <a:pt x="785720" y="1129517"/>
                    <a:pt x="785482" y="1129755"/>
                  </a:cubicBezTo>
                  <a:lnTo>
                    <a:pt x="780255" y="1140446"/>
                  </a:lnTo>
                  <a:lnTo>
                    <a:pt x="790947" y="1145674"/>
                  </a:lnTo>
                  <a:cubicBezTo>
                    <a:pt x="797600" y="1149000"/>
                    <a:pt x="797362" y="1151851"/>
                    <a:pt x="797125" y="1153989"/>
                  </a:cubicBezTo>
                  <a:lnTo>
                    <a:pt x="809004" y="1154702"/>
                  </a:lnTo>
                  <a:lnTo>
                    <a:pt x="770039" y="1155652"/>
                  </a:lnTo>
                  <a:lnTo>
                    <a:pt x="787146" y="1175373"/>
                  </a:lnTo>
                  <a:cubicBezTo>
                    <a:pt x="793798" y="1182976"/>
                    <a:pt x="798075" y="1190816"/>
                    <a:pt x="799976" y="1199132"/>
                  </a:cubicBezTo>
                  <a:lnTo>
                    <a:pt x="801639" y="1202933"/>
                  </a:lnTo>
                  <a:close/>
                  <a:moveTo>
                    <a:pt x="597546" y="1064654"/>
                  </a:moveTo>
                  <a:cubicBezTo>
                    <a:pt x="586380" y="1069881"/>
                    <a:pt x="558344" y="1081999"/>
                    <a:pt x="548127" y="1086513"/>
                  </a:cubicBezTo>
                  <a:cubicBezTo>
                    <a:pt x="526506" y="1096017"/>
                    <a:pt x="511300" y="1102669"/>
                    <a:pt x="501796" y="1106471"/>
                  </a:cubicBezTo>
                  <a:cubicBezTo>
                    <a:pt x="496332" y="1069169"/>
                    <a:pt x="492293" y="1032104"/>
                    <a:pt x="489917" y="995515"/>
                  </a:cubicBezTo>
                  <a:cubicBezTo>
                    <a:pt x="499420" y="999554"/>
                    <a:pt x="509875" y="1001455"/>
                    <a:pt x="521279" y="1001455"/>
                  </a:cubicBezTo>
                  <a:cubicBezTo>
                    <a:pt x="528169" y="1001455"/>
                    <a:pt x="533872" y="1000029"/>
                    <a:pt x="538148" y="997415"/>
                  </a:cubicBezTo>
                  <a:cubicBezTo>
                    <a:pt x="555255" y="994564"/>
                    <a:pt x="572361" y="990288"/>
                    <a:pt x="589468" y="984823"/>
                  </a:cubicBezTo>
                  <a:cubicBezTo>
                    <a:pt x="590656" y="990288"/>
                    <a:pt x="591844" y="997415"/>
                    <a:pt x="593507" y="1005969"/>
                  </a:cubicBezTo>
                  <a:cubicBezTo>
                    <a:pt x="597784" y="1025689"/>
                    <a:pt x="600160" y="1039945"/>
                    <a:pt x="600160" y="1048736"/>
                  </a:cubicBezTo>
                  <a:cubicBezTo>
                    <a:pt x="600160" y="1054913"/>
                    <a:pt x="599447" y="1060140"/>
                    <a:pt x="597784" y="1064654"/>
                  </a:cubicBezTo>
                  <a:close/>
                  <a:moveTo>
                    <a:pt x="774316" y="751982"/>
                  </a:moveTo>
                  <a:lnTo>
                    <a:pt x="778592" y="750319"/>
                  </a:lnTo>
                  <a:cubicBezTo>
                    <a:pt x="782631" y="747943"/>
                    <a:pt x="785482" y="748180"/>
                    <a:pt x="787383" y="748418"/>
                  </a:cubicBezTo>
                  <a:lnTo>
                    <a:pt x="789759" y="748893"/>
                  </a:lnTo>
                  <a:lnTo>
                    <a:pt x="792135" y="748418"/>
                  </a:lnTo>
                  <a:cubicBezTo>
                    <a:pt x="792135" y="748418"/>
                    <a:pt x="792372" y="748418"/>
                    <a:pt x="792610" y="748418"/>
                  </a:cubicBezTo>
                  <a:cubicBezTo>
                    <a:pt x="798550" y="792848"/>
                    <a:pt x="803064" y="837753"/>
                    <a:pt x="805915" y="882420"/>
                  </a:cubicBezTo>
                  <a:cubicBezTo>
                    <a:pt x="797125" y="873867"/>
                    <a:pt x="782869" y="869115"/>
                    <a:pt x="763386" y="867690"/>
                  </a:cubicBezTo>
                  <a:cubicBezTo>
                    <a:pt x="743191" y="866264"/>
                    <a:pt x="731311" y="863888"/>
                    <a:pt x="724421" y="861750"/>
                  </a:cubicBezTo>
                  <a:cubicBezTo>
                    <a:pt x="723708" y="846069"/>
                    <a:pt x="723233" y="828724"/>
                    <a:pt x="723233" y="810192"/>
                  </a:cubicBezTo>
                  <a:lnTo>
                    <a:pt x="723233" y="778355"/>
                  </a:lnTo>
                  <a:lnTo>
                    <a:pt x="722045" y="775741"/>
                  </a:lnTo>
                  <a:cubicBezTo>
                    <a:pt x="719432" y="770514"/>
                    <a:pt x="717056" y="765525"/>
                    <a:pt x="714917" y="760773"/>
                  </a:cubicBezTo>
                  <a:lnTo>
                    <a:pt x="774791" y="751744"/>
                  </a:lnTo>
                  <a:close/>
                  <a:moveTo>
                    <a:pt x="807103" y="1061566"/>
                  </a:moveTo>
                  <a:cubicBezTo>
                    <a:pt x="770514" y="1059427"/>
                    <a:pt x="734638" y="1055151"/>
                    <a:pt x="699711" y="1048498"/>
                  </a:cubicBezTo>
                  <a:cubicBezTo>
                    <a:pt x="703988" y="1019987"/>
                    <a:pt x="710165" y="989812"/>
                    <a:pt x="718244" y="958688"/>
                  </a:cubicBezTo>
                  <a:lnTo>
                    <a:pt x="785720" y="931365"/>
                  </a:lnTo>
                  <a:cubicBezTo>
                    <a:pt x="792372" y="929701"/>
                    <a:pt x="800688" y="925900"/>
                    <a:pt x="807816" y="916871"/>
                  </a:cubicBezTo>
                  <a:cubicBezTo>
                    <a:pt x="809479" y="950372"/>
                    <a:pt x="810430" y="983873"/>
                    <a:pt x="810430" y="1017373"/>
                  </a:cubicBezTo>
                  <a:lnTo>
                    <a:pt x="810430" y="1061803"/>
                  </a:lnTo>
                  <a:lnTo>
                    <a:pt x="807341" y="1061803"/>
                  </a:lnTo>
                  <a:close/>
                </a:path>
              </a:pathLst>
            </a:custGeom>
            <a:grpFill/>
            <a:ln w="23738"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A694B49E-21F0-C2ED-7CA1-7FDC315DD503}"/>
                </a:ext>
              </a:extLst>
            </p:cNvPr>
            <p:cNvSpPr/>
            <p:nvPr/>
          </p:nvSpPr>
          <p:spPr>
            <a:xfrm>
              <a:off x="7003367" y="2064503"/>
              <a:ext cx="1166391" cy="1263829"/>
            </a:xfrm>
            <a:custGeom>
              <a:avLst/>
              <a:gdLst>
                <a:gd name="connsiteX0" fmla="*/ 1155177 w 1166391"/>
                <a:gd name="connsiteY0" fmla="*/ 1225030 h 1263829"/>
                <a:gd name="connsiteX1" fmla="*/ 1065367 w 1166391"/>
                <a:gd name="connsiteY1" fmla="*/ 1082949 h 1263829"/>
                <a:gd name="connsiteX2" fmla="*/ 923286 w 1166391"/>
                <a:gd name="connsiteY2" fmla="*/ 963202 h 1263829"/>
                <a:gd name="connsiteX3" fmla="*/ 809242 w 1166391"/>
                <a:gd name="connsiteY3" fmla="*/ 905229 h 1263829"/>
                <a:gd name="connsiteX4" fmla="*/ 917822 w 1166391"/>
                <a:gd name="connsiteY4" fmla="*/ 671438 h 1263829"/>
                <a:gd name="connsiteX5" fmla="*/ 914020 w 1166391"/>
                <a:gd name="connsiteY5" fmla="*/ 617267 h 1263829"/>
                <a:gd name="connsiteX6" fmla="*/ 866264 w 1166391"/>
                <a:gd name="connsiteY6" fmla="*/ 558344 h 1263829"/>
                <a:gd name="connsiteX7" fmla="*/ 790472 w 1166391"/>
                <a:gd name="connsiteY7" fmla="*/ 525556 h 1263829"/>
                <a:gd name="connsiteX8" fmla="*/ 719432 w 1166391"/>
                <a:gd name="connsiteY8" fmla="*/ 547889 h 1263829"/>
                <a:gd name="connsiteX9" fmla="*/ 678328 w 1166391"/>
                <a:gd name="connsiteY9" fmla="*/ 582578 h 1263829"/>
                <a:gd name="connsiteX10" fmla="*/ 667161 w 1166391"/>
                <a:gd name="connsiteY10" fmla="*/ 611564 h 1263829"/>
                <a:gd name="connsiteX11" fmla="*/ 541950 w 1166391"/>
                <a:gd name="connsiteY11" fmla="*/ 695672 h 1263829"/>
                <a:gd name="connsiteX12" fmla="*/ 427905 w 1166391"/>
                <a:gd name="connsiteY12" fmla="*/ 766713 h 1263829"/>
                <a:gd name="connsiteX13" fmla="*/ 452139 w 1166391"/>
                <a:gd name="connsiteY13" fmla="*/ 697573 h 1263829"/>
                <a:gd name="connsiteX14" fmla="*/ 523180 w 1166391"/>
                <a:gd name="connsiteY14" fmla="*/ 516290 h 1263829"/>
                <a:gd name="connsiteX15" fmla="*/ 592319 w 1166391"/>
                <a:gd name="connsiteY15" fmla="*/ 478988 h 1263829"/>
                <a:gd name="connsiteX16" fmla="*/ 633423 w 1166391"/>
                <a:gd name="connsiteY16" fmla="*/ 465920 h 1263829"/>
                <a:gd name="connsiteX17" fmla="*/ 710165 w 1166391"/>
                <a:gd name="connsiteY17" fmla="*/ 421015 h 1263829"/>
                <a:gd name="connsiteX18" fmla="*/ 790472 w 1166391"/>
                <a:gd name="connsiteY18" fmla="*/ 385376 h 1263829"/>
                <a:gd name="connsiteX19" fmla="*/ 818508 w 1166391"/>
                <a:gd name="connsiteY19" fmla="*/ 349737 h 1263829"/>
                <a:gd name="connsiteX20" fmla="*/ 831576 w 1166391"/>
                <a:gd name="connsiteY20" fmla="*/ 293665 h 1263829"/>
                <a:gd name="connsiteX21" fmla="*/ 850345 w 1166391"/>
                <a:gd name="connsiteY21" fmla="*/ 278697 h 1263829"/>
                <a:gd name="connsiteX22" fmla="*/ 783106 w 1166391"/>
                <a:gd name="connsiteY22" fmla="*/ 244958 h 1263829"/>
                <a:gd name="connsiteX23" fmla="*/ 745804 w 1166391"/>
                <a:gd name="connsiteY23" fmla="*/ 216922 h 1263829"/>
                <a:gd name="connsiteX24" fmla="*/ 648629 w 1166391"/>
                <a:gd name="connsiteY24" fmla="*/ 183184 h 1263829"/>
                <a:gd name="connsiteX25" fmla="*/ 641263 w 1166391"/>
                <a:gd name="connsiteY25" fmla="*/ 129013 h 1263829"/>
                <a:gd name="connsiteX26" fmla="*/ 641263 w 1166391"/>
                <a:gd name="connsiteY26" fmla="*/ 69140 h 1263829"/>
                <a:gd name="connsiteX27" fmla="*/ 536485 w 1166391"/>
                <a:gd name="connsiteY27" fmla="*/ 0 h 1263829"/>
                <a:gd name="connsiteX28" fmla="*/ 514151 w 1166391"/>
                <a:gd name="connsiteY28" fmla="*/ 63675 h 1263829"/>
                <a:gd name="connsiteX29" fmla="*/ 508449 w 1166391"/>
                <a:gd name="connsiteY29" fmla="*/ 153485 h 1263829"/>
                <a:gd name="connsiteX30" fmla="*/ 463544 w 1166391"/>
                <a:gd name="connsiteY30" fmla="*/ 334769 h 1263829"/>
                <a:gd name="connsiteX31" fmla="*/ 317662 w 1166391"/>
                <a:gd name="connsiteY31" fmla="*/ 413412 h 1263829"/>
                <a:gd name="connsiteX32" fmla="*/ 276558 w 1166391"/>
                <a:gd name="connsiteY32" fmla="*/ 402245 h 1263829"/>
                <a:gd name="connsiteX33" fmla="*/ 310296 w 1166391"/>
                <a:gd name="connsiteY33" fmla="*/ 202192 h 1263829"/>
                <a:gd name="connsiteX34" fmla="*/ 298179 w 1166391"/>
                <a:gd name="connsiteY34" fmla="*/ 205993 h 1263829"/>
                <a:gd name="connsiteX35" fmla="*/ 284161 w 1166391"/>
                <a:gd name="connsiteY35" fmla="*/ 224763 h 1263829"/>
                <a:gd name="connsiteX36" fmla="*/ 140180 w 1166391"/>
                <a:gd name="connsiteY36" fmla="*/ 450952 h 1263829"/>
                <a:gd name="connsiteX37" fmla="*/ 80307 w 1166391"/>
                <a:gd name="connsiteY37" fmla="*/ 507023 h 1263829"/>
                <a:gd name="connsiteX38" fmla="*/ 99076 w 1166391"/>
                <a:gd name="connsiteY38" fmla="*/ 555730 h 1263829"/>
                <a:gd name="connsiteX39" fmla="*/ 127112 w 1166391"/>
                <a:gd name="connsiteY39" fmla="*/ 604437 h 1263829"/>
                <a:gd name="connsiteX40" fmla="*/ 168216 w 1166391"/>
                <a:gd name="connsiteY40" fmla="*/ 640076 h 1263829"/>
                <a:gd name="connsiteX41" fmla="*/ 267292 w 1166391"/>
                <a:gd name="connsiteY41" fmla="*/ 617742 h 1263829"/>
                <a:gd name="connsiteX42" fmla="*/ 351400 w 1166391"/>
                <a:gd name="connsiteY42" fmla="*/ 584004 h 1263829"/>
                <a:gd name="connsiteX43" fmla="*/ 332630 w 1166391"/>
                <a:gd name="connsiteY43" fmla="*/ 612040 h 1263829"/>
                <a:gd name="connsiteX44" fmla="*/ 336432 w 1166391"/>
                <a:gd name="connsiteY44" fmla="*/ 632710 h 1263829"/>
                <a:gd name="connsiteX45" fmla="*/ 284161 w 1166391"/>
                <a:gd name="connsiteY45" fmla="*/ 737489 h 1263829"/>
                <a:gd name="connsiteX46" fmla="*/ 203855 w 1166391"/>
                <a:gd name="connsiteY46" fmla="*/ 862700 h 1263829"/>
                <a:gd name="connsiteX47" fmla="*/ 71040 w 1166391"/>
                <a:gd name="connsiteY47" fmla="*/ 1008582 h 1263829"/>
                <a:gd name="connsiteX48" fmla="*/ 0 w 1166391"/>
                <a:gd name="connsiteY48" fmla="*/ 1137595 h 1263829"/>
                <a:gd name="connsiteX49" fmla="*/ 35639 w 1166391"/>
                <a:gd name="connsiteY49" fmla="*/ 1225505 h 1263829"/>
                <a:gd name="connsiteX50" fmla="*/ 76742 w 1166391"/>
                <a:gd name="connsiteY50" fmla="*/ 1236672 h 1263829"/>
                <a:gd name="connsiteX51" fmla="*/ 267530 w 1166391"/>
                <a:gd name="connsiteY51" fmla="*/ 1019749 h 1263829"/>
                <a:gd name="connsiteX52" fmla="*/ 281547 w 1166391"/>
                <a:gd name="connsiteY52" fmla="*/ 1014997 h 1263829"/>
                <a:gd name="connsiteX53" fmla="*/ 297467 w 1166391"/>
                <a:gd name="connsiteY53" fmla="*/ 1019749 h 1263829"/>
                <a:gd name="connsiteX54" fmla="*/ 346173 w 1166391"/>
                <a:gd name="connsiteY54" fmla="*/ 1058952 h 1263829"/>
                <a:gd name="connsiteX55" fmla="*/ 437884 w 1166391"/>
                <a:gd name="connsiteY55" fmla="*/ 1100056 h 1263829"/>
                <a:gd name="connsiteX56" fmla="*/ 585667 w 1166391"/>
                <a:gd name="connsiteY56" fmla="*/ 1072020 h 1263829"/>
                <a:gd name="connsiteX57" fmla="*/ 622969 w 1166391"/>
                <a:gd name="connsiteY57" fmla="*/ 1053250 h 1263829"/>
                <a:gd name="connsiteX58" fmla="*/ 714680 w 1166391"/>
                <a:gd name="connsiteY58" fmla="*/ 991476 h 1263829"/>
                <a:gd name="connsiteX59" fmla="*/ 929702 w 1166391"/>
                <a:gd name="connsiteY59" fmla="*/ 1131656 h 1263829"/>
                <a:gd name="connsiteX60" fmla="*/ 1066318 w 1166391"/>
                <a:gd name="connsiteY60" fmla="*/ 1225267 h 1263829"/>
                <a:gd name="connsiteX61" fmla="*/ 1098155 w 1166391"/>
                <a:gd name="connsiteY61" fmla="*/ 1260906 h 1263829"/>
                <a:gd name="connsiteX62" fmla="*/ 1156128 w 1166391"/>
                <a:gd name="connsiteY62" fmla="*/ 1249739 h 1263829"/>
                <a:gd name="connsiteX63" fmla="*/ 1161830 w 1166391"/>
                <a:gd name="connsiteY63" fmla="*/ 1237622 h 1263829"/>
                <a:gd name="connsiteX64" fmla="*/ 1156128 w 1166391"/>
                <a:gd name="connsiteY64" fmla="*/ 1225505 h 1263829"/>
                <a:gd name="connsiteX65" fmla="*/ 592319 w 1166391"/>
                <a:gd name="connsiteY65" fmla="*/ 239494 h 1263829"/>
                <a:gd name="connsiteX66" fmla="*/ 594220 w 1166391"/>
                <a:gd name="connsiteY66" fmla="*/ 233792 h 1263829"/>
                <a:gd name="connsiteX67" fmla="*/ 612990 w 1166391"/>
                <a:gd name="connsiteY67" fmla="*/ 258026 h 1263829"/>
                <a:gd name="connsiteX68" fmla="*/ 592319 w 1166391"/>
                <a:gd name="connsiteY68" fmla="*/ 239256 h 1263829"/>
                <a:gd name="connsiteX69" fmla="*/ 85533 w 1166391"/>
                <a:gd name="connsiteY69" fmla="*/ 1041608 h 1263829"/>
                <a:gd name="connsiteX70" fmla="*/ 63200 w 1166391"/>
                <a:gd name="connsiteY70" fmla="*/ 1071544 h 1263829"/>
                <a:gd name="connsiteX71" fmla="*/ 80069 w 1166391"/>
                <a:gd name="connsiteY71" fmla="*/ 1026639 h 1263829"/>
                <a:gd name="connsiteX72" fmla="*/ 85771 w 1166391"/>
                <a:gd name="connsiteY72" fmla="*/ 1041608 h 1263829"/>
                <a:gd name="connsiteX73" fmla="*/ 506311 w 1166391"/>
                <a:gd name="connsiteY73" fmla="*/ 994802 h 1263829"/>
                <a:gd name="connsiteX74" fmla="*/ 431469 w 1166391"/>
                <a:gd name="connsiteY74" fmla="*/ 998603 h 1263829"/>
                <a:gd name="connsiteX75" fmla="*/ 332392 w 1166391"/>
                <a:gd name="connsiteY75" fmla="*/ 916396 h 1263829"/>
                <a:gd name="connsiteX76" fmla="*/ 427667 w 1166391"/>
                <a:gd name="connsiteY76" fmla="*/ 852721 h 1263829"/>
                <a:gd name="connsiteX77" fmla="*/ 457604 w 1166391"/>
                <a:gd name="connsiteY77" fmla="*/ 856523 h 1263829"/>
                <a:gd name="connsiteX78" fmla="*/ 605387 w 1166391"/>
                <a:gd name="connsiteY78" fmla="*/ 916396 h 1263829"/>
                <a:gd name="connsiteX79" fmla="*/ 506311 w 1166391"/>
                <a:gd name="connsiteY79" fmla="*/ 995040 h 1263829"/>
                <a:gd name="connsiteX80" fmla="*/ 788571 w 1166391"/>
                <a:gd name="connsiteY80" fmla="*/ 689970 h 1263829"/>
                <a:gd name="connsiteX81" fmla="*/ 773603 w 1166391"/>
                <a:gd name="connsiteY81" fmla="*/ 721808 h 1263829"/>
                <a:gd name="connsiteX82" fmla="*/ 666923 w 1166391"/>
                <a:gd name="connsiteY82" fmla="*/ 852721 h 1263829"/>
                <a:gd name="connsiteX83" fmla="*/ 517240 w 1166391"/>
                <a:gd name="connsiteY83" fmla="*/ 813519 h 1263829"/>
                <a:gd name="connsiteX84" fmla="*/ 567610 w 1166391"/>
                <a:gd name="connsiteY84" fmla="*/ 774316 h 1263829"/>
                <a:gd name="connsiteX85" fmla="*/ 762198 w 1166391"/>
                <a:gd name="connsiteY85" fmla="*/ 682605 h 1263829"/>
                <a:gd name="connsiteX86" fmla="*/ 775266 w 1166391"/>
                <a:gd name="connsiteY86" fmla="*/ 671438 h 1263829"/>
                <a:gd name="connsiteX87" fmla="*/ 788333 w 1166391"/>
                <a:gd name="connsiteY87" fmla="*/ 690208 h 12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66391" h="1263829">
                  <a:moveTo>
                    <a:pt x="1155177" y="1225030"/>
                  </a:moveTo>
                  <a:cubicBezTo>
                    <a:pt x="1144010" y="1171334"/>
                    <a:pt x="1114074" y="1124053"/>
                    <a:pt x="1065367" y="1082949"/>
                  </a:cubicBezTo>
                  <a:cubicBezTo>
                    <a:pt x="1014285" y="1038044"/>
                    <a:pt x="966766" y="998128"/>
                    <a:pt x="923286" y="963202"/>
                  </a:cubicBezTo>
                  <a:cubicBezTo>
                    <a:pt x="884559" y="948234"/>
                    <a:pt x="846544" y="928989"/>
                    <a:pt x="809242" y="905229"/>
                  </a:cubicBezTo>
                  <a:cubicBezTo>
                    <a:pt x="866502" y="839179"/>
                    <a:pt x="902853" y="761248"/>
                    <a:pt x="917822" y="671438"/>
                  </a:cubicBezTo>
                  <a:cubicBezTo>
                    <a:pt x="930176" y="651480"/>
                    <a:pt x="928988" y="633423"/>
                    <a:pt x="914020" y="617267"/>
                  </a:cubicBezTo>
                  <a:cubicBezTo>
                    <a:pt x="910219" y="587330"/>
                    <a:pt x="894300" y="567610"/>
                    <a:pt x="866264" y="558344"/>
                  </a:cubicBezTo>
                  <a:cubicBezTo>
                    <a:pt x="838228" y="549077"/>
                    <a:pt x="813043" y="538148"/>
                    <a:pt x="790472" y="525556"/>
                  </a:cubicBezTo>
                  <a:cubicBezTo>
                    <a:pt x="753170" y="509399"/>
                    <a:pt x="729410" y="516765"/>
                    <a:pt x="719432" y="547889"/>
                  </a:cubicBezTo>
                  <a:cubicBezTo>
                    <a:pt x="710641" y="561670"/>
                    <a:pt x="697098" y="573074"/>
                    <a:pt x="678328" y="582578"/>
                  </a:cubicBezTo>
                  <a:cubicBezTo>
                    <a:pt x="659558" y="592082"/>
                    <a:pt x="655994" y="601586"/>
                    <a:pt x="667161" y="611564"/>
                  </a:cubicBezTo>
                  <a:cubicBezTo>
                    <a:pt x="624870" y="638888"/>
                    <a:pt x="583053" y="667161"/>
                    <a:pt x="541950" y="695672"/>
                  </a:cubicBezTo>
                  <a:cubicBezTo>
                    <a:pt x="504647" y="720620"/>
                    <a:pt x="466395" y="744379"/>
                    <a:pt x="427905" y="766713"/>
                  </a:cubicBezTo>
                  <a:cubicBezTo>
                    <a:pt x="430281" y="746755"/>
                    <a:pt x="438359" y="723708"/>
                    <a:pt x="452139" y="697573"/>
                  </a:cubicBezTo>
                  <a:cubicBezTo>
                    <a:pt x="480888" y="641501"/>
                    <a:pt x="504410" y="580915"/>
                    <a:pt x="523180" y="516290"/>
                  </a:cubicBezTo>
                  <a:cubicBezTo>
                    <a:pt x="540524" y="498945"/>
                    <a:pt x="563571" y="486353"/>
                    <a:pt x="592319" y="478988"/>
                  </a:cubicBezTo>
                  <a:cubicBezTo>
                    <a:pt x="607288" y="467821"/>
                    <a:pt x="621068" y="463306"/>
                    <a:pt x="633423" y="465920"/>
                  </a:cubicBezTo>
                  <a:cubicBezTo>
                    <a:pt x="662172" y="453565"/>
                    <a:pt x="687594" y="438597"/>
                    <a:pt x="710165" y="421015"/>
                  </a:cubicBezTo>
                  <a:cubicBezTo>
                    <a:pt x="737489" y="412224"/>
                    <a:pt x="764337" y="400344"/>
                    <a:pt x="790472" y="385376"/>
                  </a:cubicBezTo>
                  <a:cubicBezTo>
                    <a:pt x="800451" y="373021"/>
                    <a:pt x="809717" y="361141"/>
                    <a:pt x="818508" y="349737"/>
                  </a:cubicBezTo>
                  <a:cubicBezTo>
                    <a:pt x="849632" y="333581"/>
                    <a:pt x="854147" y="314811"/>
                    <a:pt x="831576" y="293665"/>
                  </a:cubicBezTo>
                  <a:cubicBezTo>
                    <a:pt x="852721" y="291289"/>
                    <a:pt x="858899" y="286300"/>
                    <a:pt x="850345" y="278697"/>
                  </a:cubicBezTo>
                  <a:cubicBezTo>
                    <a:pt x="831576" y="259927"/>
                    <a:pt x="809242" y="248760"/>
                    <a:pt x="783106" y="244958"/>
                  </a:cubicBezTo>
                  <a:cubicBezTo>
                    <a:pt x="779305" y="234979"/>
                    <a:pt x="766950" y="225713"/>
                    <a:pt x="745804" y="216922"/>
                  </a:cubicBezTo>
                  <a:cubicBezTo>
                    <a:pt x="713254" y="211933"/>
                    <a:pt x="680942" y="200766"/>
                    <a:pt x="648629" y="183184"/>
                  </a:cubicBezTo>
                  <a:cubicBezTo>
                    <a:pt x="628671" y="169404"/>
                    <a:pt x="626295" y="151347"/>
                    <a:pt x="641263" y="129013"/>
                  </a:cubicBezTo>
                  <a:cubicBezTo>
                    <a:pt x="651243" y="110243"/>
                    <a:pt x="651243" y="90285"/>
                    <a:pt x="641263" y="69140"/>
                  </a:cubicBezTo>
                  <a:cubicBezTo>
                    <a:pt x="608713" y="43004"/>
                    <a:pt x="574025" y="19958"/>
                    <a:pt x="536485" y="0"/>
                  </a:cubicBezTo>
                  <a:cubicBezTo>
                    <a:pt x="520329" y="18770"/>
                    <a:pt x="512726" y="39916"/>
                    <a:pt x="514151" y="63675"/>
                  </a:cubicBezTo>
                  <a:cubicBezTo>
                    <a:pt x="510350" y="92424"/>
                    <a:pt x="508449" y="122360"/>
                    <a:pt x="508449" y="153485"/>
                  </a:cubicBezTo>
                  <a:cubicBezTo>
                    <a:pt x="494668" y="214546"/>
                    <a:pt x="479700" y="275133"/>
                    <a:pt x="463544" y="334769"/>
                  </a:cubicBezTo>
                  <a:cubicBezTo>
                    <a:pt x="413650" y="355914"/>
                    <a:pt x="364943" y="382050"/>
                    <a:pt x="317662" y="413412"/>
                  </a:cubicBezTo>
                  <a:cubicBezTo>
                    <a:pt x="291527" y="428380"/>
                    <a:pt x="277746" y="424579"/>
                    <a:pt x="276558" y="402245"/>
                  </a:cubicBezTo>
                  <a:cubicBezTo>
                    <a:pt x="292714" y="338570"/>
                    <a:pt x="303881" y="272044"/>
                    <a:pt x="310296" y="202192"/>
                  </a:cubicBezTo>
                  <a:cubicBezTo>
                    <a:pt x="300318" y="196014"/>
                    <a:pt x="296279" y="197202"/>
                    <a:pt x="298179" y="205993"/>
                  </a:cubicBezTo>
                  <a:cubicBezTo>
                    <a:pt x="300080" y="214784"/>
                    <a:pt x="295328" y="220961"/>
                    <a:pt x="284161" y="224763"/>
                  </a:cubicBezTo>
                  <a:cubicBezTo>
                    <a:pt x="233079" y="300793"/>
                    <a:pt x="185085" y="376347"/>
                    <a:pt x="140180" y="450952"/>
                  </a:cubicBezTo>
                  <a:cubicBezTo>
                    <a:pt x="117608" y="470909"/>
                    <a:pt x="97651" y="489679"/>
                    <a:pt x="80307" y="507023"/>
                  </a:cubicBezTo>
                  <a:cubicBezTo>
                    <a:pt x="87672" y="520804"/>
                    <a:pt x="94087" y="536960"/>
                    <a:pt x="99076" y="555730"/>
                  </a:cubicBezTo>
                  <a:cubicBezTo>
                    <a:pt x="99076" y="578064"/>
                    <a:pt x="108342" y="594458"/>
                    <a:pt x="127112" y="604437"/>
                  </a:cubicBezTo>
                  <a:cubicBezTo>
                    <a:pt x="145882" y="614416"/>
                    <a:pt x="159425" y="626295"/>
                    <a:pt x="168216" y="640076"/>
                  </a:cubicBezTo>
                  <a:cubicBezTo>
                    <a:pt x="200529" y="646253"/>
                    <a:pt x="233554" y="638888"/>
                    <a:pt x="267292" y="617742"/>
                  </a:cubicBezTo>
                  <a:cubicBezTo>
                    <a:pt x="294615" y="598972"/>
                    <a:pt x="322651" y="587805"/>
                    <a:pt x="351400" y="584004"/>
                  </a:cubicBezTo>
                  <a:cubicBezTo>
                    <a:pt x="348786" y="593983"/>
                    <a:pt x="342609" y="603249"/>
                    <a:pt x="332630" y="612040"/>
                  </a:cubicBezTo>
                  <a:cubicBezTo>
                    <a:pt x="322651" y="620831"/>
                    <a:pt x="323839" y="627721"/>
                    <a:pt x="336432" y="632710"/>
                  </a:cubicBezTo>
                  <a:cubicBezTo>
                    <a:pt x="323839" y="667636"/>
                    <a:pt x="306495" y="702563"/>
                    <a:pt x="284161" y="737489"/>
                  </a:cubicBezTo>
                  <a:cubicBezTo>
                    <a:pt x="259214" y="778592"/>
                    <a:pt x="232366" y="820409"/>
                    <a:pt x="203855" y="862700"/>
                  </a:cubicBezTo>
                  <a:cubicBezTo>
                    <a:pt x="175106" y="927563"/>
                    <a:pt x="130914" y="976032"/>
                    <a:pt x="71040" y="1008582"/>
                  </a:cubicBezTo>
                  <a:cubicBezTo>
                    <a:pt x="26135" y="1041133"/>
                    <a:pt x="2376" y="1084137"/>
                    <a:pt x="0" y="1137595"/>
                  </a:cubicBezTo>
                  <a:cubicBezTo>
                    <a:pt x="3802" y="1178699"/>
                    <a:pt x="15681" y="1207923"/>
                    <a:pt x="35639" y="1225505"/>
                  </a:cubicBezTo>
                  <a:cubicBezTo>
                    <a:pt x="46806" y="1235484"/>
                    <a:pt x="60586" y="1239285"/>
                    <a:pt x="76742" y="1236672"/>
                  </a:cubicBezTo>
                  <a:cubicBezTo>
                    <a:pt x="157762" y="1181788"/>
                    <a:pt x="221436" y="1109559"/>
                    <a:pt x="267530" y="1019749"/>
                  </a:cubicBezTo>
                  <a:cubicBezTo>
                    <a:pt x="269906" y="1008582"/>
                    <a:pt x="274657" y="1006919"/>
                    <a:pt x="281547" y="1014997"/>
                  </a:cubicBezTo>
                  <a:cubicBezTo>
                    <a:pt x="288438" y="1023076"/>
                    <a:pt x="293665" y="1024739"/>
                    <a:pt x="297467" y="1019749"/>
                  </a:cubicBezTo>
                  <a:cubicBezTo>
                    <a:pt x="317424" y="1029728"/>
                    <a:pt x="333580" y="1042796"/>
                    <a:pt x="346173" y="1058952"/>
                  </a:cubicBezTo>
                  <a:cubicBezTo>
                    <a:pt x="366131" y="1088889"/>
                    <a:pt x="396543" y="1102669"/>
                    <a:pt x="437884" y="1100056"/>
                  </a:cubicBezTo>
                  <a:cubicBezTo>
                    <a:pt x="481601" y="1103857"/>
                    <a:pt x="530783" y="1094353"/>
                    <a:pt x="585667" y="1072020"/>
                  </a:cubicBezTo>
                  <a:cubicBezTo>
                    <a:pt x="603011" y="1075821"/>
                    <a:pt x="615604" y="1069644"/>
                    <a:pt x="622969" y="1053250"/>
                  </a:cubicBezTo>
                  <a:cubicBezTo>
                    <a:pt x="654094" y="1027115"/>
                    <a:pt x="684743" y="1006444"/>
                    <a:pt x="714680" y="991476"/>
                  </a:cubicBezTo>
                  <a:cubicBezTo>
                    <a:pt x="785720" y="1042558"/>
                    <a:pt x="857473" y="1089364"/>
                    <a:pt x="929702" y="1131656"/>
                  </a:cubicBezTo>
                  <a:lnTo>
                    <a:pt x="1066318" y="1225267"/>
                  </a:lnTo>
                  <a:lnTo>
                    <a:pt x="1098155" y="1260906"/>
                  </a:lnTo>
                  <a:cubicBezTo>
                    <a:pt x="1116925" y="1267084"/>
                    <a:pt x="1136170" y="1263520"/>
                    <a:pt x="1156128" y="1249739"/>
                  </a:cubicBezTo>
                  <a:cubicBezTo>
                    <a:pt x="1152326" y="1244750"/>
                    <a:pt x="1154227" y="1240711"/>
                    <a:pt x="1161830" y="1237622"/>
                  </a:cubicBezTo>
                  <a:cubicBezTo>
                    <a:pt x="1169433" y="1234533"/>
                    <a:pt x="1167532" y="1230494"/>
                    <a:pt x="1156128" y="1225505"/>
                  </a:cubicBezTo>
                  <a:close/>
                  <a:moveTo>
                    <a:pt x="592319" y="239494"/>
                  </a:moveTo>
                  <a:lnTo>
                    <a:pt x="594220" y="233792"/>
                  </a:lnTo>
                  <a:cubicBezTo>
                    <a:pt x="625345" y="227614"/>
                    <a:pt x="631522" y="235692"/>
                    <a:pt x="612990" y="258026"/>
                  </a:cubicBezTo>
                  <a:cubicBezTo>
                    <a:pt x="589231" y="269193"/>
                    <a:pt x="582340" y="263015"/>
                    <a:pt x="592319" y="239256"/>
                  </a:cubicBezTo>
                  <a:close/>
                  <a:moveTo>
                    <a:pt x="85533" y="1041608"/>
                  </a:moveTo>
                  <a:cubicBezTo>
                    <a:pt x="78168" y="1055388"/>
                    <a:pt x="70565" y="1065367"/>
                    <a:pt x="63200" y="1071544"/>
                  </a:cubicBezTo>
                  <a:cubicBezTo>
                    <a:pt x="57022" y="1055388"/>
                    <a:pt x="62487" y="1040420"/>
                    <a:pt x="80069" y="1026639"/>
                  </a:cubicBezTo>
                  <a:cubicBezTo>
                    <a:pt x="91236" y="1022838"/>
                    <a:pt x="93136" y="1027827"/>
                    <a:pt x="85771" y="1041608"/>
                  </a:cubicBezTo>
                  <a:close/>
                  <a:moveTo>
                    <a:pt x="506311" y="994802"/>
                  </a:moveTo>
                  <a:cubicBezTo>
                    <a:pt x="473998" y="1013572"/>
                    <a:pt x="449051" y="1014760"/>
                    <a:pt x="431469" y="998603"/>
                  </a:cubicBezTo>
                  <a:cubicBezTo>
                    <a:pt x="385376" y="984823"/>
                    <a:pt x="352350" y="957500"/>
                    <a:pt x="332392" y="916396"/>
                  </a:cubicBezTo>
                  <a:cubicBezTo>
                    <a:pt x="354964" y="884084"/>
                    <a:pt x="386564" y="862700"/>
                    <a:pt x="427667" y="852721"/>
                  </a:cubicBezTo>
                  <a:cubicBezTo>
                    <a:pt x="436458" y="852721"/>
                    <a:pt x="446437" y="853909"/>
                    <a:pt x="457604" y="856523"/>
                  </a:cubicBezTo>
                  <a:cubicBezTo>
                    <a:pt x="509874" y="871491"/>
                    <a:pt x="559294" y="891449"/>
                    <a:pt x="605387" y="916396"/>
                  </a:cubicBezTo>
                  <a:cubicBezTo>
                    <a:pt x="577826" y="950134"/>
                    <a:pt x="544801" y="976270"/>
                    <a:pt x="506311" y="995040"/>
                  </a:cubicBezTo>
                  <a:close/>
                  <a:moveTo>
                    <a:pt x="788571" y="689970"/>
                  </a:moveTo>
                  <a:cubicBezTo>
                    <a:pt x="784770" y="704939"/>
                    <a:pt x="779780" y="715630"/>
                    <a:pt x="773603" y="721808"/>
                  </a:cubicBezTo>
                  <a:cubicBezTo>
                    <a:pt x="746280" y="771702"/>
                    <a:pt x="710641" y="815419"/>
                    <a:pt x="666923" y="852721"/>
                  </a:cubicBezTo>
                  <a:cubicBezTo>
                    <a:pt x="619643" y="836565"/>
                    <a:pt x="569748" y="823497"/>
                    <a:pt x="517240" y="813519"/>
                  </a:cubicBezTo>
                  <a:cubicBezTo>
                    <a:pt x="526031" y="801164"/>
                    <a:pt x="542900" y="788096"/>
                    <a:pt x="567610" y="774316"/>
                  </a:cubicBezTo>
                  <a:cubicBezTo>
                    <a:pt x="633660" y="744379"/>
                    <a:pt x="698523" y="713967"/>
                    <a:pt x="762198" y="682605"/>
                  </a:cubicBezTo>
                  <a:lnTo>
                    <a:pt x="775266" y="671438"/>
                  </a:lnTo>
                  <a:cubicBezTo>
                    <a:pt x="787621" y="669062"/>
                    <a:pt x="792135" y="675239"/>
                    <a:pt x="788333" y="690208"/>
                  </a:cubicBezTo>
                  <a:close/>
                </a:path>
              </a:pathLst>
            </a:custGeom>
            <a:grpFill/>
            <a:ln w="23738"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F18E431F-05FF-3B80-AD46-85FD75886E0F}"/>
                </a:ext>
              </a:extLst>
            </p:cNvPr>
            <p:cNvSpPr/>
            <p:nvPr/>
          </p:nvSpPr>
          <p:spPr>
            <a:xfrm>
              <a:off x="7857039" y="2156689"/>
              <a:ext cx="296910" cy="195179"/>
            </a:xfrm>
            <a:custGeom>
              <a:avLst/>
              <a:gdLst>
                <a:gd name="connsiteX0" fmla="*/ 9741 w 296910"/>
                <a:gd name="connsiteY0" fmla="*/ 40866 h 195179"/>
                <a:gd name="connsiteX1" fmla="*/ 39678 w 296910"/>
                <a:gd name="connsiteY1" fmla="*/ 55834 h 195179"/>
                <a:gd name="connsiteX2" fmla="*/ 192926 w 296910"/>
                <a:gd name="connsiteY2" fmla="*/ 182947 h 195179"/>
                <a:gd name="connsiteX3" fmla="*/ 284636 w 296910"/>
                <a:gd name="connsiteY3" fmla="*/ 186748 h 195179"/>
                <a:gd name="connsiteX4" fmla="*/ 295803 w 296910"/>
                <a:gd name="connsiteY4" fmla="*/ 119509 h 195179"/>
                <a:gd name="connsiteX5" fmla="*/ 260164 w 296910"/>
                <a:gd name="connsiteY5" fmla="*/ 63437 h 195179"/>
                <a:gd name="connsiteX6" fmla="*/ 142318 w 296910"/>
                <a:gd name="connsiteY6" fmla="*/ 20433 h 195179"/>
                <a:gd name="connsiteX7" fmla="*/ 95512 w 296910"/>
                <a:gd name="connsiteY7" fmla="*/ 13068 h 195179"/>
                <a:gd name="connsiteX8" fmla="*/ 46806 w 296910"/>
                <a:gd name="connsiteY8" fmla="*/ 0 h 195179"/>
                <a:gd name="connsiteX9" fmla="*/ 15919 w 296910"/>
                <a:gd name="connsiteY9" fmla="*/ 6653 h 195179"/>
                <a:gd name="connsiteX10" fmla="*/ 9266 w 296910"/>
                <a:gd name="connsiteY10" fmla="*/ 26373 h 195179"/>
                <a:gd name="connsiteX11" fmla="*/ 9266 w 296910"/>
                <a:gd name="connsiteY11" fmla="*/ 41341 h 19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910" h="195179">
                  <a:moveTo>
                    <a:pt x="9741" y="40866"/>
                  </a:moveTo>
                  <a:cubicBezTo>
                    <a:pt x="22096" y="45855"/>
                    <a:pt x="32312" y="50845"/>
                    <a:pt x="39678" y="55834"/>
                  </a:cubicBezTo>
                  <a:cubicBezTo>
                    <a:pt x="88384" y="100739"/>
                    <a:pt x="139467" y="143031"/>
                    <a:pt x="192926" y="182947"/>
                  </a:cubicBezTo>
                  <a:cubicBezTo>
                    <a:pt x="220249" y="197915"/>
                    <a:pt x="250898" y="199103"/>
                    <a:pt x="284636" y="186748"/>
                  </a:cubicBezTo>
                  <a:cubicBezTo>
                    <a:pt x="289626" y="162989"/>
                    <a:pt x="293427" y="140655"/>
                    <a:pt x="295803" y="119509"/>
                  </a:cubicBezTo>
                  <a:cubicBezTo>
                    <a:pt x="300793" y="92186"/>
                    <a:pt x="288913" y="73416"/>
                    <a:pt x="260164" y="63437"/>
                  </a:cubicBezTo>
                  <a:cubicBezTo>
                    <a:pt x="222862" y="46093"/>
                    <a:pt x="183422" y="31600"/>
                    <a:pt x="142318" y="20433"/>
                  </a:cubicBezTo>
                  <a:cubicBezTo>
                    <a:pt x="131151" y="18057"/>
                    <a:pt x="115470" y="15444"/>
                    <a:pt x="95512" y="13068"/>
                  </a:cubicBezTo>
                  <a:cubicBezTo>
                    <a:pt x="81732" y="8078"/>
                    <a:pt x="65576" y="3801"/>
                    <a:pt x="46806" y="0"/>
                  </a:cubicBezTo>
                  <a:cubicBezTo>
                    <a:pt x="38015" y="4989"/>
                    <a:pt x="27798" y="7128"/>
                    <a:pt x="15919" y="6653"/>
                  </a:cubicBezTo>
                  <a:cubicBezTo>
                    <a:pt x="4039" y="5940"/>
                    <a:pt x="1901" y="12592"/>
                    <a:pt x="9266" y="26373"/>
                  </a:cubicBezTo>
                  <a:cubicBezTo>
                    <a:pt x="-3089" y="31362"/>
                    <a:pt x="-3089" y="36352"/>
                    <a:pt x="9266" y="41341"/>
                  </a:cubicBezTo>
                  <a:close/>
                </a:path>
              </a:pathLst>
            </a:custGeom>
            <a:grpFill/>
            <a:ln w="23738"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2539177D-7D54-0EDC-7024-4C8571167651}"/>
                </a:ext>
              </a:extLst>
            </p:cNvPr>
            <p:cNvSpPr/>
            <p:nvPr/>
          </p:nvSpPr>
          <p:spPr>
            <a:xfrm>
              <a:off x="4043420" y="3553261"/>
              <a:ext cx="705518" cy="1197468"/>
            </a:xfrm>
            <a:custGeom>
              <a:avLst/>
              <a:gdLst>
                <a:gd name="connsiteX0" fmla="*/ 634387 w 705518"/>
                <a:gd name="connsiteY0" fmla="*/ 799738 h 1197468"/>
                <a:gd name="connsiteX1" fmla="*/ 640089 w 705518"/>
                <a:gd name="connsiteY1" fmla="*/ 757922 h 1197468"/>
                <a:gd name="connsiteX2" fmla="*/ 645554 w 705518"/>
                <a:gd name="connsiteY2" fmla="*/ 669775 h 1197468"/>
                <a:gd name="connsiteX3" fmla="*/ 660285 w 705518"/>
                <a:gd name="connsiteY3" fmla="*/ 527456 h 1197468"/>
                <a:gd name="connsiteX4" fmla="*/ 676678 w 705518"/>
                <a:gd name="connsiteY4" fmla="*/ 423866 h 1197468"/>
                <a:gd name="connsiteX5" fmla="*/ 633674 w 705518"/>
                <a:gd name="connsiteY5" fmla="*/ 258026 h 1197468"/>
                <a:gd name="connsiteX6" fmla="*/ 631298 w 705518"/>
                <a:gd name="connsiteY6" fmla="*/ 256363 h 1197468"/>
                <a:gd name="connsiteX7" fmla="*/ 466884 w 705518"/>
                <a:gd name="connsiteY7" fmla="*/ 267530 h 1197468"/>
                <a:gd name="connsiteX8" fmla="*/ 423167 w 705518"/>
                <a:gd name="connsiteY8" fmla="*/ 299130 h 1197468"/>
                <a:gd name="connsiteX9" fmla="*/ 419603 w 705518"/>
                <a:gd name="connsiteY9" fmla="*/ 291764 h 1197468"/>
                <a:gd name="connsiteX10" fmla="*/ 362343 w 705518"/>
                <a:gd name="connsiteY10" fmla="*/ 245909 h 1197468"/>
                <a:gd name="connsiteX11" fmla="*/ 325279 w 705518"/>
                <a:gd name="connsiteY11" fmla="*/ 226188 h 1197468"/>
                <a:gd name="connsiteX12" fmla="*/ 323615 w 705518"/>
                <a:gd name="connsiteY12" fmla="*/ 224288 h 1197468"/>
                <a:gd name="connsiteX13" fmla="*/ 321002 w 705518"/>
                <a:gd name="connsiteY13" fmla="*/ 224288 h 1197468"/>
                <a:gd name="connsiteX14" fmla="*/ 307459 w 705518"/>
                <a:gd name="connsiteY14" fmla="*/ 223575 h 1197468"/>
                <a:gd name="connsiteX15" fmla="*/ 317200 w 705518"/>
                <a:gd name="connsiteY15" fmla="*/ 217873 h 1197468"/>
                <a:gd name="connsiteX16" fmla="*/ 374223 w 705518"/>
                <a:gd name="connsiteY16" fmla="*/ 206231 h 1197468"/>
                <a:gd name="connsiteX17" fmla="*/ 482090 w 705518"/>
                <a:gd name="connsiteY17" fmla="*/ 174393 h 1197468"/>
                <a:gd name="connsiteX18" fmla="*/ 547428 w 705518"/>
                <a:gd name="connsiteY18" fmla="*/ 147308 h 1197468"/>
                <a:gd name="connsiteX19" fmla="*/ 596610 w 705518"/>
                <a:gd name="connsiteY19" fmla="*/ 98363 h 1197468"/>
                <a:gd name="connsiteX20" fmla="*/ 597085 w 705518"/>
                <a:gd name="connsiteY20" fmla="*/ 96463 h 1197468"/>
                <a:gd name="connsiteX21" fmla="*/ 596134 w 705518"/>
                <a:gd name="connsiteY21" fmla="*/ 94562 h 1197468"/>
                <a:gd name="connsiteX22" fmla="*/ 544102 w 705518"/>
                <a:gd name="connsiteY22" fmla="*/ 41579 h 1197468"/>
                <a:gd name="connsiteX23" fmla="*/ 486604 w 705518"/>
                <a:gd name="connsiteY23" fmla="*/ 17819 h 1197468"/>
                <a:gd name="connsiteX24" fmla="*/ 484703 w 705518"/>
                <a:gd name="connsiteY24" fmla="*/ 17344 h 1197468"/>
                <a:gd name="connsiteX25" fmla="*/ 470685 w 705518"/>
                <a:gd name="connsiteY25" fmla="*/ 8078 h 1197468"/>
                <a:gd name="connsiteX26" fmla="*/ 459756 w 705518"/>
                <a:gd name="connsiteY26" fmla="*/ 475 h 1197468"/>
                <a:gd name="connsiteX27" fmla="*/ 444788 w 705518"/>
                <a:gd name="connsiteY27" fmla="*/ 7603 h 1197468"/>
                <a:gd name="connsiteX28" fmla="*/ 394418 w 705518"/>
                <a:gd name="connsiteY28" fmla="*/ 713 h 1197468"/>
                <a:gd name="connsiteX29" fmla="*/ 392517 w 705518"/>
                <a:gd name="connsiteY29" fmla="*/ 0 h 1197468"/>
                <a:gd name="connsiteX30" fmla="*/ 390617 w 705518"/>
                <a:gd name="connsiteY30" fmla="*/ 713 h 1197468"/>
                <a:gd name="connsiteX31" fmla="*/ 225727 w 705518"/>
                <a:gd name="connsiteY31" fmla="*/ 51795 h 1197468"/>
                <a:gd name="connsiteX32" fmla="*/ 142570 w 705518"/>
                <a:gd name="connsiteY32" fmla="*/ 64863 h 1197468"/>
                <a:gd name="connsiteX33" fmla="*/ 141857 w 705518"/>
                <a:gd name="connsiteY33" fmla="*/ 40866 h 1197468"/>
                <a:gd name="connsiteX34" fmla="*/ 120236 w 705518"/>
                <a:gd name="connsiteY34" fmla="*/ 46331 h 1197468"/>
                <a:gd name="connsiteX35" fmla="*/ 94813 w 705518"/>
                <a:gd name="connsiteY35" fmla="*/ 62249 h 1197468"/>
                <a:gd name="connsiteX36" fmla="*/ 91725 w 705518"/>
                <a:gd name="connsiteY36" fmla="*/ 86009 h 1197468"/>
                <a:gd name="connsiteX37" fmla="*/ 113346 w 705518"/>
                <a:gd name="connsiteY37" fmla="*/ 166553 h 1197468"/>
                <a:gd name="connsiteX38" fmla="*/ 115009 w 705518"/>
                <a:gd name="connsiteY38" fmla="*/ 167978 h 1197468"/>
                <a:gd name="connsiteX39" fmla="*/ 186524 w 705518"/>
                <a:gd name="connsiteY39" fmla="*/ 166315 h 1197468"/>
                <a:gd name="connsiteX40" fmla="*/ 248298 w 705518"/>
                <a:gd name="connsiteY40" fmla="*/ 138279 h 1197468"/>
                <a:gd name="connsiteX41" fmla="*/ 350226 w 705518"/>
                <a:gd name="connsiteY41" fmla="*/ 105491 h 1197468"/>
                <a:gd name="connsiteX42" fmla="*/ 392280 w 705518"/>
                <a:gd name="connsiteY42" fmla="*/ 95512 h 1197468"/>
                <a:gd name="connsiteX43" fmla="*/ 264930 w 705518"/>
                <a:gd name="connsiteY43" fmla="*/ 199816 h 1197468"/>
                <a:gd name="connsiteX44" fmla="*/ 262792 w 705518"/>
                <a:gd name="connsiteY44" fmla="*/ 201004 h 1197468"/>
                <a:gd name="connsiteX45" fmla="*/ 262316 w 705518"/>
                <a:gd name="connsiteY45" fmla="*/ 203617 h 1197468"/>
                <a:gd name="connsiteX46" fmla="*/ 244734 w 705518"/>
                <a:gd name="connsiteY46" fmla="*/ 242820 h 1197468"/>
                <a:gd name="connsiteX47" fmla="*/ 241171 w 705518"/>
                <a:gd name="connsiteY47" fmla="*/ 248047 h 1197468"/>
                <a:gd name="connsiteX48" fmla="*/ 246635 w 705518"/>
                <a:gd name="connsiteY48" fmla="*/ 251136 h 1197468"/>
                <a:gd name="connsiteX49" fmla="*/ 267543 w 705518"/>
                <a:gd name="connsiteY49" fmla="*/ 274657 h 1197468"/>
                <a:gd name="connsiteX50" fmla="*/ 251862 w 705518"/>
                <a:gd name="connsiteY50" fmla="*/ 297466 h 1197468"/>
                <a:gd name="connsiteX51" fmla="*/ 81983 w 705518"/>
                <a:gd name="connsiteY51" fmla="*/ 405334 h 1197468"/>
                <a:gd name="connsiteX52" fmla="*/ 54660 w 705518"/>
                <a:gd name="connsiteY52" fmla="*/ 397255 h 1197468"/>
                <a:gd name="connsiteX53" fmla="*/ 51334 w 705518"/>
                <a:gd name="connsiteY53" fmla="*/ 392504 h 1197468"/>
                <a:gd name="connsiteX54" fmla="*/ 46582 w 705518"/>
                <a:gd name="connsiteY54" fmla="*/ 395830 h 1197468"/>
                <a:gd name="connsiteX55" fmla="*/ 11893 w 705518"/>
                <a:gd name="connsiteY55" fmla="*/ 404858 h 1197468"/>
                <a:gd name="connsiteX56" fmla="*/ 9993 w 705518"/>
                <a:gd name="connsiteY56" fmla="*/ 404858 h 1197468"/>
                <a:gd name="connsiteX57" fmla="*/ 8329 w 705518"/>
                <a:gd name="connsiteY57" fmla="*/ 405809 h 1197468"/>
                <a:gd name="connsiteX58" fmla="*/ 14 w 705518"/>
                <a:gd name="connsiteY58" fmla="*/ 418639 h 1197468"/>
                <a:gd name="connsiteX59" fmla="*/ 13794 w 705518"/>
                <a:gd name="connsiteY59" fmla="*/ 434557 h 1197468"/>
                <a:gd name="connsiteX60" fmla="*/ 22823 w 705518"/>
                <a:gd name="connsiteY60" fmla="*/ 450951 h 1197468"/>
                <a:gd name="connsiteX61" fmla="*/ 22110 w 705518"/>
                <a:gd name="connsiteY61" fmla="*/ 452377 h 1197468"/>
                <a:gd name="connsiteX62" fmla="*/ 22110 w 705518"/>
                <a:gd name="connsiteY62" fmla="*/ 454040 h 1197468"/>
                <a:gd name="connsiteX63" fmla="*/ 12369 w 705518"/>
                <a:gd name="connsiteY63" fmla="*/ 572599 h 1197468"/>
                <a:gd name="connsiteX64" fmla="*/ 36128 w 705518"/>
                <a:gd name="connsiteY64" fmla="*/ 693296 h 1197468"/>
                <a:gd name="connsiteX65" fmla="*/ 91487 w 705518"/>
                <a:gd name="connsiteY65" fmla="*/ 736063 h 1197468"/>
                <a:gd name="connsiteX66" fmla="*/ 96001 w 705518"/>
                <a:gd name="connsiteY66" fmla="*/ 736063 h 1197468"/>
                <a:gd name="connsiteX67" fmla="*/ 97189 w 705518"/>
                <a:gd name="connsiteY67" fmla="*/ 731786 h 1197468"/>
                <a:gd name="connsiteX68" fmla="*/ 133303 w 705518"/>
                <a:gd name="connsiteY68" fmla="*/ 680941 h 1197468"/>
                <a:gd name="connsiteX69" fmla="*/ 134729 w 705518"/>
                <a:gd name="connsiteY69" fmla="*/ 679753 h 1197468"/>
                <a:gd name="connsiteX70" fmla="*/ 135204 w 705518"/>
                <a:gd name="connsiteY70" fmla="*/ 678090 h 1197468"/>
                <a:gd name="connsiteX71" fmla="*/ 140431 w 705518"/>
                <a:gd name="connsiteY71" fmla="*/ 532446 h 1197468"/>
                <a:gd name="connsiteX72" fmla="*/ 139956 w 705518"/>
                <a:gd name="connsiteY72" fmla="*/ 497282 h 1197468"/>
                <a:gd name="connsiteX73" fmla="*/ 162290 w 705518"/>
                <a:gd name="connsiteY73" fmla="*/ 517478 h 1197468"/>
                <a:gd name="connsiteX74" fmla="*/ 247348 w 705518"/>
                <a:gd name="connsiteY74" fmla="*/ 542900 h 1197468"/>
                <a:gd name="connsiteX75" fmla="*/ 256852 w 705518"/>
                <a:gd name="connsiteY75" fmla="*/ 542900 h 1197468"/>
                <a:gd name="connsiteX76" fmla="*/ 256377 w 705518"/>
                <a:gd name="connsiteY76" fmla="*/ 550028 h 1197468"/>
                <a:gd name="connsiteX77" fmla="*/ 244972 w 705518"/>
                <a:gd name="connsiteY77" fmla="*/ 578301 h 1197468"/>
                <a:gd name="connsiteX78" fmla="*/ 192226 w 705518"/>
                <a:gd name="connsiteY78" fmla="*/ 652668 h 1197468"/>
                <a:gd name="connsiteX79" fmla="*/ 190326 w 705518"/>
                <a:gd name="connsiteY79" fmla="*/ 658133 h 1197468"/>
                <a:gd name="connsiteX80" fmla="*/ 195790 w 705518"/>
                <a:gd name="connsiteY80" fmla="*/ 660033 h 1197468"/>
                <a:gd name="connsiteX81" fmla="*/ 210283 w 705518"/>
                <a:gd name="connsiteY81" fmla="*/ 677378 h 1197468"/>
                <a:gd name="connsiteX82" fmla="*/ 214560 w 705518"/>
                <a:gd name="connsiteY82" fmla="*/ 693534 h 1197468"/>
                <a:gd name="connsiteX83" fmla="*/ 231192 w 705518"/>
                <a:gd name="connsiteY83" fmla="*/ 701375 h 1197468"/>
                <a:gd name="connsiteX84" fmla="*/ 244259 w 705518"/>
                <a:gd name="connsiteY84" fmla="*/ 751507 h 1197468"/>
                <a:gd name="connsiteX85" fmla="*/ 144945 w 705518"/>
                <a:gd name="connsiteY85" fmla="*/ 808291 h 1197468"/>
                <a:gd name="connsiteX86" fmla="*/ 130927 w 705518"/>
                <a:gd name="connsiteY86" fmla="*/ 816369 h 1197468"/>
                <a:gd name="connsiteX87" fmla="*/ 146846 w 705518"/>
                <a:gd name="connsiteY87" fmla="*/ 819458 h 1197468"/>
                <a:gd name="connsiteX88" fmla="*/ 218124 w 705518"/>
                <a:gd name="connsiteY88" fmla="*/ 813518 h 1197468"/>
                <a:gd name="connsiteX89" fmla="*/ 261128 w 705518"/>
                <a:gd name="connsiteY89" fmla="*/ 809717 h 1197468"/>
                <a:gd name="connsiteX90" fmla="*/ 179159 w 705518"/>
                <a:gd name="connsiteY90" fmla="*/ 834902 h 1197468"/>
                <a:gd name="connsiteX91" fmla="*/ 91962 w 705518"/>
                <a:gd name="connsiteY91" fmla="*/ 845831 h 1197468"/>
                <a:gd name="connsiteX92" fmla="*/ 86260 w 705518"/>
                <a:gd name="connsiteY92" fmla="*/ 845118 h 1197468"/>
                <a:gd name="connsiteX93" fmla="*/ 85310 w 705518"/>
                <a:gd name="connsiteY93" fmla="*/ 850821 h 1197468"/>
                <a:gd name="connsiteX94" fmla="*/ 89111 w 705518"/>
                <a:gd name="connsiteY94" fmla="*/ 869115 h 1197468"/>
                <a:gd name="connsiteX95" fmla="*/ 115484 w 705518"/>
                <a:gd name="connsiteY95" fmla="*/ 881232 h 1197468"/>
                <a:gd name="connsiteX96" fmla="*/ 160864 w 705518"/>
                <a:gd name="connsiteY96" fmla="*/ 883371 h 1197468"/>
                <a:gd name="connsiteX97" fmla="*/ 248774 w 705518"/>
                <a:gd name="connsiteY97" fmla="*/ 889073 h 1197468"/>
                <a:gd name="connsiteX98" fmla="*/ 254951 w 705518"/>
                <a:gd name="connsiteY98" fmla="*/ 893350 h 1197468"/>
                <a:gd name="connsiteX99" fmla="*/ 250199 w 705518"/>
                <a:gd name="connsiteY99" fmla="*/ 900715 h 1197468"/>
                <a:gd name="connsiteX100" fmla="*/ 38979 w 705518"/>
                <a:gd name="connsiteY100" fmla="*/ 1106708 h 1197468"/>
                <a:gd name="connsiteX101" fmla="*/ 5478 w 705518"/>
                <a:gd name="connsiteY101" fmla="*/ 1151613 h 1197468"/>
                <a:gd name="connsiteX102" fmla="*/ 4528 w 705518"/>
                <a:gd name="connsiteY102" fmla="*/ 1153752 h 1197468"/>
                <a:gd name="connsiteX103" fmla="*/ 5241 w 705518"/>
                <a:gd name="connsiteY103" fmla="*/ 1155890 h 1197468"/>
                <a:gd name="connsiteX104" fmla="*/ 26387 w 705518"/>
                <a:gd name="connsiteY104" fmla="*/ 1194855 h 1197468"/>
                <a:gd name="connsiteX105" fmla="*/ 28525 w 705518"/>
                <a:gd name="connsiteY105" fmla="*/ 1197469 h 1197468"/>
                <a:gd name="connsiteX106" fmla="*/ 31851 w 705518"/>
                <a:gd name="connsiteY106" fmla="*/ 1196994 h 1197468"/>
                <a:gd name="connsiteX107" fmla="*/ 146846 w 705518"/>
                <a:gd name="connsiteY107" fmla="*/ 1137833 h 1197468"/>
                <a:gd name="connsiteX108" fmla="*/ 242834 w 705518"/>
                <a:gd name="connsiteY108" fmla="*/ 1051111 h 1197468"/>
                <a:gd name="connsiteX109" fmla="*/ 257802 w 705518"/>
                <a:gd name="connsiteY109" fmla="*/ 1045409 h 1197468"/>
                <a:gd name="connsiteX110" fmla="*/ 263504 w 705518"/>
                <a:gd name="connsiteY110" fmla="*/ 1054438 h 1197468"/>
                <a:gd name="connsiteX111" fmla="*/ 288214 w 705518"/>
                <a:gd name="connsiteY111" fmla="*/ 1090552 h 1197468"/>
                <a:gd name="connsiteX112" fmla="*/ 298193 w 705518"/>
                <a:gd name="connsiteY112" fmla="*/ 1111698 h 1197468"/>
                <a:gd name="connsiteX113" fmla="*/ 298193 w 705518"/>
                <a:gd name="connsiteY113" fmla="*/ 1115737 h 1197468"/>
                <a:gd name="connsiteX114" fmla="*/ 301994 w 705518"/>
                <a:gd name="connsiteY114" fmla="*/ 1117162 h 1197468"/>
                <a:gd name="connsiteX115" fmla="*/ 322903 w 705518"/>
                <a:gd name="connsiteY115" fmla="*/ 1138308 h 1197468"/>
                <a:gd name="connsiteX116" fmla="*/ 360680 w 705518"/>
                <a:gd name="connsiteY116" fmla="*/ 1159929 h 1197468"/>
                <a:gd name="connsiteX117" fmla="*/ 399645 w 705518"/>
                <a:gd name="connsiteY117" fmla="*/ 1170621 h 1197468"/>
                <a:gd name="connsiteX118" fmla="*/ 472586 w 705518"/>
                <a:gd name="connsiteY118" fmla="*/ 1168958 h 1197468"/>
                <a:gd name="connsiteX119" fmla="*/ 537212 w 705518"/>
                <a:gd name="connsiteY119" fmla="*/ 1131655 h 1197468"/>
                <a:gd name="connsiteX120" fmla="*/ 638901 w 705518"/>
                <a:gd name="connsiteY120" fmla="*/ 1029253 h 1197468"/>
                <a:gd name="connsiteX121" fmla="*/ 704714 w 705518"/>
                <a:gd name="connsiteY121" fmla="*/ 897864 h 1197468"/>
                <a:gd name="connsiteX122" fmla="*/ 695686 w 705518"/>
                <a:gd name="connsiteY122" fmla="*/ 848682 h 1197468"/>
                <a:gd name="connsiteX123" fmla="*/ 633674 w 705518"/>
                <a:gd name="connsiteY123" fmla="*/ 798550 h 1197468"/>
                <a:gd name="connsiteX124" fmla="*/ 247586 w 705518"/>
                <a:gd name="connsiteY124" fmla="*/ 358765 h 1197468"/>
                <a:gd name="connsiteX125" fmla="*/ 261366 w 705518"/>
                <a:gd name="connsiteY125" fmla="*/ 356390 h 1197468"/>
                <a:gd name="connsiteX126" fmla="*/ 242834 w 705518"/>
                <a:gd name="connsiteY126" fmla="*/ 362567 h 1197468"/>
                <a:gd name="connsiteX127" fmla="*/ 236181 w 705518"/>
                <a:gd name="connsiteY127" fmla="*/ 363280 h 1197468"/>
                <a:gd name="connsiteX128" fmla="*/ 247348 w 705518"/>
                <a:gd name="connsiteY128" fmla="*/ 358765 h 1197468"/>
                <a:gd name="connsiteX129" fmla="*/ 147559 w 705518"/>
                <a:gd name="connsiteY129" fmla="*/ 466157 h 1197468"/>
                <a:gd name="connsiteX130" fmla="*/ 129739 w 705518"/>
                <a:gd name="connsiteY130" fmla="*/ 449764 h 1197468"/>
                <a:gd name="connsiteX131" fmla="*/ 132591 w 705518"/>
                <a:gd name="connsiteY131" fmla="*/ 432419 h 1197468"/>
                <a:gd name="connsiteX132" fmla="*/ 170843 w 705518"/>
                <a:gd name="connsiteY132" fmla="*/ 393692 h 1197468"/>
                <a:gd name="connsiteX133" fmla="*/ 229529 w 705518"/>
                <a:gd name="connsiteY133" fmla="*/ 366131 h 1197468"/>
                <a:gd name="connsiteX134" fmla="*/ 226440 w 705518"/>
                <a:gd name="connsiteY134" fmla="*/ 368982 h 1197468"/>
                <a:gd name="connsiteX135" fmla="*/ 223826 w 705518"/>
                <a:gd name="connsiteY135" fmla="*/ 385613 h 1197468"/>
                <a:gd name="connsiteX136" fmla="*/ 224539 w 705518"/>
                <a:gd name="connsiteY136" fmla="*/ 388465 h 1197468"/>
                <a:gd name="connsiteX137" fmla="*/ 227153 w 705518"/>
                <a:gd name="connsiteY137" fmla="*/ 389652 h 1197468"/>
                <a:gd name="connsiteX138" fmla="*/ 262079 w 705518"/>
                <a:gd name="connsiteY138" fmla="*/ 444061 h 1197468"/>
                <a:gd name="connsiteX139" fmla="*/ 147559 w 705518"/>
                <a:gd name="connsiteY139" fmla="*/ 466395 h 1197468"/>
                <a:gd name="connsiteX140" fmla="*/ 492544 w 705518"/>
                <a:gd name="connsiteY140" fmla="*/ 347836 h 1197468"/>
                <a:gd name="connsiteX141" fmla="*/ 506800 w 705518"/>
                <a:gd name="connsiteY141" fmla="*/ 355914 h 1197468"/>
                <a:gd name="connsiteX142" fmla="*/ 510126 w 705518"/>
                <a:gd name="connsiteY142" fmla="*/ 392028 h 1197468"/>
                <a:gd name="connsiteX143" fmla="*/ 510126 w 705518"/>
                <a:gd name="connsiteY143" fmla="*/ 557868 h 1197468"/>
                <a:gd name="connsiteX144" fmla="*/ 502048 w 705518"/>
                <a:gd name="connsiteY144" fmla="*/ 567610 h 1197468"/>
                <a:gd name="connsiteX145" fmla="*/ 490881 w 705518"/>
                <a:gd name="connsiteY145" fmla="*/ 566659 h 1197468"/>
                <a:gd name="connsiteX146" fmla="*/ 450728 w 705518"/>
                <a:gd name="connsiteY146" fmla="*/ 554304 h 1197468"/>
                <a:gd name="connsiteX147" fmla="*/ 449777 w 705518"/>
                <a:gd name="connsiteY147" fmla="*/ 554304 h 1197468"/>
                <a:gd name="connsiteX148" fmla="*/ 448827 w 705518"/>
                <a:gd name="connsiteY148" fmla="*/ 554304 h 1197468"/>
                <a:gd name="connsiteX149" fmla="*/ 373748 w 705518"/>
                <a:gd name="connsiteY149" fmla="*/ 564283 h 1197468"/>
                <a:gd name="connsiteX150" fmla="*/ 364957 w 705518"/>
                <a:gd name="connsiteY150" fmla="*/ 560244 h 1197468"/>
                <a:gd name="connsiteX151" fmla="*/ 366145 w 705518"/>
                <a:gd name="connsiteY151" fmla="*/ 546939 h 1197468"/>
                <a:gd name="connsiteX152" fmla="*/ 460231 w 705518"/>
                <a:gd name="connsiteY152" fmla="*/ 512250 h 1197468"/>
                <a:gd name="connsiteX153" fmla="*/ 462607 w 705518"/>
                <a:gd name="connsiteY153" fmla="*/ 512250 h 1197468"/>
                <a:gd name="connsiteX154" fmla="*/ 464033 w 705518"/>
                <a:gd name="connsiteY154" fmla="*/ 510112 h 1197468"/>
                <a:gd name="connsiteX155" fmla="*/ 477576 w 705518"/>
                <a:gd name="connsiteY155" fmla="*/ 469959 h 1197468"/>
                <a:gd name="connsiteX156" fmla="*/ 429582 w 705518"/>
                <a:gd name="connsiteY156" fmla="*/ 446437 h 1197468"/>
                <a:gd name="connsiteX157" fmla="*/ 402021 w 705518"/>
                <a:gd name="connsiteY157" fmla="*/ 436696 h 1197468"/>
                <a:gd name="connsiteX158" fmla="*/ 397032 w 705518"/>
                <a:gd name="connsiteY158" fmla="*/ 411986 h 1197468"/>
                <a:gd name="connsiteX159" fmla="*/ 397032 w 705518"/>
                <a:gd name="connsiteY159" fmla="*/ 409848 h 1197468"/>
                <a:gd name="connsiteX160" fmla="*/ 396319 w 705518"/>
                <a:gd name="connsiteY160" fmla="*/ 407947 h 1197468"/>
                <a:gd name="connsiteX161" fmla="*/ 389904 w 705518"/>
                <a:gd name="connsiteY161" fmla="*/ 387989 h 1197468"/>
                <a:gd name="connsiteX162" fmla="*/ 402734 w 705518"/>
                <a:gd name="connsiteY162" fmla="*/ 384426 h 1197468"/>
                <a:gd name="connsiteX163" fmla="*/ 404159 w 705518"/>
                <a:gd name="connsiteY163" fmla="*/ 384426 h 1197468"/>
                <a:gd name="connsiteX164" fmla="*/ 492544 w 705518"/>
                <a:gd name="connsiteY164" fmla="*/ 347836 h 1197468"/>
                <a:gd name="connsiteX165" fmla="*/ 368045 w 705518"/>
                <a:gd name="connsiteY165" fmla="*/ 691633 h 1197468"/>
                <a:gd name="connsiteX166" fmla="*/ 427681 w 705518"/>
                <a:gd name="connsiteY166" fmla="*/ 655281 h 1197468"/>
                <a:gd name="connsiteX167" fmla="*/ 493019 w 705518"/>
                <a:gd name="connsiteY167" fmla="*/ 622494 h 1197468"/>
                <a:gd name="connsiteX168" fmla="*/ 501335 w 705518"/>
                <a:gd name="connsiteY168" fmla="*/ 622731 h 1197468"/>
                <a:gd name="connsiteX169" fmla="*/ 501810 w 705518"/>
                <a:gd name="connsiteY169" fmla="*/ 629859 h 1197468"/>
                <a:gd name="connsiteX170" fmla="*/ 496821 w 705518"/>
                <a:gd name="connsiteY170" fmla="*/ 661697 h 1197468"/>
                <a:gd name="connsiteX171" fmla="*/ 503473 w 705518"/>
                <a:gd name="connsiteY171" fmla="*/ 764574 h 1197468"/>
                <a:gd name="connsiteX172" fmla="*/ 379450 w 705518"/>
                <a:gd name="connsiteY172" fmla="*/ 782869 h 1197468"/>
                <a:gd name="connsiteX173" fmla="*/ 365907 w 705518"/>
                <a:gd name="connsiteY173" fmla="*/ 782869 h 1197468"/>
                <a:gd name="connsiteX174" fmla="*/ 362105 w 705518"/>
                <a:gd name="connsiteY174" fmla="*/ 771702 h 1197468"/>
                <a:gd name="connsiteX175" fmla="*/ 368045 w 705518"/>
                <a:gd name="connsiteY175" fmla="*/ 691633 h 1197468"/>
                <a:gd name="connsiteX176" fmla="*/ 293916 w 705518"/>
                <a:gd name="connsiteY176" fmla="*/ 346648 h 1197468"/>
                <a:gd name="connsiteX177" fmla="*/ 295817 w 705518"/>
                <a:gd name="connsiteY177" fmla="*/ 345460 h 1197468"/>
                <a:gd name="connsiteX178" fmla="*/ 324091 w 705518"/>
                <a:gd name="connsiteY178" fmla="*/ 331205 h 1197468"/>
                <a:gd name="connsiteX179" fmla="*/ 414851 w 705518"/>
                <a:gd name="connsiteY179" fmla="*/ 300793 h 1197468"/>
                <a:gd name="connsiteX180" fmla="*/ 422216 w 705518"/>
                <a:gd name="connsiteY180" fmla="*/ 300080 h 1197468"/>
                <a:gd name="connsiteX181" fmla="*/ 378737 w 705518"/>
                <a:gd name="connsiteY181" fmla="*/ 316474 h 1197468"/>
                <a:gd name="connsiteX182" fmla="*/ 295104 w 705518"/>
                <a:gd name="connsiteY182" fmla="*/ 347123 h 1197468"/>
                <a:gd name="connsiteX183" fmla="*/ 293441 w 705518"/>
                <a:gd name="connsiteY183" fmla="*/ 346886 h 1197468"/>
                <a:gd name="connsiteX184" fmla="*/ 516541 w 705518"/>
                <a:gd name="connsiteY184" fmla="*/ 948946 h 1197468"/>
                <a:gd name="connsiteX185" fmla="*/ 417702 w 705518"/>
                <a:gd name="connsiteY185" fmla="*/ 1046597 h 1197468"/>
                <a:gd name="connsiteX186" fmla="*/ 325754 w 705518"/>
                <a:gd name="connsiteY186" fmla="*/ 1038994 h 1197468"/>
                <a:gd name="connsiteX187" fmla="*/ 297718 w 705518"/>
                <a:gd name="connsiteY187" fmla="*/ 1012621 h 1197468"/>
                <a:gd name="connsiteX188" fmla="*/ 303658 w 705518"/>
                <a:gd name="connsiteY188" fmla="*/ 989100 h 1197468"/>
                <a:gd name="connsiteX189" fmla="*/ 396794 w 705518"/>
                <a:gd name="connsiteY189" fmla="*/ 896914 h 1197468"/>
                <a:gd name="connsiteX190" fmla="*/ 450490 w 705518"/>
                <a:gd name="connsiteY190" fmla="*/ 851058 h 1197468"/>
                <a:gd name="connsiteX191" fmla="*/ 529609 w 705518"/>
                <a:gd name="connsiteY191" fmla="*/ 845831 h 1197468"/>
                <a:gd name="connsiteX192" fmla="*/ 531272 w 705518"/>
                <a:gd name="connsiteY192" fmla="*/ 845831 h 1197468"/>
                <a:gd name="connsiteX193" fmla="*/ 573326 w 705518"/>
                <a:gd name="connsiteY193" fmla="*/ 845593 h 1197468"/>
                <a:gd name="connsiteX194" fmla="*/ 516541 w 705518"/>
                <a:gd name="connsiteY194" fmla="*/ 948946 h 119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705518" h="1197468">
                  <a:moveTo>
                    <a:pt x="634387" y="799738"/>
                  </a:moveTo>
                  <a:cubicBezTo>
                    <a:pt x="631536" y="787621"/>
                    <a:pt x="633437" y="773840"/>
                    <a:pt x="640089" y="757922"/>
                  </a:cubicBezTo>
                  <a:cubicBezTo>
                    <a:pt x="649118" y="729173"/>
                    <a:pt x="651019" y="699474"/>
                    <a:pt x="645554" y="669775"/>
                  </a:cubicBezTo>
                  <a:cubicBezTo>
                    <a:pt x="658622" y="624157"/>
                    <a:pt x="663611" y="576401"/>
                    <a:pt x="660285" y="527456"/>
                  </a:cubicBezTo>
                  <a:cubicBezTo>
                    <a:pt x="660285" y="495144"/>
                    <a:pt x="665749" y="460218"/>
                    <a:pt x="676678" y="423866"/>
                  </a:cubicBezTo>
                  <a:cubicBezTo>
                    <a:pt x="692597" y="363517"/>
                    <a:pt x="678342" y="307683"/>
                    <a:pt x="633674" y="258026"/>
                  </a:cubicBezTo>
                  <a:lnTo>
                    <a:pt x="631298" y="256363"/>
                  </a:lnTo>
                  <a:cubicBezTo>
                    <a:pt x="571900" y="234029"/>
                    <a:pt x="517016" y="237593"/>
                    <a:pt x="466884" y="267530"/>
                  </a:cubicBezTo>
                  <a:cubicBezTo>
                    <a:pt x="453579" y="280360"/>
                    <a:pt x="439086" y="290814"/>
                    <a:pt x="423167" y="299130"/>
                  </a:cubicBezTo>
                  <a:lnTo>
                    <a:pt x="419603" y="291764"/>
                  </a:lnTo>
                  <a:cubicBezTo>
                    <a:pt x="408911" y="269430"/>
                    <a:pt x="389666" y="254224"/>
                    <a:pt x="362343" y="245909"/>
                  </a:cubicBezTo>
                  <a:cubicBezTo>
                    <a:pt x="346899" y="242345"/>
                    <a:pt x="334545" y="235692"/>
                    <a:pt x="325279" y="226188"/>
                  </a:cubicBezTo>
                  <a:lnTo>
                    <a:pt x="323615" y="224288"/>
                  </a:lnTo>
                  <a:lnTo>
                    <a:pt x="321002" y="224288"/>
                  </a:lnTo>
                  <a:cubicBezTo>
                    <a:pt x="314349" y="224288"/>
                    <a:pt x="310073" y="223813"/>
                    <a:pt x="307459" y="223575"/>
                  </a:cubicBezTo>
                  <a:cubicBezTo>
                    <a:pt x="309360" y="222149"/>
                    <a:pt x="312448" y="220249"/>
                    <a:pt x="317200" y="217873"/>
                  </a:cubicBezTo>
                  <a:cubicBezTo>
                    <a:pt x="336208" y="218348"/>
                    <a:pt x="355690" y="214546"/>
                    <a:pt x="374223" y="206231"/>
                  </a:cubicBezTo>
                  <a:lnTo>
                    <a:pt x="482090" y="174393"/>
                  </a:lnTo>
                  <a:cubicBezTo>
                    <a:pt x="501573" y="163226"/>
                    <a:pt x="523669" y="154198"/>
                    <a:pt x="547428" y="147308"/>
                  </a:cubicBezTo>
                  <a:cubicBezTo>
                    <a:pt x="573801" y="139705"/>
                    <a:pt x="590432" y="123073"/>
                    <a:pt x="596610" y="98363"/>
                  </a:cubicBezTo>
                  <a:lnTo>
                    <a:pt x="597085" y="96463"/>
                  </a:lnTo>
                  <a:lnTo>
                    <a:pt x="596134" y="94562"/>
                  </a:lnTo>
                  <a:cubicBezTo>
                    <a:pt x="586631" y="73654"/>
                    <a:pt x="569524" y="56072"/>
                    <a:pt x="544102" y="41579"/>
                  </a:cubicBezTo>
                  <a:cubicBezTo>
                    <a:pt x="526520" y="35876"/>
                    <a:pt x="507275" y="28036"/>
                    <a:pt x="486604" y="17819"/>
                  </a:cubicBezTo>
                  <a:lnTo>
                    <a:pt x="484703" y="17344"/>
                  </a:lnTo>
                  <a:cubicBezTo>
                    <a:pt x="478764" y="16631"/>
                    <a:pt x="474249" y="13543"/>
                    <a:pt x="470685" y="8078"/>
                  </a:cubicBezTo>
                  <a:cubicBezTo>
                    <a:pt x="467122" y="2376"/>
                    <a:pt x="462607" y="713"/>
                    <a:pt x="459756" y="475"/>
                  </a:cubicBezTo>
                  <a:cubicBezTo>
                    <a:pt x="454767" y="475"/>
                    <a:pt x="450015" y="2376"/>
                    <a:pt x="444788" y="7603"/>
                  </a:cubicBezTo>
                  <a:cubicBezTo>
                    <a:pt x="425543" y="8316"/>
                    <a:pt x="408674" y="5940"/>
                    <a:pt x="394418" y="713"/>
                  </a:cubicBezTo>
                  <a:lnTo>
                    <a:pt x="392517" y="0"/>
                  </a:lnTo>
                  <a:lnTo>
                    <a:pt x="390617" y="713"/>
                  </a:lnTo>
                  <a:cubicBezTo>
                    <a:pt x="336683" y="19483"/>
                    <a:pt x="281324" y="36589"/>
                    <a:pt x="225727" y="51795"/>
                  </a:cubicBezTo>
                  <a:cubicBezTo>
                    <a:pt x="196266" y="61774"/>
                    <a:pt x="168467" y="66288"/>
                    <a:pt x="142570" y="64863"/>
                  </a:cubicBezTo>
                  <a:cubicBezTo>
                    <a:pt x="147084" y="51558"/>
                    <a:pt x="146609" y="44667"/>
                    <a:pt x="141857" y="40866"/>
                  </a:cubicBezTo>
                  <a:cubicBezTo>
                    <a:pt x="135917" y="36352"/>
                    <a:pt x="127601" y="40866"/>
                    <a:pt x="120236" y="46331"/>
                  </a:cubicBezTo>
                  <a:cubicBezTo>
                    <a:pt x="107881" y="49419"/>
                    <a:pt x="99328" y="54646"/>
                    <a:pt x="94813" y="62249"/>
                  </a:cubicBezTo>
                  <a:cubicBezTo>
                    <a:pt x="90774" y="68664"/>
                    <a:pt x="89824" y="76742"/>
                    <a:pt x="91725" y="86009"/>
                  </a:cubicBezTo>
                  <a:cubicBezTo>
                    <a:pt x="85072" y="115708"/>
                    <a:pt x="92437" y="142793"/>
                    <a:pt x="113346" y="166553"/>
                  </a:cubicBezTo>
                  <a:lnTo>
                    <a:pt x="115009" y="167978"/>
                  </a:lnTo>
                  <a:cubicBezTo>
                    <a:pt x="139006" y="180333"/>
                    <a:pt x="163003" y="179858"/>
                    <a:pt x="186524" y="166315"/>
                  </a:cubicBezTo>
                  <a:cubicBezTo>
                    <a:pt x="207908" y="154198"/>
                    <a:pt x="228578" y="144932"/>
                    <a:pt x="248298" y="138279"/>
                  </a:cubicBezTo>
                  <a:cubicBezTo>
                    <a:pt x="282037" y="125211"/>
                    <a:pt x="316012" y="114282"/>
                    <a:pt x="350226" y="105491"/>
                  </a:cubicBezTo>
                  <a:cubicBezTo>
                    <a:pt x="364957" y="99314"/>
                    <a:pt x="378975" y="95987"/>
                    <a:pt x="392280" y="95512"/>
                  </a:cubicBezTo>
                  <a:cubicBezTo>
                    <a:pt x="357591" y="136141"/>
                    <a:pt x="314824" y="171305"/>
                    <a:pt x="264930" y="199816"/>
                  </a:cubicBezTo>
                  <a:lnTo>
                    <a:pt x="262792" y="201004"/>
                  </a:lnTo>
                  <a:lnTo>
                    <a:pt x="262316" y="203617"/>
                  </a:lnTo>
                  <a:cubicBezTo>
                    <a:pt x="259228" y="217160"/>
                    <a:pt x="253288" y="230228"/>
                    <a:pt x="244734" y="242820"/>
                  </a:cubicBezTo>
                  <a:lnTo>
                    <a:pt x="241171" y="248047"/>
                  </a:lnTo>
                  <a:lnTo>
                    <a:pt x="246635" y="251136"/>
                  </a:lnTo>
                  <a:cubicBezTo>
                    <a:pt x="260178" y="259214"/>
                    <a:pt x="267068" y="267292"/>
                    <a:pt x="267543" y="274657"/>
                  </a:cubicBezTo>
                  <a:cubicBezTo>
                    <a:pt x="268019" y="281785"/>
                    <a:pt x="262316" y="289626"/>
                    <a:pt x="251862" y="297466"/>
                  </a:cubicBezTo>
                  <a:cubicBezTo>
                    <a:pt x="191276" y="331205"/>
                    <a:pt x="134016" y="367556"/>
                    <a:pt x="81983" y="405334"/>
                  </a:cubicBezTo>
                  <a:cubicBezTo>
                    <a:pt x="70341" y="409610"/>
                    <a:pt x="61788" y="406997"/>
                    <a:pt x="54660" y="397255"/>
                  </a:cubicBezTo>
                  <a:lnTo>
                    <a:pt x="51334" y="392504"/>
                  </a:lnTo>
                  <a:lnTo>
                    <a:pt x="46582" y="395830"/>
                  </a:lnTo>
                  <a:cubicBezTo>
                    <a:pt x="36603" y="402720"/>
                    <a:pt x="24961" y="405571"/>
                    <a:pt x="11893" y="404858"/>
                  </a:cubicBezTo>
                  <a:lnTo>
                    <a:pt x="9993" y="404858"/>
                  </a:lnTo>
                  <a:cubicBezTo>
                    <a:pt x="9993" y="404858"/>
                    <a:pt x="8329" y="405809"/>
                    <a:pt x="8329" y="405809"/>
                  </a:cubicBezTo>
                  <a:cubicBezTo>
                    <a:pt x="2627" y="409373"/>
                    <a:pt x="-224" y="413649"/>
                    <a:pt x="14" y="418639"/>
                  </a:cubicBezTo>
                  <a:cubicBezTo>
                    <a:pt x="14" y="424341"/>
                    <a:pt x="4766" y="429568"/>
                    <a:pt x="13794" y="434557"/>
                  </a:cubicBezTo>
                  <a:cubicBezTo>
                    <a:pt x="27099" y="441685"/>
                    <a:pt x="24248" y="447863"/>
                    <a:pt x="22823" y="450951"/>
                  </a:cubicBezTo>
                  <a:lnTo>
                    <a:pt x="22110" y="452377"/>
                  </a:lnTo>
                  <a:lnTo>
                    <a:pt x="22110" y="454040"/>
                  </a:lnTo>
                  <a:cubicBezTo>
                    <a:pt x="26624" y="492055"/>
                    <a:pt x="23298" y="531733"/>
                    <a:pt x="12369" y="572599"/>
                  </a:cubicBezTo>
                  <a:cubicBezTo>
                    <a:pt x="964" y="615603"/>
                    <a:pt x="8805" y="656232"/>
                    <a:pt x="36128" y="693296"/>
                  </a:cubicBezTo>
                  <a:cubicBezTo>
                    <a:pt x="45869" y="721808"/>
                    <a:pt x="64639" y="736063"/>
                    <a:pt x="91487" y="736063"/>
                  </a:cubicBezTo>
                  <a:lnTo>
                    <a:pt x="96001" y="736063"/>
                  </a:lnTo>
                  <a:lnTo>
                    <a:pt x="97189" y="731786"/>
                  </a:lnTo>
                  <a:cubicBezTo>
                    <a:pt x="103367" y="711353"/>
                    <a:pt x="115721" y="694247"/>
                    <a:pt x="133303" y="680941"/>
                  </a:cubicBezTo>
                  <a:lnTo>
                    <a:pt x="134729" y="679753"/>
                  </a:lnTo>
                  <a:lnTo>
                    <a:pt x="135204" y="678090"/>
                  </a:lnTo>
                  <a:cubicBezTo>
                    <a:pt x="151123" y="629859"/>
                    <a:pt x="152786" y="580677"/>
                    <a:pt x="140431" y="532446"/>
                  </a:cubicBezTo>
                  <a:cubicBezTo>
                    <a:pt x="139481" y="521754"/>
                    <a:pt x="139481" y="510112"/>
                    <a:pt x="139956" y="497282"/>
                  </a:cubicBezTo>
                  <a:cubicBezTo>
                    <a:pt x="145896" y="502509"/>
                    <a:pt x="153261" y="509399"/>
                    <a:pt x="162290" y="517478"/>
                  </a:cubicBezTo>
                  <a:cubicBezTo>
                    <a:pt x="185811" y="538386"/>
                    <a:pt x="214323" y="546939"/>
                    <a:pt x="247348" y="542900"/>
                  </a:cubicBezTo>
                  <a:cubicBezTo>
                    <a:pt x="255426" y="541474"/>
                    <a:pt x="256852" y="542900"/>
                    <a:pt x="256852" y="542900"/>
                  </a:cubicBezTo>
                  <a:cubicBezTo>
                    <a:pt x="257089" y="543375"/>
                    <a:pt x="257802" y="545276"/>
                    <a:pt x="256377" y="550028"/>
                  </a:cubicBezTo>
                  <a:cubicBezTo>
                    <a:pt x="252813" y="561907"/>
                    <a:pt x="249011" y="571411"/>
                    <a:pt x="244972" y="578301"/>
                  </a:cubicBezTo>
                  <a:cubicBezTo>
                    <a:pt x="219075" y="600635"/>
                    <a:pt x="201493" y="625582"/>
                    <a:pt x="192226" y="652668"/>
                  </a:cubicBezTo>
                  <a:lnTo>
                    <a:pt x="190326" y="658133"/>
                  </a:lnTo>
                  <a:lnTo>
                    <a:pt x="195790" y="660033"/>
                  </a:lnTo>
                  <a:cubicBezTo>
                    <a:pt x="209808" y="665023"/>
                    <a:pt x="210759" y="672150"/>
                    <a:pt x="210283" y="677378"/>
                  </a:cubicBezTo>
                  <a:cubicBezTo>
                    <a:pt x="209571" y="683793"/>
                    <a:pt x="210996" y="689257"/>
                    <a:pt x="214560" y="693534"/>
                  </a:cubicBezTo>
                  <a:cubicBezTo>
                    <a:pt x="218124" y="697811"/>
                    <a:pt x="223826" y="700424"/>
                    <a:pt x="231192" y="701375"/>
                  </a:cubicBezTo>
                  <a:cubicBezTo>
                    <a:pt x="242834" y="718244"/>
                    <a:pt x="247110" y="734875"/>
                    <a:pt x="244259" y="751507"/>
                  </a:cubicBezTo>
                  <a:cubicBezTo>
                    <a:pt x="210521" y="770989"/>
                    <a:pt x="177496" y="789759"/>
                    <a:pt x="144945" y="808291"/>
                  </a:cubicBezTo>
                  <a:lnTo>
                    <a:pt x="130927" y="816369"/>
                  </a:lnTo>
                  <a:lnTo>
                    <a:pt x="146846" y="819458"/>
                  </a:lnTo>
                  <a:cubicBezTo>
                    <a:pt x="167754" y="823260"/>
                    <a:pt x="191751" y="821359"/>
                    <a:pt x="218124" y="813518"/>
                  </a:cubicBezTo>
                  <a:cubicBezTo>
                    <a:pt x="232380" y="809004"/>
                    <a:pt x="246873" y="807816"/>
                    <a:pt x="261128" y="809717"/>
                  </a:cubicBezTo>
                  <a:cubicBezTo>
                    <a:pt x="236656" y="820171"/>
                    <a:pt x="209333" y="828724"/>
                    <a:pt x="179159" y="834902"/>
                  </a:cubicBezTo>
                  <a:cubicBezTo>
                    <a:pt x="151360" y="845831"/>
                    <a:pt x="121899" y="849395"/>
                    <a:pt x="91962" y="845831"/>
                  </a:cubicBezTo>
                  <a:lnTo>
                    <a:pt x="86260" y="845118"/>
                  </a:lnTo>
                  <a:lnTo>
                    <a:pt x="85310" y="850821"/>
                  </a:lnTo>
                  <a:cubicBezTo>
                    <a:pt x="84122" y="857948"/>
                    <a:pt x="85310" y="864126"/>
                    <a:pt x="89111" y="869115"/>
                  </a:cubicBezTo>
                  <a:cubicBezTo>
                    <a:pt x="93863" y="875768"/>
                    <a:pt x="102654" y="879569"/>
                    <a:pt x="115484" y="881232"/>
                  </a:cubicBezTo>
                  <a:cubicBezTo>
                    <a:pt x="134016" y="883608"/>
                    <a:pt x="149460" y="884321"/>
                    <a:pt x="160864" y="883371"/>
                  </a:cubicBezTo>
                  <a:cubicBezTo>
                    <a:pt x="190563" y="889786"/>
                    <a:pt x="220025" y="891924"/>
                    <a:pt x="248774" y="889073"/>
                  </a:cubicBezTo>
                  <a:cubicBezTo>
                    <a:pt x="254476" y="891211"/>
                    <a:pt x="254951" y="893112"/>
                    <a:pt x="254951" y="893350"/>
                  </a:cubicBezTo>
                  <a:cubicBezTo>
                    <a:pt x="254951" y="893350"/>
                    <a:pt x="255426" y="895726"/>
                    <a:pt x="250199" y="900715"/>
                  </a:cubicBezTo>
                  <a:lnTo>
                    <a:pt x="38979" y="1106708"/>
                  </a:lnTo>
                  <a:cubicBezTo>
                    <a:pt x="24961" y="1117637"/>
                    <a:pt x="13557" y="1132844"/>
                    <a:pt x="5478" y="1151613"/>
                  </a:cubicBezTo>
                  <a:lnTo>
                    <a:pt x="4528" y="1153752"/>
                  </a:lnTo>
                  <a:lnTo>
                    <a:pt x="5241" y="1155890"/>
                  </a:lnTo>
                  <a:cubicBezTo>
                    <a:pt x="9755" y="1170858"/>
                    <a:pt x="16883" y="1183926"/>
                    <a:pt x="26387" y="1194855"/>
                  </a:cubicBezTo>
                  <a:lnTo>
                    <a:pt x="28525" y="1197469"/>
                  </a:lnTo>
                  <a:lnTo>
                    <a:pt x="31851" y="1196994"/>
                  </a:lnTo>
                  <a:cubicBezTo>
                    <a:pt x="77231" y="1189153"/>
                    <a:pt x="115959" y="1169195"/>
                    <a:pt x="146846" y="1137833"/>
                  </a:cubicBezTo>
                  <a:cubicBezTo>
                    <a:pt x="176308" y="1107659"/>
                    <a:pt x="208620" y="1078435"/>
                    <a:pt x="242834" y="1051111"/>
                  </a:cubicBezTo>
                  <a:cubicBezTo>
                    <a:pt x="249486" y="1046359"/>
                    <a:pt x="254713" y="1044221"/>
                    <a:pt x="257802" y="1045409"/>
                  </a:cubicBezTo>
                  <a:cubicBezTo>
                    <a:pt x="260891" y="1046359"/>
                    <a:pt x="262554" y="1050874"/>
                    <a:pt x="263504" y="1054438"/>
                  </a:cubicBezTo>
                  <a:cubicBezTo>
                    <a:pt x="268256" y="1070832"/>
                    <a:pt x="276572" y="1082949"/>
                    <a:pt x="288214" y="1090552"/>
                  </a:cubicBezTo>
                  <a:cubicBezTo>
                    <a:pt x="297480" y="1105283"/>
                    <a:pt x="298193" y="1110510"/>
                    <a:pt x="298193" y="1111698"/>
                  </a:cubicBezTo>
                  <a:lnTo>
                    <a:pt x="298193" y="1115737"/>
                  </a:lnTo>
                  <a:lnTo>
                    <a:pt x="301994" y="1117162"/>
                  </a:lnTo>
                  <a:cubicBezTo>
                    <a:pt x="310548" y="1120251"/>
                    <a:pt x="317438" y="1127379"/>
                    <a:pt x="322903" y="1138308"/>
                  </a:cubicBezTo>
                  <a:cubicBezTo>
                    <a:pt x="330030" y="1152801"/>
                    <a:pt x="342860" y="1159929"/>
                    <a:pt x="360680" y="1159929"/>
                  </a:cubicBezTo>
                  <a:cubicBezTo>
                    <a:pt x="374935" y="1159929"/>
                    <a:pt x="388003" y="1163493"/>
                    <a:pt x="399645" y="1170621"/>
                  </a:cubicBezTo>
                  <a:cubicBezTo>
                    <a:pt x="424592" y="1182738"/>
                    <a:pt x="449302" y="1182263"/>
                    <a:pt x="472586" y="1168958"/>
                  </a:cubicBezTo>
                  <a:cubicBezTo>
                    <a:pt x="494207" y="1156603"/>
                    <a:pt x="515591" y="1144248"/>
                    <a:pt x="537212" y="1131655"/>
                  </a:cubicBezTo>
                  <a:cubicBezTo>
                    <a:pt x="579978" y="1101956"/>
                    <a:pt x="614192" y="1067505"/>
                    <a:pt x="638901" y="1029253"/>
                  </a:cubicBezTo>
                  <a:cubicBezTo>
                    <a:pt x="664561" y="989337"/>
                    <a:pt x="686658" y="945620"/>
                    <a:pt x="704714" y="897864"/>
                  </a:cubicBezTo>
                  <a:cubicBezTo>
                    <a:pt x="707091" y="882658"/>
                    <a:pt x="704239" y="866026"/>
                    <a:pt x="695686" y="848682"/>
                  </a:cubicBezTo>
                  <a:cubicBezTo>
                    <a:pt x="683094" y="825636"/>
                    <a:pt x="662423" y="808766"/>
                    <a:pt x="633674" y="798550"/>
                  </a:cubicBezTo>
                  <a:close/>
                  <a:moveTo>
                    <a:pt x="247586" y="358765"/>
                  </a:moveTo>
                  <a:cubicBezTo>
                    <a:pt x="254238" y="357340"/>
                    <a:pt x="258515" y="356627"/>
                    <a:pt x="261366" y="356390"/>
                  </a:cubicBezTo>
                  <a:cubicBezTo>
                    <a:pt x="256614" y="360666"/>
                    <a:pt x="250674" y="362567"/>
                    <a:pt x="242834" y="362567"/>
                  </a:cubicBezTo>
                  <a:cubicBezTo>
                    <a:pt x="240458" y="362567"/>
                    <a:pt x="238319" y="362567"/>
                    <a:pt x="236181" y="363280"/>
                  </a:cubicBezTo>
                  <a:cubicBezTo>
                    <a:pt x="239983" y="361616"/>
                    <a:pt x="243784" y="360191"/>
                    <a:pt x="247348" y="358765"/>
                  </a:cubicBezTo>
                  <a:close/>
                  <a:moveTo>
                    <a:pt x="147559" y="466157"/>
                  </a:moveTo>
                  <a:cubicBezTo>
                    <a:pt x="137818" y="461406"/>
                    <a:pt x="131640" y="455941"/>
                    <a:pt x="129739" y="449764"/>
                  </a:cubicBezTo>
                  <a:cubicBezTo>
                    <a:pt x="128076" y="444774"/>
                    <a:pt x="129027" y="439072"/>
                    <a:pt x="132591" y="432419"/>
                  </a:cubicBezTo>
                  <a:cubicBezTo>
                    <a:pt x="141382" y="415550"/>
                    <a:pt x="154212" y="402720"/>
                    <a:pt x="170843" y="393692"/>
                  </a:cubicBezTo>
                  <a:cubicBezTo>
                    <a:pt x="191276" y="383237"/>
                    <a:pt x="211234" y="373971"/>
                    <a:pt x="229529" y="366131"/>
                  </a:cubicBezTo>
                  <a:cubicBezTo>
                    <a:pt x="228341" y="366843"/>
                    <a:pt x="227390" y="367794"/>
                    <a:pt x="226440" y="368982"/>
                  </a:cubicBezTo>
                  <a:cubicBezTo>
                    <a:pt x="223114" y="373021"/>
                    <a:pt x="222163" y="378723"/>
                    <a:pt x="223826" y="385613"/>
                  </a:cubicBezTo>
                  <a:lnTo>
                    <a:pt x="224539" y="388465"/>
                  </a:lnTo>
                  <a:lnTo>
                    <a:pt x="227153" y="389652"/>
                  </a:lnTo>
                  <a:cubicBezTo>
                    <a:pt x="250437" y="400344"/>
                    <a:pt x="261841" y="418164"/>
                    <a:pt x="262079" y="444061"/>
                  </a:cubicBezTo>
                  <a:cubicBezTo>
                    <a:pt x="226440" y="457842"/>
                    <a:pt x="187950" y="465207"/>
                    <a:pt x="147559" y="466395"/>
                  </a:cubicBezTo>
                  <a:close/>
                  <a:moveTo>
                    <a:pt x="492544" y="347836"/>
                  </a:moveTo>
                  <a:cubicBezTo>
                    <a:pt x="498959" y="349024"/>
                    <a:pt x="503711" y="351638"/>
                    <a:pt x="506800" y="355914"/>
                  </a:cubicBezTo>
                  <a:cubicBezTo>
                    <a:pt x="512027" y="363042"/>
                    <a:pt x="513215" y="375159"/>
                    <a:pt x="510126" y="392028"/>
                  </a:cubicBezTo>
                  <a:cubicBezTo>
                    <a:pt x="503473" y="450239"/>
                    <a:pt x="503473" y="506073"/>
                    <a:pt x="510126" y="557868"/>
                  </a:cubicBezTo>
                  <a:cubicBezTo>
                    <a:pt x="507988" y="562858"/>
                    <a:pt x="505136" y="566184"/>
                    <a:pt x="502048" y="567610"/>
                  </a:cubicBezTo>
                  <a:cubicBezTo>
                    <a:pt x="499197" y="568798"/>
                    <a:pt x="495395" y="568560"/>
                    <a:pt x="490881" y="566659"/>
                  </a:cubicBezTo>
                  <a:cubicBezTo>
                    <a:pt x="477813" y="561432"/>
                    <a:pt x="464270" y="557156"/>
                    <a:pt x="450728" y="554304"/>
                  </a:cubicBezTo>
                  <a:lnTo>
                    <a:pt x="449777" y="554304"/>
                  </a:lnTo>
                  <a:cubicBezTo>
                    <a:pt x="449777" y="554304"/>
                    <a:pt x="448827" y="554304"/>
                    <a:pt x="448827" y="554304"/>
                  </a:cubicBezTo>
                  <a:cubicBezTo>
                    <a:pt x="422929" y="557868"/>
                    <a:pt x="397269" y="561195"/>
                    <a:pt x="373748" y="564283"/>
                  </a:cubicBezTo>
                  <a:cubicBezTo>
                    <a:pt x="369233" y="563808"/>
                    <a:pt x="366145" y="562383"/>
                    <a:pt x="364957" y="560244"/>
                  </a:cubicBezTo>
                  <a:cubicBezTo>
                    <a:pt x="363531" y="557631"/>
                    <a:pt x="364006" y="553117"/>
                    <a:pt x="366145" y="546939"/>
                  </a:cubicBezTo>
                  <a:cubicBezTo>
                    <a:pt x="391567" y="528407"/>
                    <a:pt x="423167" y="516765"/>
                    <a:pt x="460231" y="512250"/>
                  </a:cubicBezTo>
                  <a:lnTo>
                    <a:pt x="462607" y="512250"/>
                  </a:lnTo>
                  <a:cubicBezTo>
                    <a:pt x="462607" y="512250"/>
                    <a:pt x="464033" y="510112"/>
                    <a:pt x="464033" y="510112"/>
                  </a:cubicBezTo>
                  <a:cubicBezTo>
                    <a:pt x="477576" y="494193"/>
                    <a:pt x="481852" y="481126"/>
                    <a:pt x="477576" y="469959"/>
                  </a:cubicBezTo>
                  <a:cubicBezTo>
                    <a:pt x="472586" y="457604"/>
                    <a:pt x="457143" y="449764"/>
                    <a:pt x="429582" y="446437"/>
                  </a:cubicBezTo>
                  <a:cubicBezTo>
                    <a:pt x="416277" y="445962"/>
                    <a:pt x="407011" y="442636"/>
                    <a:pt x="402021" y="436696"/>
                  </a:cubicBezTo>
                  <a:cubicBezTo>
                    <a:pt x="397269" y="431231"/>
                    <a:pt x="395606" y="422915"/>
                    <a:pt x="397032" y="411986"/>
                  </a:cubicBezTo>
                  <a:lnTo>
                    <a:pt x="397032" y="409848"/>
                  </a:lnTo>
                  <a:cubicBezTo>
                    <a:pt x="397032" y="409848"/>
                    <a:pt x="396319" y="407947"/>
                    <a:pt x="396319" y="407947"/>
                  </a:cubicBezTo>
                  <a:cubicBezTo>
                    <a:pt x="387765" y="394167"/>
                    <a:pt x="389429" y="389177"/>
                    <a:pt x="389904" y="387989"/>
                  </a:cubicBezTo>
                  <a:cubicBezTo>
                    <a:pt x="391092" y="385613"/>
                    <a:pt x="395844" y="384426"/>
                    <a:pt x="402734" y="384426"/>
                  </a:cubicBezTo>
                  <a:lnTo>
                    <a:pt x="404159" y="384426"/>
                  </a:lnTo>
                  <a:cubicBezTo>
                    <a:pt x="437185" y="376822"/>
                    <a:pt x="466884" y="364468"/>
                    <a:pt x="492544" y="347836"/>
                  </a:cubicBezTo>
                  <a:close/>
                  <a:moveTo>
                    <a:pt x="368045" y="691633"/>
                  </a:moveTo>
                  <a:cubicBezTo>
                    <a:pt x="382538" y="674289"/>
                    <a:pt x="402734" y="662172"/>
                    <a:pt x="427681" y="655281"/>
                  </a:cubicBezTo>
                  <a:lnTo>
                    <a:pt x="493019" y="622494"/>
                  </a:lnTo>
                  <a:cubicBezTo>
                    <a:pt x="498009" y="621543"/>
                    <a:pt x="500622" y="622019"/>
                    <a:pt x="501335" y="622731"/>
                  </a:cubicBezTo>
                  <a:cubicBezTo>
                    <a:pt x="502048" y="623444"/>
                    <a:pt x="502523" y="625582"/>
                    <a:pt x="501810" y="629859"/>
                  </a:cubicBezTo>
                  <a:cubicBezTo>
                    <a:pt x="499434" y="642214"/>
                    <a:pt x="497771" y="652906"/>
                    <a:pt x="496821" y="661697"/>
                  </a:cubicBezTo>
                  <a:cubicBezTo>
                    <a:pt x="493732" y="697573"/>
                    <a:pt x="495870" y="732024"/>
                    <a:pt x="503473" y="764574"/>
                  </a:cubicBezTo>
                  <a:cubicBezTo>
                    <a:pt x="461182" y="766950"/>
                    <a:pt x="419603" y="772890"/>
                    <a:pt x="379450" y="782869"/>
                  </a:cubicBezTo>
                  <a:cubicBezTo>
                    <a:pt x="374935" y="784057"/>
                    <a:pt x="368996" y="785007"/>
                    <a:pt x="365907" y="782869"/>
                  </a:cubicBezTo>
                  <a:cubicBezTo>
                    <a:pt x="363056" y="780730"/>
                    <a:pt x="362343" y="775979"/>
                    <a:pt x="362105" y="771702"/>
                  </a:cubicBezTo>
                  <a:cubicBezTo>
                    <a:pt x="377074" y="744379"/>
                    <a:pt x="379212" y="717293"/>
                    <a:pt x="368045" y="691633"/>
                  </a:cubicBezTo>
                  <a:close/>
                  <a:moveTo>
                    <a:pt x="293916" y="346648"/>
                  </a:moveTo>
                  <a:cubicBezTo>
                    <a:pt x="293916" y="346648"/>
                    <a:pt x="295104" y="345935"/>
                    <a:pt x="295817" y="345460"/>
                  </a:cubicBezTo>
                  <a:cubicBezTo>
                    <a:pt x="306509" y="339045"/>
                    <a:pt x="315775" y="334531"/>
                    <a:pt x="324091" y="331205"/>
                  </a:cubicBezTo>
                  <a:cubicBezTo>
                    <a:pt x="350939" y="314811"/>
                    <a:pt x="381588" y="304594"/>
                    <a:pt x="414851" y="300793"/>
                  </a:cubicBezTo>
                  <a:lnTo>
                    <a:pt x="422216" y="300080"/>
                  </a:lnTo>
                  <a:cubicBezTo>
                    <a:pt x="408674" y="307208"/>
                    <a:pt x="394181" y="312672"/>
                    <a:pt x="378737" y="316474"/>
                  </a:cubicBezTo>
                  <a:lnTo>
                    <a:pt x="295104" y="347123"/>
                  </a:lnTo>
                  <a:cubicBezTo>
                    <a:pt x="295104" y="347123"/>
                    <a:pt x="293916" y="347123"/>
                    <a:pt x="293441" y="346886"/>
                  </a:cubicBezTo>
                  <a:close/>
                  <a:moveTo>
                    <a:pt x="516541" y="948946"/>
                  </a:moveTo>
                  <a:cubicBezTo>
                    <a:pt x="480664" y="980071"/>
                    <a:pt x="447401" y="1012859"/>
                    <a:pt x="417702" y="1046597"/>
                  </a:cubicBezTo>
                  <a:cubicBezTo>
                    <a:pt x="389429" y="1059427"/>
                    <a:pt x="359492" y="1057051"/>
                    <a:pt x="325754" y="1038994"/>
                  </a:cubicBezTo>
                  <a:cubicBezTo>
                    <a:pt x="309597" y="1030916"/>
                    <a:pt x="300094" y="1022125"/>
                    <a:pt x="297718" y="1012621"/>
                  </a:cubicBezTo>
                  <a:cubicBezTo>
                    <a:pt x="295817" y="1005256"/>
                    <a:pt x="298193" y="997178"/>
                    <a:pt x="303658" y="989100"/>
                  </a:cubicBezTo>
                  <a:cubicBezTo>
                    <a:pt x="336683" y="959163"/>
                    <a:pt x="368283" y="927801"/>
                    <a:pt x="396794" y="896914"/>
                  </a:cubicBezTo>
                  <a:lnTo>
                    <a:pt x="450490" y="851058"/>
                  </a:lnTo>
                  <a:cubicBezTo>
                    <a:pt x="474249" y="847494"/>
                    <a:pt x="500860" y="845831"/>
                    <a:pt x="529609" y="845831"/>
                  </a:cubicBezTo>
                  <a:lnTo>
                    <a:pt x="531272" y="845831"/>
                  </a:lnTo>
                  <a:cubicBezTo>
                    <a:pt x="545290" y="841792"/>
                    <a:pt x="559308" y="841554"/>
                    <a:pt x="573326" y="845593"/>
                  </a:cubicBezTo>
                  <a:cubicBezTo>
                    <a:pt x="569049" y="885271"/>
                    <a:pt x="550041" y="919960"/>
                    <a:pt x="516541" y="948946"/>
                  </a:cubicBezTo>
                  <a:close/>
                </a:path>
              </a:pathLst>
            </a:custGeom>
            <a:grpFill/>
            <a:ln w="23738"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D1BD99A6-E0DD-8D32-6373-3EC1A6FECB09}"/>
                </a:ext>
              </a:extLst>
            </p:cNvPr>
            <p:cNvSpPr/>
            <p:nvPr/>
          </p:nvSpPr>
          <p:spPr>
            <a:xfrm>
              <a:off x="4996894" y="3337526"/>
              <a:ext cx="1297020" cy="1326481"/>
            </a:xfrm>
            <a:custGeom>
              <a:avLst/>
              <a:gdLst>
                <a:gd name="connsiteX0" fmla="*/ 1249502 w 1297020"/>
                <a:gd name="connsiteY0" fmla="*/ 1153514 h 1326481"/>
                <a:gd name="connsiteX1" fmla="*/ 1003593 w 1297020"/>
                <a:gd name="connsiteY1" fmla="*/ 1001455 h 1326481"/>
                <a:gd name="connsiteX2" fmla="*/ 1009295 w 1297020"/>
                <a:gd name="connsiteY2" fmla="*/ 987674 h 1326481"/>
                <a:gd name="connsiteX3" fmla="*/ 1029491 w 1297020"/>
                <a:gd name="connsiteY3" fmla="*/ 948946 h 1326481"/>
                <a:gd name="connsiteX4" fmla="*/ 1086038 w 1297020"/>
                <a:gd name="connsiteY4" fmla="*/ 809955 h 1326481"/>
                <a:gd name="connsiteX5" fmla="*/ 1080573 w 1297020"/>
                <a:gd name="connsiteY5" fmla="*/ 720382 h 1326481"/>
                <a:gd name="connsiteX6" fmla="*/ 1079148 w 1297020"/>
                <a:gd name="connsiteY6" fmla="*/ 718006 h 1326481"/>
                <a:gd name="connsiteX7" fmla="*/ 1076771 w 1297020"/>
                <a:gd name="connsiteY7" fmla="*/ 716580 h 1326481"/>
                <a:gd name="connsiteX8" fmla="*/ 1006919 w 1297020"/>
                <a:gd name="connsiteY8" fmla="*/ 701137 h 1326481"/>
                <a:gd name="connsiteX9" fmla="*/ 886460 w 1297020"/>
                <a:gd name="connsiteY9" fmla="*/ 747230 h 1326481"/>
                <a:gd name="connsiteX10" fmla="*/ 781919 w 1297020"/>
                <a:gd name="connsiteY10" fmla="*/ 788809 h 1326481"/>
                <a:gd name="connsiteX11" fmla="*/ 805916 w 1297020"/>
                <a:gd name="connsiteY11" fmla="*/ 767901 h 1326481"/>
                <a:gd name="connsiteX12" fmla="*/ 954886 w 1297020"/>
                <a:gd name="connsiteY12" fmla="*/ 653143 h 1326481"/>
                <a:gd name="connsiteX13" fmla="*/ 1019749 w 1297020"/>
                <a:gd name="connsiteY13" fmla="*/ 594458 h 1326481"/>
                <a:gd name="connsiteX14" fmla="*/ 1097680 w 1297020"/>
                <a:gd name="connsiteY14" fmla="*/ 504410 h 1326481"/>
                <a:gd name="connsiteX15" fmla="*/ 1142110 w 1297020"/>
                <a:gd name="connsiteY15" fmla="*/ 476612 h 1326481"/>
                <a:gd name="connsiteX16" fmla="*/ 1146861 w 1297020"/>
                <a:gd name="connsiteY16" fmla="*/ 473285 h 1326481"/>
                <a:gd name="connsiteX17" fmla="*/ 1146861 w 1297020"/>
                <a:gd name="connsiteY17" fmla="*/ 467345 h 1326481"/>
                <a:gd name="connsiteX18" fmla="*/ 1070594 w 1297020"/>
                <a:gd name="connsiteY18" fmla="*/ 392028 h 1326481"/>
                <a:gd name="connsiteX19" fmla="*/ 1041845 w 1297020"/>
                <a:gd name="connsiteY19" fmla="*/ 381812 h 1326481"/>
                <a:gd name="connsiteX20" fmla="*/ 1030203 w 1297020"/>
                <a:gd name="connsiteY20" fmla="*/ 376110 h 1326481"/>
                <a:gd name="connsiteX21" fmla="*/ 1024739 w 1297020"/>
                <a:gd name="connsiteY21" fmla="*/ 385613 h 1326481"/>
                <a:gd name="connsiteX22" fmla="*/ 1006919 w 1297020"/>
                <a:gd name="connsiteY22" fmla="*/ 383000 h 1326481"/>
                <a:gd name="connsiteX23" fmla="*/ 994802 w 1297020"/>
                <a:gd name="connsiteY23" fmla="*/ 393692 h 1326481"/>
                <a:gd name="connsiteX24" fmla="*/ 962964 w 1297020"/>
                <a:gd name="connsiteY24" fmla="*/ 410323 h 1326481"/>
                <a:gd name="connsiteX25" fmla="*/ 973181 w 1297020"/>
                <a:gd name="connsiteY25" fmla="*/ 351400 h 1326481"/>
                <a:gd name="connsiteX26" fmla="*/ 985536 w 1297020"/>
                <a:gd name="connsiteY26" fmla="*/ 281073 h 1326481"/>
                <a:gd name="connsiteX27" fmla="*/ 1000742 w 1297020"/>
                <a:gd name="connsiteY27" fmla="*/ 191025 h 1326481"/>
                <a:gd name="connsiteX28" fmla="*/ 1016185 w 1297020"/>
                <a:gd name="connsiteY28" fmla="*/ 97651 h 1326481"/>
                <a:gd name="connsiteX29" fmla="*/ 1016660 w 1297020"/>
                <a:gd name="connsiteY29" fmla="*/ 94562 h 1326481"/>
                <a:gd name="connsiteX30" fmla="*/ 1015473 w 1297020"/>
                <a:gd name="connsiteY30" fmla="*/ 91711 h 1326481"/>
                <a:gd name="connsiteX31" fmla="*/ 967241 w 1297020"/>
                <a:gd name="connsiteY31" fmla="*/ 39678 h 1326481"/>
                <a:gd name="connsiteX32" fmla="*/ 964152 w 1297020"/>
                <a:gd name="connsiteY32" fmla="*/ 38015 h 1326481"/>
                <a:gd name="connsiteX33" fmla="*/ 960589 w 1297020"/>
                <a:gd name="connsiteY33" fmla="*/ 38015 h 1326481"/>
                <a:gd name="connsiteX34" fmla="*/ 864601 w 1297020"/>
                <a:gd name="connsiteY34" fmla="*/ 33738 h 1326481"/>
                <a:gd name="connsiteX35" fmla="*/ 859374 w 1297020"/>
                <a:gd name="connsiteY35" fmla="*/ 33025 h 1326481"/>
                <a:gd name="connsiteX36" fmla="*/ 855335 w 1297020"/>
                <a:gd name="connsiteY36" fmla="*/ 36352 h 1326481"/>
                <a:gd name="connsiteX37" fmla="*/ 752457 w 1297020"/>
                <a:gd name="connsiteY37" fmla="*/ 161326 h 1326481"/>
                <a:gd name="connsiteX38" fmla="*/ 751031 w 1297020"/>
                <a:gd name="connsiteY38" fmla="*/ 163939 h 1326481"/>
                <a:gd name="connsiteX39" fmla="*/ 751031 w 1297020"/>
                <a:gd name="connsiteY39" fmla="*/ 167028 h 1326481"/>
                <a:gd name="connsiteX40" fmla="*/ 743904 w 1297020"/>
                <a:gd name="connsiteY40" fmla="*/ 186510 h 1326481"/>
                <a:gd name="connsiteX41" fmla="*/ 740815 w 1297020"/>
                <a:gd name="connsiteY41" fmla="*/ 208607 h 1326481"/>
                <a:gd name="connsiteX42" fmla="*/ 761486 w 1297020"/>
                <a:gd name="connsiteY42" fmla="*/ 218586 h 1326481"/>
                <a:gd name="connsiteX43" fmla="*/ 817320 w 1297020"/>
                <a:gd name="connsiteY43" fmla="*/ 204568 h 1326481"/>
                <a:gd name="connsiteX44" fmla="*/ 859611 w 1297020"/>
                <a:gd name="connsiteY44" fmla="*/ 193876 h 1326481"/>
                <a:gd name="connsiteX45" fmla="*/ 861750 w 1297020"/>
                <a:gd name="connsiteY45" fmla="*/ 193876 h 1326481"/>
                <a:gd name="connsiteX46" fmla="*/ 863888 w 1297020"/>
                <a:gd name="connsiteY46" fmla="*/ 193876 h 1326481"/>
                <a:gd name="connsiteX47" fmla="*/ 868402 w 1297020"/>
                <a:gd name="connsiteY47" fmla="*/ 193163 h 1326481"/>
                <a:gd name="connsiteX48" fmla="*/ 868878 w 1297020"/>
                <a:gd name="connsiteY48" fmla="*/ 201004 h 1326481"/>
                <a:gd name="connsiteX49" fmla="*/ 861987 w 1297020"/>
                <a:gd name="connsiteY49" fmla="*/ 240919 h 1326481"/>
                <a:gd name="connsiteX50" fmla="*/ 861987 w 1297020"/>
                <a:gd name="connsiteY50" fmla="*/ 445012 h 1326481"/>
                <a:gd name="connsiteX51" fmla="*/ 863413 w 1297020"/>
                <a:gd name="connsiteY51" fmla="*/ 449764 h 1326481"/>
                <a:gd name="connsiteX52" fmla="*/ 917584 w 1297020"/>
                <a:gd name="connsiteY52" fmla="*/ 528169 h 1326481"/>
                <a:gd name="connsiteX53" fmla="*/ 825398 w 1297020"/>
                <a:gd name="connsiteY53" fmla="*/ 652430 h 1326481"/>
                <a:gd name="connsiteX54" fmla="*/ 745804 w 1297020"/>
                <a:gd name="connsiteY54" fmla="*/ 736776 h 1326481"/>
                <a:gd name="connsiteX55" fmla="*/ 698999 w 1297020"/>
                <a:gd name="connsiteY55" fmla="*/ 849395 h 1326481"/>
                <a:gd name="connsiteX56" fmla="*/ 698999 w 1297020"/>
                <a:gd name="connsiteY56" fmla="*/ 852246 h 1326481"/>
                <a:gd name="connsiteX57" fmla="*/ 699949 w 1297020"/>
                <a:gd name="connsiteY57" fmla="*/ 854860 h 1326481"/>
                <a:gd name="connsiteX58" fmla="*/ 710878 w 1297020"/>
                <a:gd name="connsiteY58" fmla="*/ 874105 h 1326481"/>
                <a:gd name="connsiteX59" fmla="*/ 706839 w 1297020"/>
                <a:gd name="connsiteY59" fmla="*/ 873629 h 1326481"/>
                <a:gd name="connsiteX60" fmla="*/ 634849 w 1297020"/>
                <a:gd name="connsiteY60" fmla="*/ 902616 h 1326481"/>
                <a:gd name="connsiteX61" fmla="*/ 631285 w 1297020"/>
                <a:gd name="connsiteY61" fmla="*/ 865076 h 1326481"/>
                <a:gd name="connsiteX62" fmla="*/ 625582 w 1297020"/>
                <a:gd name="connsiteY62" fmla="*/ 790472 h 1326481"/>
                <a:gd name="connsiteX63" fmla="*/ 625582 w 1297020"/>
                <a:gd name="connsiteY63" fmla="*/ 789046 h 1326481"/>
                <a:gd name="connsiteX64" fmla="*/ 625582 w 1297020"/>
                <a:gd name="connsiteY64" fmla="*/ 787621 h 1326481"/>
                <a:gd name="connsiteX65" fmla="*/ 606337 w 1297020"/>
                <a:gd name="connsiteY65" fmla="*/ 725134 h 1326481"/>
                <a:gd name="connsiteX66" fmla="*/ 620593 w 1297020"/>
                <a:gd name="connsiteY66" fmla="*/ 659083 h 1326481"/>
                <a:gd name="connsiteX67" fmla="*/ 568798 w 1297020"/>
                <a:gd name="connsiteY67" fmla="*/ 615128 h 1326481"/>
                <a:gd name="connsiteX68" fmla="*/ 545514 w 1297020"/>
                <a:gd name="connsiteY68" fmla="*/ 606575 h 1326481"/>
                <a:gd name="connsiteX69" fmla="*/ 542900 w 1297020"/>
                <a:gd name="connsiteY69" fmla="*/ 604674 h 1326481"/>
                <a:gd name="connsiteX70" fmla="*/ 539574 w 1297020"/>
                <a:gd name="connsiteY70" fmla="*/ 604674 h 1326481"/>
                <a:gd name="connsiteX71" fmla="*/ 503460 w 1297020"/>
                <a:gd name="connsiteY71" fmla="*/ 622494 h 1326481"/>
                <a:gd name="connsiteX72" fmla="*/ 485165 w 1297020"/>
                <a:gd name="connsiteY72" fmla="*/ 638412 h 1326481"/>
                <a:gd name="connsiteX73" fmla="*/ 515339 w 1297020"/>
                <a:gd name="connsiteY73" fmla="*/ 649579 h 1326481"/>
                <a:gd name="connsiteX74" fmla="*/ 513676 w 1297020"/>
                <a:gd name="connsiteY74" fmla="*/ 653143 h 1326481"/>
                <a:gd name="connsiteX75" fmla="*/ 499658 w 1297020"/>
                <a:gd name="connsiteY75" fmla="*/ 684268 h 1326481"/>
                <a:gd name="connsiteX76" fmla="*/ 441210 w 1297020"/>
                <a:gd name="connsiteY76" fmla="*/ 815182 h 1326481"/>
                <a:gd name="connsiteX77" fmla="*/ 340708 w 1297020"/>
                <a:gd name="connsiteY77" fmla="*/ 815894 h 1326481"/>
                <a:gd name="connsiteX78" fmla="*/ 279172 w 1297020"/>
                <a:gd name="connsiteY78" fmla="*/ 819458 h 1326481"/>
                <a:gd name="connsiteX79" fmla="*/ 227139 w 1297020"/>
                <a:gd name="connsiteY79" fmla="*/ 837040 h 1326481"/>
                <a:gd name="connsiteX80" fmla="*/ 224525 w 1297020"/>
                <a:gd name="connsiteY80" fmla="*/ 839654 h 1326481"/>
                <a:gd name="connsiteX81" fmla="*/ 223813 w 1297020"/>
                <a:gd name="connsiteY81" fmla="*/ 843218 h 1326481"/>
                <a:gd name="connsiteX82" fmla="*/ 221912 w 1297020"/>
                <a:gd name="connsiteY82" fmla="*/ 849157 h 1326481"/>
                <a:gd name="connsiteX83" fmla="*/ 250423 w 1297020"/>
                <a:gd name="connsiteY83" fmla="*/ 803540 h 1326481"/>
                <a:gd name="connsiteX84" fmla="*/ 253512 w 1297020"/>
                <a:gd name="connsiteY84" fmla="*/ 800926 h 1326481"/>
                <a:gd name="connsiteX85" fmla="*/ 471147 w 1297020"/>
                <a:gd name="connsiteY85" fmla="*/ 596834 h 1326481"/>
                <a:gd name="connsiteX86" fmla="*/ 527457 w 1297020"/>
                <a:gd name="connsiteY86" fmla="*/ 547177 h 1326481"/>
                <a:gd name="connsiteX87" fmla="*/ 533634 w 1297020"/>
                <a:gd name="connsiteY87" fmla="*/ 540286 h 1326481"/>
                <a:gd name="connsiteX88" fmla="*/ 528644 w 1297020"/>
                <a:gd name="connsiteY88" fmla="*/ 532684 h 1326481"/>
                <a:gd name="connsiteX89" fmla="*/ 454516 w 1297020"/>
                <a:gd name="connsiteY89" fmla="*/ 511063 h 1326481"/>
                <a:gd name="connsiteX90" fmla="*/ 454516 w 1297020"/>
                <a:gd name="connsiteY90" fmla="*/ 511063 h 1326481"/>
                <a:gd name="connsiteX91" fmla="*/ 455703 w 1297020"/>
                <a:gd name="connsiteY91" fmla="*/ 509875 h 1326481"/>
                <a:gd name="connsiteX92" fmla="*/ 478988 w 1297020"/>
                <a:gd name="connsiteY92" fmla="*/ 486590 h 1326481"/>
                <a:gd name="connsiteX93" fmla="*/ 527457 w 1297020"/>
                <a:gd name="connsiteY93" fmla="*/ 416501 h 1326481"/>
                <a:gd name="connsiteX94" fmla="*/ 526269 w 1297020"/>
                <a:gd name="connsiteY94" fmla="*/ 411273 h 1326481"/>
                <a:gd name="connsiteX95" fmla="*/ 521517 w 1297020"/>
                <a:gd name="connsiteY95" fmla="*/ 408660 h 1326481"/>
                <a:gd name="connsiteX96" fmla="*/ 463544 w 1297020"/>
                <a:gd name="connsiteY96" fmla="*/ 380386 h 1326481"/>
                <a:gd name="connsiteX97" fmla="*/ 459030 w 1297020"/>
                <a:gd name="connsiteY97" fmla="*/ 378486 h 1326481"/>
                <a:gd name="connsiteX98" fmla="*/ 454516 w 1297020"/>
                <a:gd name="connsiteY98" fmla="*/ 380386 h 1326481"/>
                <a:gd name="connsiteX99" fmla="*/ 432419 w 1297020"/>
                <a:gd name="connsiteY99" fmla="*/ 378010 h 1326481"/>
                <a:gd name="connsiteX100" fmla="*/ 408898 w 1297020"/>
                <a:gd name="connsiteY100" fmla="*/ 375397 h 1326481"/>
                <a:gd name="connsiteX101" fmla="*/ 393454 w 1297020"/>
                <a:gd name="connsiteY101" fmla="*/ 390840 h 1326481"/>
                <a:gd name="connsiteX102" fmla="*/ 327403 w 1297020"/>
                <a:gd name="connsiteY102" fmla="*/ 404859 h 1326481"/>
                <a:gd name="connsiteX103" fmla="*/ 359241 w 1297020"/>
                <a:gd name="connsiteY103" fmla="*/ 363517 h 1326481"/>
                <a:gd name="connsiteX104" fmla="*/ 361854 w 1297020"/>
                <a:gd name="connsiteY104" fmla="*/ 360429 h 1326481"/>
                <a:gd name="connsiteX105" fmla="*/ 445725 w 1297020"/>
                <a:gd name="connsiteY105" fmla="*/ 282973 h 1326481"/>
                <a:gd name="connsiteX106" fmla="*/ 495381 w 1297020"/>
                <a:gd name="connsiteY106" fmla="*/ 270856 h 1326481"/>
                <a:gd name="connsiteX107" fmla="*/ 502034 w 1297020"/>
                <a:gd name="connsiteY107" fmla="*/ 269430 h 1326481"/>
                <a:gd name="connsiteX108" fmla="*/ 504172 w 1297020"/>
                <a:gd name="connsiteY108" fmla="*/ 263015 h 1326481"/>
                <a:gd name="connsiteX109" fmla="*/ 482076 w 1297020"/>
                <a:gd name="connsiteY109" fmla="*/ 209795 h 1326481"/>
                <a:gd name="connsiteX110" fmla="*/ 467346 w 1297020"/>
                <a:gd name="connsiteY110" fmla="*/ 200766 h 1326481"/>
                <a:gd name="connsiteX111" fmla="*/ 479938 w 1297020"/>
                <a:gd name="connsiteY111" fmla="*/ 197677 h 1326481"/>
                <a:gd name="connsiteX112" fmla="*/ 500371 w 1297020"/>
                <a:gd name="connsiteY112" fmla="*/ 193638 h 1326481"/>
                <a:gd name="connsiteX113" fmla="*/ 509875 w 1297020"/>
                <a:gd name="connsiteY113" fmla="*/ 181759 h 1326481"/>
                <a:gd name="connsiteX114" fmla="*/ 528644 w 1297020"/>
                <a:gd name="connsiteY114" fmla="*/ 167741 h 1326481"/>
                <a:gd name="connsiteX115" fmla="*/ 526031 w 1297020"/>
                <a:gd name="connsiteY115" fmla="*/ 129726 h 1326481"/>
                <a:gd name="connsiteX116" fmla="*/ 524843 w 1297020"/>
                <a:gd name="connsiteY116" fmla="*/ 128063 h 1326481"/>
                <a:gd name="connsiteX117" fmla="*/ 540524 w 1297020"/>
                <a:gd name="connsiteY117" fmla="*/ 120222 h 1326481"/>
                <a:gd name="connsiteX118" fmla="*/ 526506 w 1297020"/>
                <a:gd name="connsiteY118" fmla="*/ 108580 h 1326481"/>
                <a:gd name="connsiteX119" fmla="*/ 512251 w 1297020"/>
                <a:gd name="connsiteY119" fmla="*/ 85533 h 1326481"/>
                <a:gd name="connsiteX120" fmla="*/ 512251 w 1297020"/>
                <a:gd name="connsiteY120" fmla="*/ 81019 h 1326481"/>
                <a:gd name="connsiteX121" fmla="*/ 509399 w 1297020"/>
                <a:gd name="connsiteY121" fmla="*/ 77693 h 1326481"/>
                <a:gd name="connsiteX122" fmla="*/ 375397 w 1297020"/>
                <a:gd name="connsiteY122" fmla="*/ 15206 h 1326481"/>
                <a:gd name="connsiteX123" fmla="*/ 305070 w 1297020"/>
                <a:gd name="connsiteY123" fmla="*/ 0 h 1326481"/>
                <a:gd name="connsiteX124" fmla="*/ 297704 w 1297020"/>
                <a:gd name="connsiteY124" fmla="*/ 0 h 1326481"/>
                <a:gd name="connsiteX125" fmla="*/ 294378 w 1297020"/>
                <a:gd name="connsiteY125" fmla="*/ 6653 h 1326481"/>
                <a:gd name="connsiteX126" fmla="*/ 268005 w 1297020"/>
                <a:gd name="connsiteY126" fmla="*/ 28274 h 1326481"/>
                <a:gd name="connsiteX127" fmla="*/ 241870 w 1297020"/>
                <a:gd name="connsiteY127" fmla="*/ 35164 h 1326481"/>
                <a:gd name="connsiteX128" fmla="*/ 264679 w 1297020"/>
                <a:gd name="connsiteY128" fmla="*/ 49657 h 1326481"/>
                <a:gd name="connsiteX129" fmla="*/ 299842 w 1297020"/>
                <a:gd name="connsiteY129" fmla="*/ 77693 h 1326481"/>
                <a:gd name="connsiteX130" fmla="*/ 302218 w 1297020"/>
                <a:gd name="connsiteY130" fmla="*/ 79356 h 1326481"/>
                <a:gd name="connsiteX131" fmla="*/ 362329 w 1297020"/>
                <a:gd name="connsiteY131" fmla="*/ 158475 h 1326481"/>
                <a:gd name="connsiteX132" fmla="*/ 364230 w 1297020"/>
                <a:gd name="connsiteY132" fmla="*/ 163226 h 1326481"/>
                <a:gd name="connsiteX133" fmla="*/ 373734 w 1297020"/>
                <a:gd name="connsiteY133" fmla="*/ 174156 h 1326481"/>
                <a:gd name="connsiteX134" fmla="*/ 296516 w 1297020"/>
                <a:gd name="connsiteY134" fmla="*/ 191738 h 1326481"/>
                <a:gd name="connsiteX135" fmla="*/ 213596 w 1297020"/>
                <a:gd name="connsiteY135" fmla="*/ 215497 h 1326481"/>
                <a:gd name="connsiteX136" fmla="*/ 165127 w 1297020"/>
                <a:gd name="connsiteY136" fmla="*/ 217160 h 1326481"/>
                <a:gd name="connsiteX137" fmla="*/ 208844 w 1297020"/>
                <a:gd name="connsiteY137" fmla="*/ 238068 h 1326481"/>
                <a:gd name="connsiteX138" fmla="*/ 283448 w 1297020"/>
                <a:gd name="connsiteY138" fmla="*/ 270618 h 1326481"/>
                <a:gd name="connsiteX139" fmla="*/ 287012 w 1297020"/>
                <a:gd name="connsiteY139" fmla="*/ 271331 h 1326481"/>
                <a:gd name="connsiteX140" fmla="*/ 292952 w 1297020"/>
                <a:gd name="connsiteY140" fmla="*/ 272044 h 1326481"/>
                <a:gd name="connsiteX141" fmla="*/ 291051 w 1297020"/>
                <a:gd name="connsiteY141" fmla="*/ 274895 h 1326481"/>
                <a:gd name="connsiteX142" fmla="*/ 269906 w 1297020"/>
                <a:gd name="connsiteY142" fmla="*/ 311484 h 1326481"/>
                <a:gd name="connsiteX143" fmla="*/ 232841 w 1297020"/>
                <a:gd name="connsiteY143" fmla="*/ 416263 h 1326481"/>
                <a:gd name="connsiteX144" fmla="*/ 234029 w 1297020"/>
                <a:gd name="connsiteY144" fmla="*/ 420302 h 1326481"/>
                <a:gd name="connsiteX145" fmla="*/ 233554 w 1297020"/>
                <a:gd name="connsiteY145" fmla="*/ 452139 h 1326481"/>
                <a:gd name="connsiteX146" fmla="*/ 232128 w 1297020"/>
                <a:gd name="connsiteY146" fmla="*/ 481601 h 1326481"/>
                <a:gd name="connsiteX147" fmla="*/ 250898 w 1297020"/>
                <a:gd name="connsiteY147" fmla="*/ 498233 h 1326481"/>
                <a:gd name="connsiteX148" fmla="*/ 257076 w 1297020"/>
                <a:gd name="connsiteY148" fmla="*/ 500608 h 1326481"/>
                <a:gd name="connsiteX149" fmla="*/ 262303 w 1297020"/>
                <a:gd name="connsiteY149" fmla="*/ 496569 h 1326481"/>
                <a:gd name="connsiteX150" fmla="*/ 322889 w 1297020"/>
                <a:gd name="connsiteY150" fmla="*/ 465207 h 1326481"/>
                <a:gd name="connsiteX151" fmla="*/ 376585 w 1297020"/>
                <a:gd name="connsiteY151" fmla="*/ 457842 h 1326481"/>
                <a:gd name="connsiteX152" fmla="*/ 301030 w 1297020"/>
                <a:gd name="connsiteY152" fmla="*/ 545751 h 1326481"/>
                <a:gd name="connsiteX153" fmla="*/ 229040 w 1297020"/>
                <a:gd name="connsiteY153" fmla="*/ 595883 h 1326481"/>
                <a:gd name="connsiteX154" fmla="*/ 38490 w 1297020"/>
                <a:gd name="connsiteY154" fmla="*/ 659321 h 1326481"/>
                <a:gd name="connsiteX155" fmla="*/ 26610 w 1297020"/>
                <a:gd name="connsiteY155" fmla="*/ 651955 h 1326481"/>
                <a:gd name="connsiteX156" fmla="*/ 6177 w 1297020"/>
                <a:gd name="connsiteY156" fmla="*/ 657182 h 1326481"/>
                <a:gd name="connsiteX157" fmla="*/ 0 w 1297020"/>
                <a:gd name="connsiteY157" fmla="*/ 661934 h 1326481"/>
                <a:gd name="connsiteX158" fmla="*/ 1663 w 1297020"/>
                <a:gd name="connsiteY158" fmla="*/ 669537 h 1326481"/>
                <a:gd name="connsiteX159" fmla="*/ 35164 w 1297020"/>
                <a:gd name="connsiteY159" fmla="*/ 700187 h 1326481"/>
                <a:gd name="connsiteX160" fmla="*/ 98839 w 1297020"/>
                <a:gd name="connsiteY160" fmla="*/ 700187 h 1326481"/>
                <a:gd name="connsiteX161" fmla="*/ 274182 w 1297020"/>
                <a:gd name="connsiteY161" fmla="*/ 651955 h 1326481"/>
                <a:gd name="connsiteX162" fmla="*/ 295566 w 1297020"/>
                <a:gd name="connsiteY162" fmla="*/ 644352 h 1326481"/>
                <a:gd name="connsiteX163" fmla="*/ 289626 w 1297020"/>
                <a:gd name="connsiteY163" fmla="*/ 653618 h 1326481"/>
                <a:gd name="connsiteX164" fmla="*/ 185323 w 1297020"/>
                <a:gd name="connsiteY164" fmla="*/ 745804 h 1326481"/>
                <a:gd name="connsiteX165" fmla="*/ 95988 w 1297020"/>
                <a:gd name="connsiteY165" fmla="*/ 859374 h 1326481"/>
                <a:gd name="connsiteX166" fmla="*/ 67714 w 1297020"/>
                <a:gd name="connsiteY166" fmla="*/ 897389 h 1326481"/>
                <a:gd name="connsiteX167" fmla="*/ 50607 w 1297020"/>
                <a:gd name="connsiteY167" fmla="*/ 967004 h 1326481"/>
                <a:gd name="connsiteX168" fmla="*/ 49182 w 1297020"/>
                <a:gd name="connsiteY168" fmla="*/ 986486 h 1326481"/>
                <a:gd name="connsiteX169" fmla="*/ 56072 w 1297020"/>
                <a:gd name="connsiteY169" fmla="*/ 1005969 h 1326481"/>
                <a:gd name="connsiteX170" fmla="*/ 77218 w 1297020"/>
                <a:gd name="connsiteY170" fmla="*/ 991238 h 1326481"/>
                <a:gd name="connsiteX171" fmla="*/ 100264 w 1297020"/>
                <a:gd name="connsiteY171" fmla="*/ 982922 h 1326481"/>
                <a:gd name="connsiteX172" fmla="*/ 105491 w 1297020"/>
                <a:gd name="connsiteY172" fmla="*/ 984585 h 1326481"/>
                <a:gd name="connsiteX173" fmla="*/ 88385 w 1297020"/>
                <a:gd name="connsiteY173" fmla="*/ 996228 h 1326481"/>
                <a:gd name="connsiteX174" fmla="*/ 83395 w 1297020"/>
                <a:gd name="connsiteY174" fmla="*/ 998366 h 1326481"/>
                <a:gd name="connsiteX175" fmla="*/ 81732 w 1297020"/>
                <a:gd name="connsiteY175" fmla="*/ 1003593 h 1326481"/>
                <a:gd name="connsiteX176" fmla="*/ 67952 w 1297020"/>
                <a:gd name="connsiteY176" fmla="*/ 1030916 h 1326481"/>
                <a:gd name="connsiteX177" fmla="*/ 62249 w 1297020"/>
                <a:gd name="connsiteY177" fmla="*/ 1054200 h 1326481"/>
                <a:gd name="connsiteX178" fmla="*/ 71040 w 1297020"/>
                <a:gd name="connsiteY178" fmla="*/ 1067981 h 1326481"/>
                <a:gd name="connsiteX179" fmla="*/ 80307 w 1297020"/>
                <a:gd name="connsiteY179" fmla="*/ 1110985 h 1326481"/>
                <a:gd name="connsiteX180" fmla="*/ 74604 w 1297020"/>
                <a:gd name="connsiteY180" fmla="*/ 1134744 h 1326481"/>
                <a:gd name="connsiteX181" fmla="*/ 68427 w 1297020"/>
                <a:gd name="connsiteY181" fmla="*/ 1139971 h 1326481"/>
                <a:gd name="connsiteX182" fmla="*/ 70803 w 1297020"/>
                <a:gd name="connsiteY182" fmla="*/ 1147574 h 1326481"/>
                <a:gd name="connsiteX183" fmla="*/ 97651 w 1297020"/>
                <a:gd name="connsiteY183" fmla="*/ 1178936 h 1326481"/>
                <a:gd name="connsiteX184" fmla="*/ 129251 w 1297020"/>
                <a:gd name="connsiteY184" fmla="*/ 1147337 h 1326481"/>
                <a:gd name="connsiteX185" fmla="*/ 220724 w 1297020"/>
                <a:gd name="connsiteY185" fmla="*/ 921386 h 1326481"/>
                <a:gd name="connsiteX186" fmla="*/ 248998 w 1297020"/>
                <a:gd name="connsiteY186" fmla="*/ 907130 h 1326481"/>
                <a:gd name="connsiteX187" fmla="*/ 251136 w 1297020"/>
                <a:gd name="connsiteY187" fmla="*/ 906655 h 1326481"/>
                <a:gd name="connsiteX188" fmla="*/ 251136 w 1297020"/>
                <a:gd name="connsiteY188" fmla="*/ 916634 h 1326481"/>
                <a:gd name="connsiteX189" fmla="*/ 233792 w 1297020"/>
                <a:gd name="connsiteY189" fmla="*/ 1010721 h 1326481"/>
                <a:gd name="connsiteX190" fmla="*/ 233792 w 1297020"/>
                <a:gd name="connsiteY190" fmla="*/ 1012859 h 1326481"/>
                <a:gd name="connsiteX191" fmla="*/ 234029 w 1297020"/>
                <a:gd name="connsiteY191" fmla="*/ 1014997 h 1326481"/>
                <a:gd name="connsiteX192" fmla="*/ 266104 w 1297020"/>
                <a:gd name="connsiteY192" fmla="*/ 1120964 h 1326481"/>
                <a:gd name="connsiteX193" fmla="*/ 258264 w 1297020"/>
                <a:gd name="connsiteY193" fmla="*/ 1111460 h 1326481"/>
                <a:gd name="connsiteX194" fmla="*/ 258264 w 1297020"/>
                <a:gd name="connsiteY194" fmla="*/ 1144248 h 1326481"/>
                <a:gd name="connsiteX195" fmla="*/ 277509 w 1297020"/>
                <a:gd name="connsiteY195" fmla="*/ 1186777 h 1326481"/>
                <a:gd name="connsiteX196" fmla="*/ 284636 w 1297020"/>
                <a:gd name="connsiteY196" fmla="*/ 1210774 h 1326481"/>
                <a:gd name="connsiteX197" fmla="*/ 283448 w 1297020"/>
                <a:gd name="connsiteY197" fmla="*/ 1216714 h 1326481"/>
                <a:gd name="connsiteX198" fmla="*/ 287487 w 1297020"/>
                <a:gd name="connsiteY198" fmla="*/ 1221228 h 1326481"/>
                <a:gd name="connsiteX199" fmla="*/ 325503 w 1297020"/>
                <a:gd name="connsiteY199" fmla="*/ 1252590 h 1326481"/>
                <a:gd name="connsiteX200" fmla="*/ 328591 w 1297020"/>
                <a:gd name="connsiteY200" fmla="*/ 1253778 h 1326481"/>
                <a:gd name="connsiteX201" fmla="*/ 332155 w 1297020"/>
                <a:gd name="connsiteY201" fmla="*/ 1254729 h 1326481"/>
                <a:gd name="connsiteX202" fmla="*/ 331442 w 1297020"/>
                <a:gd name="connsiteY202" fmla="*/ 1255204 h 1326481"/>
                <a:gd name="connsiteX203" fmla="*/ 325978 w 1297020"/>
                <a:gd name="connsiteY203" fmla="*/ 1258768 h 1326481"/>
                <a:gd name="connsiteX204" fmla="*/ 325978 w 1297020"/>
                <a:gd name="connsiteY204" fmla="*/ 1265420 h 1326481"/>
                <a:gd name="connsiteX205" fmla="*/ 365656 w 1297020"/>
                <a:gd name="connsiteY205" fmla="*/ 1300346 h 1326481"/>
                <a:gd name="connsiteX206" fmla="*/ 441448 w 1297020"/>
                <a:gd name="connsiteY206" fmla="*/ 1262807 h 1326481"/>
                <a:gd name="connsiteX207" fmla="*/ 443111 w 1297020"/>
                <a:gd name="connsiteY207" fmla="*/ 1259243 h 1326481"/>
                <a:gd name="connsiteX208" fmla="*/ 469484 w 1297020"/>
                <a:gd name="connsiteY208" fmla="*/ 1083424 h 1326481"/>
                <a:gd name="connsiteX209" fmla="*/ 480413 w 1297020"/>
                <a:gd name="connsiteY209" fmla="*/ 974844 h 1326481"/>
                <a:gd name="connsiteX210" fmla="*/ 478988 w 1297020"/>
                <a:gd name="connsiteY210" fmla="*/ 884321 h 1326481"/>
                <a:gd name="connsiteX211" fmla="*/ 521279 w 1297020"/>
                <a:gd name="connsiteY211" fmla="*/ 919485 h 1326481"/>
                <a:gd name="connsiteX212" fmla="*/ 616554 w 1297020"/>
                <a:gd name="connsiteY212" fmla="*/ 928514 h 1326481"/>
                <a:gd name="connsiteX213" fmla="*/ 631760 w 1297020"/>
                <a:gd name="connsiteY213" fmla="*/ 909506 h 1326481"/>
                <a:gd name="connsiteX214" fmla="*/ 620118 w 1297020"/>
                <a:gd name="connsiteY214" fmla="*/ 939443 h 1326481"/>
                <a:gd name="connsiteX215" fmla="*/ 650530 w 1297020"/>
                <a:gd name="connsiteY215" fmla="*/ 920435 h 1326481"/>
                <a:gd name="connsiteX216" fmla="*/ 696860 w 1297020"/>
                <a:gd name="connsiteY216" fmla="*/ 929701 h 1326481"/>
                <a:gd name="connsiteX217" fmla="*/ 751269 w 1297020"/>
                <a:gd name="connsiteY217" fmla="*/ 985061 h 1326481"/>
                <a:gd name="connsiteX218" fmla="*/ 782631 w 1297020"/>
                <a:gd name="connsiteY218" fmla="*/ 1006444 h 1326481"/>
                <a:gd name="connsiteX219" fmla="*/ 778830 w 1297020"/>
                <a:gd name="connsiteY219" fmla="*/ 1008820 h 1326481"/>
                <a:gd name="connsiteX220" fmla="*/ 605387 w 1297020"/>
                <a:gd name="connsiteY220" fmla="*/ 1091978 h 1326481"/>
                <a:gd name="connsiteX221" fmla="*/ 560719 w 1297020"/>
                <a:gd name="connsiteY221" fmla="*/ 1085087 h 1326481"/>
                <a:gd name="connsiteX222" fmla="*/ 537673 w 1297020"/>
                <a:gd name="connsiteY222" fmla="*/ 1101481 h 1326481"/>
                <a:gd name="connsiteX223" fmla="*/ 550503 w 1297020"/>
                <a:gd name="connsiteY223" fmla="*/ 1121439 h 1326481"/>
                <a:gd name="connsiteX224" fmla="*/ 614178 w 1297020"/>
                <a:gd name="connsiteY224" fmla="*/ 1156365 h 1326481"/>
                <a:gd name="connsiteX225" fmla="*/ 695435 w 1297020"/>
                <a:gd name="connsiteY225" fmla="*/ 1172284 h 1326481"/>
                <a:gd name="connsiteX226" fmla="*/ 697811 w 1297020"/>
                <a:gd name="connsiteY226" fmla="*/ 1173234 h 1326481"/>
                <a:gd name="connsiteX227" fmla="*/ 700424 w 1297020"/>
                <a:gd name="connsiteY227" fmla="*/ 1173234 h 1326481"/>
                <a:gd name="connsiteX228" fmla="*/ 782156 w 1297020"/>
                <a:gd name="connsiteY228" fmla="*/ 1145674 h 1326481"/>
                <a:gd name="connsiteX229" fmla="*/ 847494 w 1297020"/>
                <a:gd name="connsiteY229" fmla="*/ 1119301 h 1326481"/>
                <a:gd name="connsiteX230" fmla="*/ 852246 w 1297020"/>
                <a:gd name="connsiteY230" fmla="*/ 1117638 h 1326481"/>
                <a:gd name="connsiteX231" fmla="*/ 896201 w 1297020"/>
                <a:gd name="connsiteY231" fmla="*/ 1100056 h 1326481"/>
                <a:gd name="connsiteX232" fmla="*/ 1121201 w 1297020"/>
                <a:gd name="connsiteY232" fmla="*/ 1244987 h 1326481"/>
                <a:gd name="connsiteX233" fmla="*/ 1124053 w 1297020"/>
                <a:gd name="connsiteY233" fmla="*/ 1246413 h 1326481"/>
                <a:gd name="connsiteX234" fmla="*/ 1145198 w 1297020"/>
                <a:gd name="connsiteY234" fmla="*/ 1259956 h 1326481"/>
                <a:gd name="connsiteX235" fmla="*/ 1141634 w 1297020"/>
                <a:gd name="connsiteY235" fmla="*/ 1276350 h 1326481"/>
                <a:gd name="connsiteX236" fmla="*/ 1133081 w 1297020"/>
                <a:gd name="connsiteY236" fmla="*/ 1297020 h 1326481"/>
                <a:gd name="connsiteX237" fmla="*/ 1161117 w 1297020"/>
                <a:gd name="connsiteY237" fmla="*/ 1311276 h 1326481"/>
                <a:gd name="connsiteX238" fmla="*/ 1206022 w 1297020"/>
                <a:gd name="connsiteY238" fmla="*/ 1309850 h 1326481"/>
                <a:gd name="connsiteX239" fmla="*/ 1231445 w 1297020"/>
                <a:gd name="connsiteY239" fmla="*/ 1294882 h 1326481"/>
                <a:gd name="connsiteX240" fmla="*/ 1230257 w 1297020"/>
                <a:gd name="connsiteY240" fmla="*/ 1302723 h 1326481"/>
                <a:gd name="connsiteX241" fmla="*/ 1223604 w 1297020"/>
                <a:gd name="connsiteY241" fmla="*/ 1326482 h 1326481"/>
                <a:gd name="connsiteX242" fmla="*/ 1246413 w 1297020"/>
                <a:gd name="connsiteY242" fmla="*/ 1316978 h 1326481"/>
                <a:gd name="connsiteX243" fmla="*/ 1296070 w 1297020"/>
                <a:gd name="connsiteY243" fmla="*/ 1260906 h 1326481"/>
                <a:gd name="connsiteX244" fmla="*/ 1297020 w 1297020"/>
                <a:gd name="connsiteY244" fmla="*/ 1258293 h 1326481"/>
                <a:gd name="connsiteX245" fmla="*/ 1297020 w 1297020"/>
                <a:gd name="connsiteY245" fmla="*/ 1255679 h 1326481"/>
                <a:gd name="connsiteX246" fmla="*/ 1250214 w 1297020"/>
                <a:gd name="connsiteY246" fmla="*/ 1154464 h 1326481"/>
                <a:gd name="connsiteX247" fmla="*/ 426242 w 1297020"/>
                <a:gd name="connsiteY247" fmla="*/ 187223 h 1326481"/>
                <a:gd name="connsiteX248" fmla="*/ 426242 w 1297020"/>
                <a:gd name="connsiteY248" fmla="*/ 190074 h 1326481"/>
                <a:gd name="connsiteX249" fmla="*/ 425767 w 1297020"/>
                <a:gd name="connsiteY249" fmla="*/ 191738 h 1326481"/>
                <a:gd name="connsiteX250" fmla="*/ 424103 w 1297020"/>
                <a:gd name="connsiteY250" fmla="*/ 189362 h 1326481"/>
                <a:gd name="connsiteX251" fmla="*/ 424103 w 1297020"/>
                <a:gd name="connsiteY251" fmla="*/ 189362 h 1326481"/>
                <a:gd name="connsiteX252" fmla="*/ 426242 w 1297020"/>
                <a:gd name="connsiteY252" fmla="*/ 186986 h 1326481"/>
                <a:gd name="connsiteX253" fmla="*/ 156811 w 1297020"/>
                <a:gd name="connsiteY253" fmla="*/ 894062 h 1326481"/>
                <a:gd name="connsiteX254" fmla="*/ 155386 w 1297020"/>
                <a:gd name="connsiteY254" fmla="*/ 892875 h 1326481"/>
                <a:gd name="connsiteX255" fmla="*/ 153723 w 1297020"/>
                <a:gd name="connsiteY255" fmla="*/ 890736 h 1326481"/>
                <a:gd name="connsiteX256" fmla="*/ 155148 w 1297020"/>
                <a:gd name="connsiteY256" fmla="*/ 890736 h 1326481"/>
                <a:gd name="connsiteX257" fmla="*/ 160138 w 1297020"/>
                <a:gd name="connsiteY257" fmla="*/ 893350 h 1326481"/>
                <a:gd name="connsiteX258" fmla="*/ 157049 w 1297020"/>
                <a:gd name="connsiteY258" fmla="*/ 894062 h 1326481"/>
                <a:gd name="connsiteX259" fmla="*/ 394167 w 1297020"/>
                <a:gd name="connsiteY259" fmla="*/ 976745 h 1326481"/>
                <a:gd name="connsiteX260" fmla="*/ 351400 w 1297020"/>
                <a:gd name="connsiteY260" fmla="*/ 1152089 h 1326481"/>
                <a:gd name="connsiteX261" fmla="*/ 279647 w 1297020"/>
                <a:gd name="connsiteY261" fmla="*/ 1135695 h 1326481"/>
                <a:gd name="connsiteX262" fmla="*/ 278459 w 1297020"/>
                <a:gd name="connsiteY262" fmla="*/ 1134269 h 1326481"/>
                <a:gd name="connsiteX263" fmla="*/ 282261 w 1297020"/>
                <a:gd name="connsiteY263" fmla="*/ 1133556 h 1326481"/>
                <a:gd name="connsiteX264" fmla="*/ 322176 w 1297020"/>
                <a:gd name="connsiteY264" fmla="*/ 1072257 h 1326481"/>
                <a:gd name="connsiteX265" fmla="*/ 349975 w 1297020"/>
                <a:gd name="connsiteY265" fmla="*/ 874105 h 1326481"/>
                <a:gd name="connsiteX266" fmla="*/ 375159 w 1297020"/>
                <a:gd name="connsiteY266" fmla="*/ 864839 h 1326481"/>
                <a:gd name="connsiteX267" fmla="*/ 390128 w 1297020"/>
                <a:gd name="connsiteY267" fmla="*/ 878381 h 1326481"/>
                <a:gd name="connsiteX268" fmla="*/ 394404 w 1297020"/>
                <a:gd name="connsiteY268" fmla="*/ 976982 h 1326481"/>
                <a:gd name="connsiteX269" fmla="*/ 559056 w 1297020"/>
                <a:gd name="connsiteY269" fmla="*/ 776691 h 1326481"/>
                <a:gd name="connsiteX270" fmla="*/ 557156 w 1297020"/>
                <a:gd name="connsiteY270" fmla="*/ 781443 h 1326481"/>
                <a:gd name="connsiteX271" fmla="*/ 537435 w 1297020"/>
                <a:gd name="connsiteY271" fmla="*/ 831813 h 1326481"/>
                <a:gd name="connsiteX272" fmla="*/ 489917 w 1297020"/>
                <a:gd name="connsiteY272" fmla="*/ 842505 h 1326481"/>
                <a:gd name="connsiteX273" fmla="*/ 491105 w 1297020"/>
                <a:gd name="connsiteY273" fmla="*/ 840604 h 1326481"/>
                <a:gd name="connsiteX274" fmla="*/ 552404 w 1297020"/>
                <a:gd name="connsiteY274" fmla="*/ 765762 h 1326481"/>
                <a:gd name="connsiteX275" fmla="*/ 552404 w 1297020"/>
                <a:gd name="connsiteY275" fmla="*/ 765762 h 1326481"/>
                <a:gd name="connsiteX276" fmla="*/ 569986 w 1297020"/>
                <a:gd name="connsiteY276" fmla="*/ 752219 h 1326481"/>
                <a:gd name="connsiteX277" fmla="*/ 558819 w 1297020"/>
                <a:gd name="connsiteY277" fmla="*/ 776454 h 1326481"/>
                <a:gd name="connsiteX278" fmla="*/ 869590 w 1297020"/>
                <a:gd name="connsiteY278" fmla="*/ 947521 h 1326481"/>
                <a:gd name="connsiteX279" fmla="*/ 753407 w 1297020"/>
                <a:gd name="connsiteY279" fmla="*/ 901903 h 1326481"/>
                <a:gd name="connsiteX280" fmla="*/ 757447 w 1297020"/>
                <a:gd name="connsiteY280" fmla="*/ 902853 h 1326481"/>
                <a:gd name="connsiteX281" fmla="*/ 762436 w 1297020"/>
                <a:gd name="connsiteY281" fmla="*/ 903804 h 1326481"/>
                <a:gd name="connsiteX282" fmla="*/ 766475 w 1297020"/>
                <a:gd name="connsiteY282" fmla="*/ 900953 h 1326481"/>
                <a:gd name="connsiteX283" fmla="*/ 827774 w 1297020"/>
                <a:gd name="connsiteY283" fmla="*/ 881708 h 1326481"/>
                <a:gd name="connsiteX284" fmla="*/ 832051 w 1297020"/>
                <a:gd name="connsiteY284" fmla="*/ 881708 h 1326481"/>
                <a:gd name="connsiteX285" fmla="*/ 835377 w 1297020"/>
                <a:gd name="connsiteY285" fmla="*/ 878619 h 1326481"/>
                <a:gd name="connsiteX286" fmla="*/ 943244 w 1297020"/>
                <a:gd name="connsiteY286" fmla="*/ 803540 h 1326481"/>
                <a:gd name="connsiteX287" fmla="*/ 947283 w 1297020"/>
                <a:gd name="connsiteY287" fmla="*/ 800451 h 1326481"/>
                <a:gd name="connsiteX288" fmla="*/ 966766 w 1297020"/>
                <a:gd name="connsiteY288" fmla="*/ 782156 h 1326481"/>
                <a:gd name="connsiteX289" fmla="*/ 970567 w 1297020"/>
                <a:gd name="connsiteY289" fmla="*/ 792848 h 1326481"/>
                <a:gd name="connsiteX290" fmla="*/ 869590 w 1297020"/>
                <a:gd name="connsiteY290" fmla="*/ 947759 h 132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297020" h="1326481">
                  <a:moveTo>
                    <a:pt x="1249502" y="1153514"/>
                  </a:moveTo>
                  <a:cubicBezTo>
                    <a:pt x="1178937" y="1084137"/>
                    <a:pt x="1096254" y="1032817"/>
                    <a:pt x="1003593" y="1001455"/>
                  </a:cubicBezTo>
                  <a:cubicBezTo>
                    <a:pt x="1002880" y="998366"/>
                    <a:pt x="1003593" y="994089"/>
                    <a:pt x="1009295" y="987674"/>
                  </a:cubicBezTo>
                  <a:cubicBezTo>
                    <a:pt x="1019987" y="975795"/>
                    <a:pt x="1026877" y="962727"/>
                    <a:pt x="1029491" y="948946"/>
                  </a:cubicBezTo>
                  <a:cubicBezTo>
                    <a:pt x="1051824" y="904279"/>
                    <a:pt x="1070594" y="857711"/>
                    <a:pt x="1086038" y="809955"/>
                  </a:cubicBezTo>
                  <a:cubicBezTo>
                    <a:pt x="1101956" y="781681"/>
                    <a:pt x="1100293" y="751507"/>
                    <a:pt x="1080573" y="720382"/>
                  </a:cubicBezTo>
                  <a:lnTo>
                    <a:pt x="1079148" y="718006"/>
                  </a:lnTo>
                  <a:lnTo>
                    <a:pt x="1076771" y="716580"/>
                  </a:lnTo>
                  <a:cubicBezTo>
                    <a:pt x="1057289" y="705176"/>
                    <a:pt x="1034005" y="700187"/>
                    <a:pt x="1006919" y="701137"/>
                  </a:cubicBezTo>
                  <a:cubicBezTo>
                    <a:pt x="961064" y="704463"/>
                    <a:pt x="920673" y="719907"/>
                    <a:pt x="886460" y="747230"/>
                  </a:cubicBezTo>
                  <a:cubicBezTo>
                    <a:pt x="851296" y="760298"/>
                    <a:pt x="816370" y="774316"/>
                    <a:pt x="781919" y="788809"/>
                  </a:cubicBezTo>
                  <a:cubicBezTo>
                    <a:pt x="787146" y="780968"/>
                    <a:pt x="794986" y="774078"/>
                    <a:pt x="805916" y="767901"/>
                  </a:cubicBezTo>
                  <a:cubicBezTo>
                    <a:pt x="860800" y="735826"/>
                    <a:pt x="911407" y="696860"/>
                    <a:pt x="954886" y="653143"/>
                  </a:cubicBezTo>
                  <a:cubicBezTo>
                    <a:pt x="974607" y="637462"/>
                    <a:pt x="996227" y="617979"/>
                    <a:pt x="1019749" y="594458"/>
                  </a:cubicBezTo>
                  <a:cubicBezTo>
                    <a:pt x="1044459" y="563808"/>
                    <a:pt x="1070832" y="533396"/>
                    <a:pt x="1097680" y="504410"/>
                  </a:cubicBezTo>
                  <a:cubicBezTo>
                    <a:pt x="1111935" y="497045"/>
                    <a:pt x="1126904" y="487778"/>
                    <a:pt x="1142110" y="476612"/>
                  </a:cubicBezTo>
                  <a:lnTo>
                    <a:pt x="1146861" y="473285"/>
                  </a:lnTo>
                  <a:lnTo>
                    <a:pt x="1146861" y="467345"/>
                  </a:lnTo>
                  <a:cubicBezTo>
                    <a:pt x="1147812" y="435508"/>
                    <a:pt x="1135457" y="396543"/>
                    <a:pt x="1070594" y="392028"/>
                  </a:cubicBezTo>
                  <a:cubicBezTo>
                    <a:pt x="1061803" y="392028"/>
                    <a:pt x="1052062" y="388465"/>
                    <a:pt x="1041845" y="381812"/>
                  </a:cubicBezTo>
                  <a:lnTo>
                    <a:pt x="1030203" y="376110"/>
                  </a:lnTo>
                  <a:lnTo>
                    <a:pt x="1024739" y="385613"/>
                  </a:lnTo>
                  <a:cubicBezTo>
                    <a:pt x="1017136" y="381099"/>
                    <a:pt x="1010721" y="381574"/>
                    <a:pt x="1006919" y="383000"/>
                  </a:cubicBezTo>
                  <a:cubicBezTo>
                    <a:pt x="1003355" y="384188"/>
                    <a:pt x="998366" y="387039"/>
                    <a:pt x="994802" y="393692"/>
                  </a:cubicBezTo>
                  <a:cubicBezTo>
                    <a:pt x="980784" y="406522"/>
                    <a:pt x="970330" y="410086"/>
                    <a:pt x="962964" y="410323"/>
                  </a:cubicBezTo>
                  <a:cubicBezTo>
                    <a:pt x="968191" y="392741"/>
                    <a:pt x="971518" y="373021"/>
                    <a:pt x="973181" y="351400"/>
                  </a:cubicBezTo>
                  <a:cubicBezTo>
                    <a:pt x="976270" y="327166"/>
                    <a:pt x="980309" y="303644"/>
                    <a:pt x="985536" y="281073"/>
                  </a:cubicBezTo>
                  <a:cubicBezTo>
                    <a:pt x="989575" y="254462"/>
                    <a:pt x="994802" y="224288"/>
                    <a:pt x="1000742" y="191025"/>
                  </a:cubicBezTo>
                  <a:cubicBezTo>
                    <a:pt x="1006919" y="162276"/>
                    <a:pt x="1012146" y="130676"/>
                    <a:pt x="1016185" y="97651"/>
                  </a:cubicBezTo>
                  <a:lnTo>
                    <a:pt x="1016660" y="94562"/>
                  </a:lnTo>
                  <a:lnTo>
                    <a:pt x="1015473" y="91711"/>
                  </a:lnTo>
                  <a:cubicBezTo>
                    <a:pt x="1006206" y="69852"/>
                    <a:pt x="990050" y="52270"/>
                    <a:pt x="967241" y="39678"/>
                  </a:cubicBezTo>
                  <a:lnTo>
                    <a:pt x="964152" y="38015"/>
                  </a:lnTo>
                  <a:lnTo>
                    <a:pt x="960589" y="38015"/>
                  </a:lnTo>
                  <a:cubicBezTo>
                    <a:pt x="929702" y="40153"/>
                    <a:pt x="897626" y="38728"/>
                    <a:pt x="864601" y="33738"/>
                  </a:cubicBezTo>
                  <a:lnTo>
                    <a:pt x="859374" y="33025"/>
                  </a:lnTo>
                  <a:lnTo>
                    <a:pt x="855335" y="36352"/>
                  </a:lnTo>
                  <a:cubicBezTo>
                    <a:pt x="813281" y="71040"/>
                    <a:pt x="778830" y="113094"/>
                    <a:pt x="752457" y="161326"/>
                  </a:cubicBezTo>
                  <a:lnTo>
                    <a:pt x="751031" y="163939"/>
                  </a:lnTo>
                  <a:lnTo>
                    <a:pt x="751031" y="167028"/>
                  </a:lnTo>
                  <a:cubicBezTo>
                    <a:pt x="751031" y="172730"/>
                    <a:pt x="748656" y="179383"/>
                    <a:pt x="743904" y="186510"/>
                  </a:cubicBezTo>
                  <a:cubicBezTo>
                    <a:pt x="738439" y="194826"/>
                    <a:pt x="737251" y="202192"/>
                    <a:pt x="740815" y="208607"/>
                  </a:cubicBezTo>
                  <a:cubicBezTo>
                    <a:pt x="745804" y="217635"/>
                    <a:pt x="756496" y="218586"/>
                    <a:pt x="761486" y="218586"/>
                  </a:cubicBezTo>
                  <a:cubicBezTo>
                    <a:pt x="780968" y="223100"/>
                    <a:pt x="799738" y="218348"/>
                    <a:pt x="817320" y="204568"/>
                  </a:cubicBezTo>
                  <a:cubicBezTo>
                    <a:pt x="829675" y="194826"/>
                    <a:pt x="843455" y="191262"/>
                    <a:pt x="859611" y="193876"/>
                  </a:cubicBezTo>
                  <a:lnTo>
                    <a:pt x="861750" y="193876"/>
                  </a:lnTo>
                  <a:cubicBezTo>
                    <a:pt x="861750" y="193876"/>
                    <a:pt x="863888" y="193876"/>
                    <a:pt x="863888" y="193876"/>
                  </a:cubicBezTo>
                  <a:cubicBezTo>
                    <a:pt x="866739" y="193163"/>
                    <a:pt x="868165" y="193401"/>
                    <a:pt x="868402" y="193163"/>
                  </a:cubicBezTo>
                  <a:cubicBezTo>
                    <a:pt x="868640" y="193876"/>
                    <a:pt x="869353" y="196014"/>
                    <a:pt x="868878" y="201004"/>
                  </a:cubicBezTo>
                  <a:cubicBezTo>
                    <a:pt x="867452" y="216685"/>
                    <a:pt x="865314" y="229277"/>
                    <a:pt x="861987" y="240919"/>
                  </a:cubicBezTo>
                  <a:cubicBezTo>
                    <a:pt x="854860" y="309109"/>
                    <a:pt x="854860" y="377773"/>
                    <a:pt x="861987" y="445012"/>
                  </a:cubicBezTo>
                  <a:lnTo>
                    <a:pt x="863413" y="449764"/>
                  </a:lnTo>
                  <a:cubicBezTo>
                    <a:pt x="880520" y="479225"/>
                    <a:pt x="898814" y="505598"/>
                    <a:pt x="917584" y="528169"/>
                  </a:cubicBezTo>
                  <a:cubicBezTo>
                    <a:pt x="891449" y="571649"/>
                    <a:pt x="860087" y="613703"/>
                    <a:pt x="825398" y="652430"/>
                  </a:cubicBezTo>
                  <a:cubicBezTo>
                    <a:pt x="799500" y="678328"/>
                    <a:pt x="772653" y="706839"/>
                    <a:pt x="745804" y="736776"/>
                  </a:cubicBezTo>
                  <a:cubicBezTo>
                    <a:pt x="716818" y="768851"/>
                    <a:pt x="701137" y="806866"/>
                    <a:pt x="698999" y="849395"/>
                  </a:cubicBezTo>
                  <a:lnTo>
                    <a:pt x="698999" y="852246"/>
                  </a:lnTo>
                  <a:cubicBezTo>
                    <a:pt x="698999" y="852246"/>
                    <a:pt x="699949" y="854860"/>
                    <a:pt x="699949" y="854860"/>
                  </a:cubicBezTo>
                  <a:cubicBezTo>
                    <a:pt x="703038" y="861987"/>
                    <a:pt x="706839" y="868402"/>
                    <a:pt x="710878" y="874105"/>
                  </a:cubicBezTo>
                  <a:lnTo>
                    <a:pt x="706839" y="873629"/>
                  </a:lnTo>
                  <a:cubicBezTo>
                    <a:pt x="669062" y="871491"/>
                    <a:pt x="645065" y="881232"/>
                    <a:pt x="634849" y="902616"/>
                  </a:cubicBezTo>
                  <a:cubicBezTo>
                    <a:pt x="638650" y="890736"/>
                    <a:pt x="637462" y="877906"/>
                    <a:pt x="631285" y="865076"/>
                  </a:cubicBezTo>
                  <a:cubicBezTo>
                    <a:pt x="623682" y="839179"/>
                    <a:pt x="621781" y="814231"/>
                    <a:pt x="625582" y="790472"/>
                  </a:cubicBezTo>
                  <a:lnTo>
                    <a:pt x="625582" y="789046"/>
                  </a:lnTo>
                  <a:cubicBezTo>
                    <a:pt x="625582" y="789046"/>
                    <a:pt x="625582" y="787621"/>
                    <a:pt x="625582" y="787621"/>
                  </a:cubicBezTo>
                  <a:cubicBezTo>
                    <a:pt x="623682" y="763149"/>
                    <a:pt x="617267" y="742003"/>
                    <a:pt x="606337" y="725134"/>
                  </a:cubicBezTo>
                  <a:cubicBezTo>
                    <a:pt x="628671" y="700424"/>
                    <a:pt x="626533" y="675477"/>
                    <a:pt x="620593" y="659083"/>
                  </a:cubicBezTo>
                  <a:cubicBezTo>
                    <a:pt x="609426" y="621068"/>
                    <a:pt x="585192" y="614416"/>
                    <a:pt x="568798" y="615128"/>
                  </a:cubicBezTo>
                  <a:cubicBezTo>
                    <a:pt x="559769" y="614416"/>
                    <a:pt x="552166" y="611564"/>
                    <a:pt x="545514" y="606575"/>
                  </a:cubicBezTo>
                  <a:lnTo>
                    <a:pt x="542900" y="604674"/>
                  </a:lnTo>
                  <a:lnTo>
                    <a:pt x="539574" y="604674"/>
                  </a:lnTo>
                  <a:cubicBezTo>
                    <a:pt x="529357" y="603486"/>
                    <a:pt x="515102" y="606100"/>
                    <a:pt x="503460" y="622494"/>
                  </a:cubicBezTo>
                  <a:cubicBezTo>
                    <a:pt x="492768" y="624870"/>
                    <a:pt x="483977" y="627958"/>
                    <a:pt x="485165" y="638412"/>
                  </a:cubicBezTo>
                  <a:cubicBezTo>
                    <a:pt x="486591" y="650055"/>
                    <a:pt x="496807" y="650292"/>
                    <a:pt x="515339" y="649579"/>
                  </a:cubicBezTo>
                  <a:cubicBezTo>
                    <a:pt x="515102" y="650530"/>
                    <a:pt x="514389" y="651480"/>
                    <a:pt x="513676" y="653143"/>
                  </a:cubicBezTo>
                  <a:cubicBezTo>
                    <a:pt x="506311" y="665498"/>
                    <a:pt x="501559" y="676190"/>
                    <a:pt x="499658" y="684268"/>
                  </a:cubicBezTo>
                  <a:cubicBezTo>
                    <a:pt x="482552" y="728935"/>
                    <a:pt x="462831" y="773128"/>
                    <a:pt x="441210" y="815182"/>
                  </a:cubicBezTo>
                  <a:cubicBezTo>
                    <a:pt x="405809" y="809479"/>
                    <a:pt x="372071" y="809717"/>
                    <a:pt x="340708" y="815894"/>
                  </a:cubicBezTo>
                  <a:cubicBezTo>
                    <a:pt x="313623" y="801164"/>
                    <a:pt x="292952" y="808291"/>
                    <a:pt x="279172" y="819458"/>
                  </a:cubicBezTo>
                  <a:cubicBezTo>
                    <a:pt x="265629" y="815657"/>
                    <a:pt x="247097" y="817082"/>
                    <a:pt x="227139" y="837040"/>
                  </a:cubicBezTo>
                  <a:lnTo>
                    <a:pt x="224525" y="839654"/>
                  </a:lnTo>
                  <a:lnTo>
                    <a:pt x="223813" y="843218"/>
                  </a:lnTo>
                  <a:cubicBezTo>
                    <a:pt x="223337" y="845593"/>
                    <a:pt x="222862" y="847494"/>
                    <a:pt x="221912" y="849157"/>
                  </a:cubicBezTo>
                  <a:cubicBezTo>
                    <a:pt x="219536" y="836565"/>
                    <a:pt x="221199" y="819221"/>
                    <a:pt x="250423" y="803540"/>
                  </a:cubicBezTo>
                  <a:lnTo>
                    <a:pt x="253512" y="800926"/>
                  </a:lnTo>
                  <a:cubicBezTo>
                    <a:pt x="320513" y="726797"/>
                    <a:pt x="394167" y="657895"/>
                    <a:pt x="471147" y="596834"/>
                  </a:cubicBezTo>
                  <a:cubicBezTo>
                    <a:pt x="489442" y="584954"/>
                    <a:pt x="508449" y="568322"/>
                    <a:pt x="527457" y="547177"/>
                  </a:cubicBezTo>
                  <a:lnTo>
                    <a:pt x="533634" y="540286"/>
                  </a:lnTo>
                  <a:lnTo>
                    <a:pt x="528644" y="532684"/>
                  </a:lnTo>
                  <a:cubicBezTo>
                    <a:pt x="517478" y="515814"/>
                    <a:pt x="495857" y="498470"/>
                    <a:pt x="454516" y="511063"/>
                  </a:cubicBezTo>
                  <a:lnTo>
                    <a:pt x="454516" y="511063"/>
                  </a:lnTo>
                  <a:cubicBezTo>
                    <a:pt x="454516" y="511063"/>
                    <a:pt x="455228" y="510112"/>
                    <a:pt x="455703" y="509875"/>
                  </a:cubicBezTo>
                  <a:lnTo>
                    <a:pt x="478988" y="486590"/>
                  </a:lnTo>
                  <a:cubicBezTo>
                    <a:pt x="530783" y="471384"/>
                    <a:pt x="531733" y="436458"/>
                    <a:pt x="527457" y="416501"/>
                  </a:cubicBezTo>
                  <a:lnTo>
                    <a:pt x="526269" y="411273"/>
                  </a:lnTo>
                  <a:lnTo>
                    <a:pt x="521517" y="408660"/>
                  </a:lnTo>
                  <a:cubicBezTo>
                    <a:pt x="502747" y="398206"/>
                    <a:pt x="483264" y="388702"/>
                    <a:pt x="463544" y="380386"/>
                  </a:cubicBezTo>
                  <a:lnTo>
                    <a:pt x="459030" y="378486"/>
                  </a:lnTo>
                  <a:lnTo>
                    <a:pt x="454516" y="380386"/>
                  </a:lnTo>
                  <a:cubicBezTo>
                    <a:pt x="447625" y="383237"/>
                    <a:pt x="440497" y="382287"/>
                    <a:pt x="432419" y="378010"/>
                  </a:cubicBezTo>
                  <a:cubicBezTo>
                    <a:pt x="421965" y="372308"/>
                    <a:pt x="413887" y="373259"/>
                    <a:pt x="408898" y="375397"/>
                  </a:cubicBezTo>
                  <a:cubicBezTo>
                    <a:pt x="402483" y="377773"/>
                    <a:pt x="397256" y="383000"/>
                    <a:pt x="393454" y="390840"/>
                  </a:cubicBezTo>
                  <a:cubicBezTo>
                    <a:pt x="372308" y="396780"/>
                    <a:pt x="350212" y="401295"/>
                    <a:pt x="327403" y="404859"/>
                  </a:cubicBezTo>
                  <a:cubicBezTo>
                    <a:pt x="333105" y="390840"/>
                    <a:pt x="343797" y="376823"/>
                    <a:pt x="359241" y="363517"/>
                  </a:cubicBezTo>
                  <a:lnTo>
                    <a:pt x="361854" y="360429"/>
                  </a:lnTo>
                  <a:cubicBezTo>
                    <a:pt x="382050" y="324790"/>
                    <a:pt x="410798" y="298654"/>
                    <a:pt x="445725" y="282973"/>
                  </a:cubicBezTo>
                  <a:cubicBezTo>
                    <a:pt x="458555" y="278934"/>
                    <a:pt x="475186" y="275133"/>
                    <a:pt x="495381" y="270856"/>
                  </a:cubicBezTo>
                  <a:lnTo>
                    <a:pt x="502034" y="269430"/>
                  </a:lnTo>
                  <a:lnTo>
                    <a:pt x="504172" y="263015"/>
                  </a:lnTo>
                  <a:cubicBezTo>
                    <a:pt x="512488" y="239731"/>
                    <a:pt x="504648" y="220961"/>
                    <a:pt x="482076" y="209795"/>
                  </a:cubicBezTo>
                  <a:cubicBezTo>
                    <a:pt x="476374" y="207181"/>
                    <a:pt x="471622" y="204092"/>
                    <a:pt x="467346" y="200766"/>
                  </a:cubicBezTo>
                  <a:cubicBezTo>
                    <a:pt x="471385" y="200766"/>
                    <a:pt x="475899" y="199816"/>
                    <a:pt x="479938" y="197677"/>
                  </a:cubicBezTo>
                  <a:cubicBezTo>
                    <a:pt x="488016" y="198865"/>
                    <a:pt x="494906" y="197440"/>
                    <a:pt x="500371" y="193638"/>
                  </a:cubicBezTo>
                  <a:cubicBezTo>
                    <a:pt x="504648" y="190787"/>
                    <a:pt x="507974" y="186748"/>
                    <a:pt x="509875" y="181759"/>
                  </a:cubicBezTo>
                  <a:cubicBezTo>
                    <a:pt x="521041" y="178432"/>
                    <a:pt x="526506" y="172017"/>
                    <a:pt x="528644" y="167741"/>
                  </a:cubicBezTo>
                  <a:cubicBezTo>
                    <a:pt x="533396" y="161088"/>
                    <a:pt x="539336" y="147308"/>
                    <a:pt x="526031" y="129726"/>
                  </a:cubicBezTo>
                  <a:cubicBezTo>
                    <a:pt x="525556" y="129013"/>
                    <a:pt x="525081" y="128538"/>
                    <a:pt x="524843" y="128063"/>
                  </a:cubicBezTo>
                  <a:lnTo>
                    <a:pt x="540524" y="120222"/>
                  </a:lnTo>
                  <a:lnTo>
                    <a:pt x="526506" y="108580"/>
                  </a:lnTo>
                  <a:cubicBezTo>
                    <a:pt x="517002" y="100739"/>
                    <a:pt x="512251" y="92899"/>
                    <a:pt x="512251" y="85533"/>
                  </a:cubicBezTo>
                  <a:lnTo>
                    <a:pt x="512251" y="81019"/>
                  </a:lnTo>
                  <a:lnTo>
                    <a:pt x="509399" y="77693"/>
                  </a:lnTo>
                  <a:cubicBezTo>
                    <a:pt x="471860" y="34926"/>
                    <a:pt x="426242" y="13543"/>
                    <a:pt x="375397" y="15206"/>
                  </a:cubicBezTo>
                  <a:cubicBezTo>
                    <a:pt x="354014" y="4989"/>
                    <a:pt x="330254" y="0"/>
                    <a:pt x="305070" y="0"/>
                  </a:cubicBezTo>
                  <a:lnTo>
                    <a:pt x="297704" y="0"/>
                  </a:lnTo>
                  <a:lnTo>
                    <a:pt x="294378" y="6653"/>
                  </a:lnTo>
                  <a:cubicBezTo>
                    <a:pt x="288676" y="18057"/>
                    <a:pt x="280122" y="24947"/>
                    <a:pt x="268005" y="28274"/>
                  </a:cubicBezTo>
                  <a:lnTo>
                    <a:pt x="241870" y="35164"/>
                  </a:lnTo>
                  <a:lnTo>
                    <a:pt x="264679" y="49657"/>
                  </a:lnTo>
                  <a:cubicBezTo>
                    <a:pt x="275370" y="56310"/>
                    <a:pt x="287250" y="65813"/>
                    <a:pt x="299842" y="77693"/>
                  </a:cubicBezTo>
                  <a:lnTo>
                    <a:pt x="302218" y="79356"/>
                  </a:lnTo>
                  <a:cubicBezTo>
                    <a:pt x="337145" y="98126"/>
                    <a:pt x="356627" y="124023"/>
                    <a:pt x="362329" y="158475"/>
                  </a:cubicBezTo>
                  <a:lnTo>
                    <a:pt x="364230" y="163226"/>
                  </a:lnTo>
                  <a:cubicBezTo>
                    <a:pt x="366606" y="167028"/>
                    <a:pt x="369932" y="170592"/>
                    <a:pt x="373734" y="174156"/>
                  </a:cubicBezTo>
                  <a:cubicBezTo>
                    <a:pt x="346411" y="171780"/>
                    <a:pt x="320513" y="177719"/>
                    <a:pt x="296516" y="191738"/>
                  </a:cubicBezTo>
                  <a:cubicBezTo>
                    <a:pt x="271094" y="206468"/>
                    <a:pt x="243295" y="214546"/>
                    <a:pt x="213596" y="215497"/>
                  </a:cubicBezTo>
                  <a:lnTo>
                    <a:pt x="165127" y="217160"/>
                  </a:lnTo>
                  <a:lnTo>
                    <a:pt x="208844" y="238068"/>
                  </a:lnTo>
                  <a:cubicBezTo>
                    <a:pt x="234504" y="250423"/>
                    <a:pt x="259689" y="261352"/>
                    <a:pt x="283448" y="270618"/>
                  </a:cubicBezTo>
                  <a:lnTo>
                    <a:pt x="287012" y="271331"/>
                  </a:lnTo>
                  <a:cubicBezTo>
                    <a:pt x="289626" y="271331"/>
                    <a:pt x="291527" y="271806"/>
                    <a:pt x="292952" y="272044"/>
                  </a:cubicBezTo>
                  <a:cubicBezTo>
                    <a:pt x="292477" y="272757"/>
                    <a:pt x="292002" y="273707"/>
                    <a:pt x="291051" y="274895"/>
                  </a:cubicBezTo>
                  <a:cubicBezTo>
                    <a:pt x="281548" y="288438"/>
                    <a:pt x="274420" y="300793"/>
                    <a:pt x="269906" y="311484"/>
                  </a:cubicBezTo>
                  <a:cubicBezTo>
                    <a:pt x="240919" y="343322"/>
                    <a:pt x="228565" y="378486"/>
                    <a:pt x="232841" y="416263"/>
                  </a:cubicBezTo>
                  <a:lnTo>
                    <a:pt x="234029" y="420302"/>
                  </a:lnTo>
                  <a:cubicBezTo>
                    <a:pt x="238543" y="429568"/>
                    <a:pt x="238543" y="440022"/>
                    <a:pt x="233554" y="452139"/>
                  </a:cubicBezTo>
                  <a:cubicBezTo>
                    <a:pt x="229040" y="463544"/>
                    <a:pt x="228565" y="473285"/>
                    <a:pt x="232128" y="481601"/>
                  </a:cubicBezTo>
                  <a:cubicBezTo>
                    <a:pt x="235455" y="489204"/>
                    <a:pt x="241870" y="494669"/>
                    <a:pt x="250898" y="498233"/>
                  </a:cubicBezTo>
                  <a:lnTo>
                    <a:pt x="257076" y="500608"/>
                  </a:lnTo>
                  <a:lnTo>
                    <a:pt x="262303" y="496569"/>
                  </a:lnTo>
                  <a:cubicBezTo>
                    <a:pt x="278697" y="484215"/>
                    <a:pt x="298892" y="473523"/>
                    <a:pt x="322889" y="465207"/>
                  </a:cubicBezTo>
                  <a:cubicBezTo>
                    <a:pt x="340233" y="459267"/>
                    <a:pt x="358290" y="456654"/>
                    <a:pt x="376585" y="457842"/>
                  </a:cubicBezTo>
                  <a:cubicBezTo>
                    <a:pt x="354964" y="490392"/>
                    <a:pt x="329779" y="519616"/>
                    <a:pt x="301030" y="545751"/>
                  </a:cubicBezTo>
                  <a:cubicBezTo>
                    <a:pt x="282023" y="570698"/>
                    <a:pt x="258739" y="586855"/>
                    <a:pt x="229040" y="595883"/>
                  </a:cubicBezTo>
                  <a:cubicBezTo>
                    <a:pt x="165840" y="621068"/>
                    <a:pt x="101690" y="642452"/>
                    <a:pt x="38490" y="659321"/>
                  </a:cubicBezTo>
                  <a:cubicBezTo>
                    <a:pt x="35164" y="655519"/>
                    <a:pt x="31125" y="653143"/>
                    <a:pt x="26610" y="651955"/>
                  </a:cubicBezTo>
                  <a:cubicBezTo>
                    <a:pt x="22096" y="650767"/>
                    <a:pt x="14731" y="651005"/>
                    <a:pt x="6177" y="657182"/>
                  </a:cubicBezTo>
                  <a:lnTo>
                    <a:pt x="0" y="661934"/>
                  </a:lnTo>
                  <a:lnTo>
                    <a:pt x="1663" y="669537"/>
                  </a:lnTo>
                  <a:cubicBezTo>
                    <a:pt x="5702" y="687357"/>
                    <a:pt x="17582" y="698048"/>
                    <a:pt x="35164" y="700187"/>
                  </a:cubicBezTo>
                  <a:cubicBezTo>
                    <a:pt x="52508" y="706602"/>
                    <a:pt x="74129" y="706602"/>
                    <a:pt x="98839" y="700187"/>
                  </a:cubicBezTo>
                  <a:cubicBezTo>
                    <a:pt x="157287" y="687832"/>
                    <a:pt x="216210" y="671675"/>
                    <a:pt x="274182" y="651955"/>
                  </a:cubicBezTo>
                  <a:lnTo>
                    <a:pt x="295566" y="644352"/>
                  </a:lnTo>
                  <a:cubicBezTo>
                    <a:pt x="293190" y="647203"/>
                    <a:pt x="291289" y="650292"/>
                    <a:pt x="289626" y="653618"/>
                  </a:cubicBezTo>
                  <a:cubicBezTo>
                    <a:pt x="254462" y="682842"/>
                    <a:pt x="219774" y="713492"/>
                    <a:pt x="185323" y="745804"/>
                  </a:cubicBezTo>
                  <a:lnTo>
                    <a:pt x="95988" y="859374"/>
                  </a:lnTo>
                  <a:cubicBezTo>
                    <a:pt x="85533" y="866026"/>
                    <a:pt x="76267" y="878619"/>
                    <a:pt x="67714" y="897389"/>
                  </a:cubicBezTo>
                  <a:cubicBezTo>
                    <a:pt x="50607" y="917584"/>
                    <a:pt x="44905" y="941106"/>
                    <a:pt x="50607" y="967004"/>
                  </a:cubicBezTo>
                  <a:cubicBezTo>
                    <a:pt x="51320" y="972706"/>
                    <a:pt x="50845" y="979358"/>
                    <a:pt x="49182" y="986486"/>
                  </a:cubicBezTo>
                  <a:cubicBezTo>
                    <a:pt x="48231" y="990288"/>
                    <a:pt x="45618" y="1001930"/>
                    <a:pt x="56072" y="1005969"/>
                  </a:cubicBezTo>
                  <a:cubicBezTo>
                    <a:pt x="67001" y="1010245"/>
                    <a:pt x="72704" y="999554"/>
                    <a:pt x="77218" y="991238"/>
                  </a:cubicBezTo>
                  <a:cubicBezTo>
                    <a:pt x="82682" y="981734"/>
                    <a:pt x="89097" y="979358"/>
                    <a:pt x="100264" y="982922"/>
                  </a:cubicBezTo>
                  <a:lnTo>
                    <a:pt x="105491" y="984585"/>
                  </a:lnTo>
                  <a:cubicBezTo>
                    <a:pt x="100027" y="989575"/>
                    <a:pt x="94324" y="993376"/>
                    <a:pt x="88385" y="996228"/>
                  </a:cubicBezTo>
                  <a:lnTo>
                    <a:pt x="83395" y="998366"/>
                  </a:lnTo>
                  <a:lnTo>
                    <a:pt x="81732" y="1003593"/>
                  </a:lnTo>
                  <a:cubicBezTo>
                    <a:pt x="79119" y="1012621"/>
                    <a:pt x="74367" y="1021650"/>
                    <a:pt x="67952" y="1030916"/>
                  </a:cubicBezTo>
                  <a:cubicBezTo>
                    <a:pt x="62487" y="1038757"/>
                    <a:pt x="60349" y="1046597"/>
                    <a:pt x="62249" y="1054200"/>
                  </a:cubicBezTo>
                  <a:cubicBezTo>
                    <a:pt x="63437" y="1059427"/>
                    <a:pt x="66526" y="1063942"/>
                    <a:pt x="71040" y="1067981"/>
                  </a:cubicBezTo>
                  <a:cubicBezTo>
                    <a:pt x="69615" y="1082474"/>
                    <a:pt x="72704" y="1096967"/>
                    <a:pt x="80307" y="1110985"/>
                  </a:cubicBezTo>
                  <a:cubicBezTo>
                    <a:pt x="84583" y="1118825"/>
                    <a:pt x="85058" y="1125953"/>
                    <a:pt x="74604" y="1134744"/>
                  </a:cubicBezTo>
                  <a:lnTo>
                    <a:pt x="68427" y="1139971"/>
                  </a:lnTo>
                  <a:lnTo>
                    <a:pt x="70803" y="1147574"/>
                  </a:lnTo>
                  <a:cubicBezTo>
                    <a:pt x="75079" y="1160642"/>
                    <a:pt x="82445" y="1178224"/>
                    <a:pt x="97651" y="1178936"/>
                  </a:cubicBezTo>
                  <a:cubicBezTo>
                    <a:pt x="113332" y="1178936"/>
                    <a:pt x="123311" y="1161355"/>
                    <a:pt x="129251" y="1147337"/>
                  </a:cubicBezTo>
                  <a:cubicBezTo>
                    <a:pt x="174156" y="1075821"/>
                    <a:pt x="205043" y="999791"/>
                    <a:pt x="220724" y="921386"/>
                  </a:cubicBezTo>
                  <a:cubicBezTo>
                    <a:pt x="228327" y="915446"/>
                    <a:pt x="237593" y="910694"/>
                    <a:pt x="248998" y="907130"/>
                  </a:cubicBezTo>
                  <a:cubicBezTo>
                    <a:pt x="249948" y="906892"/>
                    <a:pt x="250423" y="906655"/>
                    <a:pt x="251136" y="906655"/>
                  </a:cubicBezTo>
                  <a:cubicBezTo>
                    <a:pt x="251373" y="908318"/>
                    <a:pt x="251611" y="911407"/>
                    <a:pt x="251136" y="916634"/>
                  </a:cubicBezTo>
                  <a:cubicBezTo>
                    <a:pt x="242820" y="948709"/>
                    <a:pt x="237118" y="980546"/>
                    <a:pt x="233792" y="1010721"/>
                  </a:cubicBezTo>
                  <a:lnTo>
                    <a:pt x="233792" y="1012859"/>
                  </a:lnTo>
                  <a:cubicBezTo>
                    <a:pt x="233792" y="1012859"/>
                    <a:pt x="234029" y="1014997"/>
                    <a:pt x="234029" y="1014997"/>
                  </a:cubicBezTo>
                  <a:cubicBezTo>
                    <a:pt x="243770" y="1052062"/>
                    <a:pt x="254462" y="1087463"/>
                    <a:pt x="266104" y="1120964"/>
                  </a:cubicBezTo>
                  <a:lnTo>
                    <a:pt x="258264" y="1111460"/>
                  </a:lnTo>
                  <a:lnTo>
                    <a:pt x="258264" y="1144248"/>
                  </a:lnTo>
                  <a:cubicBezTo>
                    <a:pt x="258264" y="1161117"/>
                    <a:pt x="264679" y="1175373"/>
                    <a:pt x="277509" y="1186777"/>
                  </a:cubicBezTo>
                  <a:cubicBezTo>
                    <a:pt x="284636" y="1193192"/>
                    <a:pt x="286775" y="1200558"/>
                    <a:pt x="284636" y="1210774"/>
                  </a:cubicBezTo>
                  <a:lnTo>
                    <a:pt x="283448" y="1216714"/>
                  </a:lnTo>
                  <a:lnTo>
                    <a:pt x="287487" y="1221228"/>
                  </a:lnTo>
                  <a:cubicBezTo>
                    <a:pt x="299367" y="1234296"/>
                    <a:pt x="312197" y="1244987"/>
                    <a:pt x="325503" y="1252590"/>
                  </a:cubicBezTo>
                  <a:lnTo>
                    <a:pt x="328591" y="1253778"/>
                  </a:lnTo>
                  <a:cubicBezTo>
                    <a:pt x="330017" y="1254016"/>
                    <a:pt x="330967" y="1254491"/>
                    <a:pt x="332155" y="1254729"/>
                  </a:cubicBezTo>
                  <a:cubicBezTo>
                    <a:pt x="331917" y="1254729"/>
                    <a:pt x="331680" y="1254966"/>
                    <a:pt x="331442" y="1255204"/>
                  </a:cubicBezTo>
                  <a:lnTo>
                    <a:pt x="325978" y="1258768"/>
                  </a:lnTo>
                  <a:lnTo>
                    <a:pt x="325978" y="1265420"/>
                  </a:lnTo>
                  <a:cubicBezTo>
                    <a:pt x="325978" y="1281577"/>
                    <a:pt x="338808" y="1293219"/>
                    <a:pt x="365656" y="1300346"/>
                  </a:cubicBezTo>
                  <a:cubicBezTo>
                    <a:pt x="396780" y="1303910"/>
                    <a:pt x="422440" y="1291318"/>
                    <a:pt x="441448" y="1262807"/>
                  </a:cubicBezTo>
                  <a:lnTo>
                    <a:pt x="443111" y="1259243"/>
                  </a:lnTo>
                  <a:cubicBezTo>
                    <a:pt x="457604" y="1204359"/>
                    <a:pt x="466633" y="1144486"/>
                    <a:pt x="469484" y="1083424"/>
                  </a:cubicBezTo>
                  <a:cubicBezTo>
                    <a:pt x="476849" y="1049923"/>
                    <a:pt x="480651" y="1013809"/>
                    <a:pt x="480413" y="974844"/>
                  </a:cubicBezTo>
                  <a:cubicBezTo>
                    <a:pt x="477087" y="948946"/>
                    <a:pt x="476612" y="918297"/>
                    <a:pt x="478988" y="884321"/>
                  </a:cubicBezTo>
                  <a:cubicBezTo>
                    <a:pt x="494669" y="894538"/>
                    <a:pt x="508687" y="906180"/>
                    <a:pt x="521279" y="919485"/>
                  </a:cubicBezTo>
                  <a:cubicBezTo>
                    <a:pt x="562620" y="953461"/>
                    <a:pt x="595408" y="943719"/>
                    <a:pt x="616554" y="928514"/>
                  </a:cubicBezTo>
                  <a:cubicBezTo>
                    <a:pt x="623444" y="922574"/>
                    <a:pt x="628434" y="916159"/>
                    <a:pt x="631760" y="909506"/>
                  </a:cubicBezTo>
                  <a:lnTo>
                    <a:pt x="620118" y="939443"/>
                  </a:lnTo>
                  <a:lnTo>
                    <a:pt x="650530" y="920435"/>
                  </a:lnTo>
                  <a:cubicBezTo>
                    <a:pt x="669775" y="908556"/>
                    <a:pt x="683555" y="911169"/>
                    <a:pt x="696860" y="929701"/>
                  </a:cubicBezTo>
                  <a:cubicBezTo>
                    <a:pt x="714680" y="954411"/>
                    <a:pt x="733450" y="973419"/>
                    <a:pt x="751269" y="985061"/>
                  </a:cubicBezTo>
                  <a:cubicBezTo>
                    <a:pt x="759110" y="992901"/>
                    <a:pt x="769326" y="999791"/>
                    <a:pt x="782631" y="1006444"/>
                  </a:cubicBezTo>
                  <a:cubicBezTo>
                    <a:pt x="781681" y="1007157"/>
                    <a:pt x="780256" y="1007870"/>
                    <a:pt x="778830" y="1008820"/>
                  </a:cubicBezTo>
                  <a:cubicBezTo>
                    <a:pt x="727035" y="1048023"/>
                    <a:pt x="668587" y="1075821"/>
                    <a:pt x="605387" y="1091978"/>
                  </a:cubicBezTo>
                  <a:cubicBezTo>
                    <a:pt x="593270" y="1087226"/>
                    <a:pt x="579252" y="1085325"/>
                    <a:pt x="560719" y="1085087"/>
                  </a:cubicBezTo>
                  <a:cubicBezTo>
                    <a:pt x="554305" y="1086275"/>
                    <a:pt x="539574" y="1089126"/>
                    <a:pt x="537673" y="1101481"/>
                  </a:cubicBezTo>
                  <a:cubicBezTo>
                    <a:pt x="536010" y="1111935"/>
                    <a:pt x="545276" y="1118350"/>
                    <a:pt x="550503" y="1121439"/>
                  </a:cubicBezTo>
                  <a:cubicBezTo>
                    <a:pt x="566659" y="1141159"/>
                    <a:pt x="587330" y="1152801"/>
                    <a:pt x="614178" y="1156365"/>
                  </a:cubicBezTo>
                  <a:cubicBezTo>
                    <a:pt x="640076" y="1155415"/>
                    <a:pt x="667161" y="1160880"/>
                    <a:pt x="695435" y="1172284"/>
                  </a:cubicBezTo>
                  <a:lnTo>
                    <a:pt x="697811" y="1173234"/>
                  </a:lnTo>
                  <a:lnTo>
                    <a:pt x="700424" y="1173234"/>
                  </a:lnTo>
                  <a:cubicBezTo>
                    <a:pt x="730361" y="1172046"/>
                    <a:pt x="757922" y="1162780"/>
                    <a:pt x="782156" y="1145674"/>
                  </a:cubicBezTo>
                  <a:cubicBezTo>
                    <a:pt x="803064" y="1130943"/>
                    <a:pt x="824923" y="1122152"/>
                    <a:pt x="847494" y="1119301"/>
                  </a:cubicBezTo>
                  <a:lnTo>
                    <a:pt x="852246" y="1117638"/>
                  </a:lnTo>
                  <a:cubicBezTo>
                    <a:pt x="865314" y="1109797"/>
                    <a:pt x="880044" y="1103857"/>
                    <a:pt x="896201" y="1100056"/>
                  </a:cubicBezTo>
                  <a:cubicBezTo>
                    <a:pt x="971755" y="1148287"/>
                    <a:pt x="1046597" y="1196756"/>
                    <a:pt x="1121201" y="1244987"/>
                  </a:cubicBezTo>
                  <a:lnTo>
                    <a:pt x="1124053" y="1246413"/>
                  </a:lnTo>
                  <a:cubicBezTo>
                    <a:pt x="1135694" y="1249977"/>
                    <a:pt x="1143298" y="1254966"/>
                    <a:pt x="1145198" y="1259956"/>
                  </a:cubicBezTo>
                  <a:cubicBezTo>
                    <a:pt x="1147099" y="1264708"/>
                    <a:pt x="1144486" y="1271123"/>
                    <a:pt x="1141634" y="1276350"/>
                  </a:cubicBezTo>
                  <a:cubicBezTo>
                    <a:pt x="1133794" y="1283002"/>
                    <a:pt x="1130943" y="1289893"/>
                    <a:pt x="1133081" y="1297020"/>
                  </a:cubicBezTo>
                  <a:cubicBezTo>
                    <a:pt x="1136408" y="1307474"/>
                    <a:pt x="1148049" y="1310326"/>
                    <a:pt x="1161117" y="1311276"/>
                  </a:cubicBezTo>
                  <a:cubicBezTo>
                    <a:pt x="1174185" y="1322680"/>
                    <a:pt x="1190103" y="1322205"/>
                    <a:pt x="1206022" y="1309850"/>
                  </a:cubicBezTo>
                  <a:cubicBezTo>
                    <a:pt x="1219090" y="1299396"/>
                    <a:pt x="1227405" y="1296783"/>
                    <a:pt x="1231445" y="1294882"/>
                  </a:cubicBezTo>
                  <a:cubicBezTo>
                    <a:pt x="1231445" y="1294882"/>
                    <a:pt x="1231920" y="1297020"/>
                    <a:pt x="1230257" y="1302723"/>
                  </a:cubicBezTo>
                  <a:lnTo>
                    <a:pt x="1223604" y="1326482"/>
                  </a:lnTo>
                  <a:lnTo>
                    <a:pt x="1246413" y="1316978"/>
                  </a:lnTo>
                  <a:cubicBezTo>
                    <a:pt x="1268984" y="1307474"/>
                    <a:pt x="1285616" y="1288704"/>
                    <a:pt x="1296070" y="1260906"/>
                  </a:cubicBezTo>
                  <a:lnTo>
                    <a:pt x="1297020" y="1258293"/>
                  </a:lnTo>
                  <a:lnTo>
                    <a:pt x="1297020" y="1255679"/>
                  </a:lnTo>
                  <a:cubicBezTo>
                    <a:pt x="1293456" y="1218377"/>
                    <a:pt x="1278013" y="1184401"/>
                    <a:pt x="1250214" y="1154464"/>
                  </a:cubicBezTo>
                  <a:close/>
                  <a:moveTo>
                    <a:pt x="426242" y="187223"/>
                  </a:moveTo>
                  <a:cubicBezTo>
                    <a:pt x="426242" y="187223"/>
                    <a:pt x="426242" y="189124"/>
                    <a:pt x="426242" y="190074"/>
                  </a:cubicBezTo>
                  <a:cubicBezTo>
                    <a:pt x="426242" y="190787"/>
                    <a:pt x="426004" y="191262"/>
                    <a:pt x="425767" y="191738"/>
                  </a:cubicBezTo>
                  <a:cubicBezTo>
                    <a:pt x="424816" y="190550"/>
                    <a:pt x="424341" y="189362"/>
                    <a:pt x="424103" y="189362"/>
                  </a:cubicBezTo>
                  <a:cubicBezTo>
                    <a:pt x="424103" y="189362"/>
                    <a:pt x="424103" y="189362"/>
                    <a:pt x="424103" y="189362"/>
                  </a:cubicBezTo>
                  <a:cubicBezTo>
                    <a:pt x="424341" y="188411"/>
                    <a:pt x="425292" y="187699"/>
                    <a:pt x="426242" y="186986"/>
                  </a:cubicBezTo>
                  <a:close/>
                  <a:moveTo>
                    <a:pt x="156811" y="894062"/>
                  </a:moveTo>
                  <a:cubicBezTo>
                    <a:pt x="156811" y="894062"/>
                    <a:pt x="155861" y="893350"/>
                    <a:pt x="155386" y="892875"/>
                  </a:cubicBezTo>
                  <a:cubicBezTo>
                    <a:pt x="154673" y="892162"/>
                    <a:pt x="154198" y="891449"/>
                    <a:pt x="153723" y="890736"/>
                  </a:cubicBezTo>
                  <a:cubicBezTo>
                    <a:pt x="154198" y="890736"/>
                    <a:pt x="154673" y="890736"/>
                    <a:pt x="155148" y="890736"/>
                  </a:cubicBezTo>
                  <a:cubicBezTo>
                    <a:pt x="157524" y="891211"/>
                    <a:pt x="158950" y="892399"/>
                    <a:pt x="160138" y="893350"/>
                  </a:cubicBezTo>
                  <a:lnTo>
                    <a:pt x="157049" y="894062"/>
                  </a:lnTo>
                  <a:close/>
                  <a:moveTo>
                    <a:pt x="394167" y="976745"/>
                  </a:moveTo>
                  <a:cubicBezTo>
                    <a:pt x="383238" y="1037094"/>
                    <a:pt x="368982" y="1096017"/>
                    <a:pt x="351400" y="1152089"/>
                  </a:cubicBezTo>
                  <a:cubicBezTo>
                    <a:pt x="323364" y="1166107"/>
                    <a:pt x="300555" y="1160880"/>
                    <a:pt x="279647" y="1135695"/>
                  </a:cubicBezTo>
                  <a:lnTo>
                    <a:pt x="278459" y="1134269"/>
                  </a:lnTo>
                  <a:lnTo>
                    <a:pt x="282261" y="1133556"/>
                  </a:lnTo>
                  <a:cubicBezTo>
                    <a:pt x="299842" y="1129992"/>
                    <a:pt x="320988" y="1115974"/>
                    <a:pt x="322176" y="1072257"/>
                  </a:cubicBezTo>
                  <a:cubicBezTo>
                    <a:pt x="337145" y="1006919"/>
                    <a:pt x="346648" y="940393"/>
                    <a:pt x="349975" y="874105"/>
                  </a:cubicBezTo>
                  <a:cubicBezTo>
                    <a:pt x="360191" y="866739"/>
                    <a:pt x="368744" y="863413"/>
                    <a:pt x="375159" y="864839"/>
                  </a:cubicBezTo>
                  <a:cubicBezTo>
                    <a:pt x="380624" y="865789"/>
                    <a:pt x="385614" y="870541"/>
                    <a:pt x="390128" y="878381"/>
                  </a:cubicBezTo>
                  <a:cubicBezTo>
                    <a:pt x="394880" y="907605"/>
                    <a:pt x="396305" y="941343"/>
                    <a:pt x="394404" y="976982"/>
                  </a:cubicBezTo>
                  <a:close/>
                  <a:moveTo>
                    <a:pt x="559056" y="776691"/>
                  </a:moveTo>
                  <a:lnTo>
                    <a:pt x="557156" y="781443"/>
                  </a:lnTo>
                  <a:cubicBezTo>
                    <a:pt x="554542" y="797600"/>
                    <a:pt x="547890" y="814469"/>
                    <a:pt x="537435" y="831813"/>
                  </a:cubicBezTo>
                  <a:cubicBezTo>
                    <a:pt x="520566" y="833239"/>
                    <a:pt x="504648" y="836803"/>
                    <a:pt x="489917" y="842505"/>
                  </a:cubicBezTo>
                  <a:lnTo>
                    <a:pt x="491105" y="840604"/>
                  </a:lnTo>
                  <a:cubicBezTo>
                    <a:pt x="509875" y="811855"/>
                    <a:pt x="530545" y="786670"/>
                    <a:pt x="552404" y="765762"/>
                  </a:cubicBezTo>
                  <a:lnTo>
                    <a:pt x="552404" y="765762"/>
                  </a:lnTo>
                  <a:cubicBezTo>
                    <a:pt x="557868" y="760060"/>
                    <a:pt x="563808" y="755546"/>
                    <a:pt x="569986" y="752219"/>
                  </a:cubicBezTo>
                  <a:cubicBezTo>
                    <a:pt x="569748" y="759585"/>
                    <a:pt x="562620" y="770989"/>
                    <a:pt x="558819" y="776454"/>
                  </a:cubicBezTo>
                  <a:close/>
                  <a:moveTo>
                    <a:pt x="869590" y="947521"/>
                  </a:moveTo>
                  <a:cubicBezTo>
                    <a:pt x="827536" y="937542"/>
                    <a:pt x="788809" y="922098"/>
                    <a:pt x="753407" y="901903"/>
                  </a:cubicBezTo>
                  <a:cubicBezTo>
                    <a:pt x="754833" y="902141"/>
                    <a:pt x="756259" y="902616"/>
                    <a:pt x="757447" y="902853"/>
                  </a:cubicBezTo>
                  <a:lnTo>
                    <a:pt x="762436" y="903804"/>
                  </a:lnTo>
                  <a:lnTo>
                    <a:pt x="766475" y="900953"/>
                  </a:lnTo>
                  <a:cubicBezTo>
                    <a:pt x="782869" y="889073"/>
                    <a:pt x="803540" y="882658"/>
                    <a:pt x="827774" y="881708"/>
                  </a:cubicBezTo>
                  <a:lnTo>
                    <a:pt x="832051" y="881708"/>
                  </a:lnTo>
                  <a:cubicBezTo>
                    <a:pt x="832051" y="881708"/>
                    <a:pt x="835377" y="878619"/>
                    <a:pt x="835377" y="878619"/>
                  </a:cubicBezTo>
                  <a:cubicBezTo>
                    <a:pt x="870066" y="846781"/>
                    <a:pt x="906417" y="821597"/>
                    <a:pt x="943244" y="803540"/>
                  </a:cubicBezTo>
                  <a:lnTo>
                    <a:pt x="947283" y="800451"/>
                  </a:lnTo>
                  <a:cubicBezTo>
                    <a:pt x="960351" y="784532"/>
                    <a:pt x="966528" y="782631"/>
                    <a:pt x="966766" y="782156"/>
                  </a:cubicBezTo>
                  <a:cubicBezTo>
                    <a:pt x="967241" y="782631"/>
                    <a:pt x="969142" y="785007"/>
                    <a:pt x="970567" y="792848"/>
                  </a:cubicBezTo>
                  <a:cubicBezTo>
                    <a:pt x="957975" y="857473"/>
                    <a:pt x="923999" y="909506"/>
                    <a:pt x="869590" y="947759"/>
                  </a:cubicBezTo>
                  <a:close/>
                </a:path>
              </a:pathLst>
            </a:custGeom>
            <a:grpFill/>
            <a:ln w="23738"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9F90C593-B460-DA4A-4A16-703362471C1B}"/>
                </a:ext>
              </a:extLst>
            </p:cNvPr>
            <p:cNvSpPr/>
            <p:nvPr/>
          </p:nvSpPr>
          <p:spPr>
            <a:xfrm>
              <a:off x="5585887" y="3578100"/>
              <a:ext cx="245433" cy="287595"/>
            </a:xfrm>
            <a:custGeom>
              <a:avLst/>
              <a:gdLst>
                <a:gd name="connsiteX0" fmla="*/ 90523 w 245433"/>
                <a:gd name="connsiteY0" fmla="*/ 174501 h 287595"/>
                <a:gd name="connsiteX1" fmla="*/ 120460 w 245433"/>
                <a:gd name="connsiteY1" fmla="*/ 254808 h 287595"/>
                <a:gd name="connsiteX2" fmla="*/ 131627 w 245433"/>
                <a:gd name="connsiteY2" fmla="*/ 280230 h 287595"/>
                <a:gd name="connsiteX3" fmla="*/ 145407 w 245433"/>
                <a:gd name="connsiteY3" fmla="*/ 283319 h 287595"/>
                <a:gd name="connsiteX4" fmla="*/ 160375 w 245433"/>
                <a:gd name="connsiteY4" fmla="*/ 287595 h 287595"/>
                <a:gd name="connsiteX5" fmla="*/ 166553 w 245433"/>
                <a:gd name="connsiteY5" fmla="*/ 286645 h 287595"/>
                <a:gd name="connsiteX6" fmla="*/ 186273 w 245433"/>
                <a:gd name="connsiteY6" fmla="*/ 266450 h 287595"/>
                <a:gd name="connsiteX7" fmla="*/ 202904 w 245433"/>
                <a:gd name="connsiteY7" fmla="*/ 227722 h 287595"/>
                <a:gd name="connsiteX8" fmla="*/ 245434 w 245433"/>
                <a:gd name="connsiteY8" fmla="*/ 57368 h 287595"/>
                <a:gd name="connsiteX9" fmla="*/ 245434 w 245433"/>
                <a:gd name="connsiteY9" fmla="*/ 54279 h 287595"/>
                <a:gd name="connsiteX10" fmla="*/ 244246 w 245433"/>
                <a:gd name="connsiteY10" fmla="*/ 51428 h 287595"/>
                <a:gd name="connsiteX11" fmla="*/ 157049 w 245433"/>
                <a:gd name="connsiteY11" fmla="*/ 108 h 287595"/>
                <a:gd name="connsiteX12" fmla="*/ 94087 w 245433"/>
                <a:gd name="connsiteY12" fmla="*/ 19828 h 287595"/>
                <a:gd name="connsiteX13" fmla="*/ 0 w 245433"/>
                <a:gd name="connsiteY13" fmla="*/ 71861 h 287595"/>
                <a:gd name="connsiteX14" fmla="*/ 103115 w 245433"/>
                <a:gd name="connsiteY14" fmla="*/ 41687 h 287595"/>
                <a:gd name="connsiteX15" fmla="*/ 113094 w 245433"/>
                <a:gd name="connsiteY15" fmla="*/ 40974 h 287595"/>
                <a:gd name="connsiteX16" fmla="*/ 115708 w 245433"/>
                <a:gd name="connsiteY16" fmla="*/ 50240 h 287595"/>
                <a:gd name="connsiteX17" fmla="*/ 110006 w 245433"/>
                <a:gd name="connsiteY17" fmla="*/ 93244 h 287595"/>
                <a:gd name="connsiteX18" fmla="*/ 90523 w 245433"/>
                <a:gd name="connsiteY18" fmla="*/ 174026 h 2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5433" h="287595">
                  <a:moveTo>
                    <a:pt x="90523" y="174501"/>
                  </a:moveTo>
                  <a:cubicBezTo>
                    <a:pt x="84346" y="205151"/>
                    <a:pt x="94324" y="232236"/>
                    <a:pt x="120460" y="254808"/>
                  </a:cubicBezTo>
                  <a:cubicBezTo>
                    <a:pt x="120935" y="264074"/>
                    <a:pt x="123311" y="274765"/>
                    <a:pt x="131627" y="280230"/>
                  </a:cubicBezTo>
                  <a:cubicBezTo>
                    <a:pt x="134715" y="282369"/>
                    <a:pt x="139230" y="284269"/>
                    <a:pt x="145407" y="283319"/>
                  </a:cubicBezTo>
                  <a:cubicBezTo>
                    <a:pt x="150396" y="286170"/>
                    <a:pt x="155386" y="287595"/>
                    <a:pt x="160375" y="287595"/>
                  </a:cubicBezTo>
                  <a:cubicBezTo>
                    <a:pt x="162514" y="287595"/>
                    <a:pt x="164652" y="287358"/>
                    <a:pt x="166553" y="286645"/>
                  </a:cubicBezTo>
                  <a:cubicBezTo>
                    <a:pt x="175106" y="284269"/>
                    <a:pt x="181759" y="277379"/>
                    <a:pt x="186273" y="266450"/>
                  </a:cubicBezTo>
                  <a:cubicBezTo>
                    <a:pt x="192450" y="251719"/>
                    <a:pt x="197915" y="238889"/>
                    <a:pt x="202904" y="227722"/>
                  </a:cubicBezTo>
                  <a:cubicBezTo>
                    <a:pt x="226901" y="176402"/>
                    <a:pt x="241395" y="119142"/>
                    <a:pt x="245434" y="57368"/>
                  </a:cubicBezTo>
                  <a:lnTo>
                    <a:pt x="245434" y="54279"/>
                  </a:lnTo>
                  <a:cubicBezTo>
                    <a:pt x="245434" y="54279"/>
                    <a:pt x="244246" y="51428"/>
                    <a:pt x="244246" y="51428"/>
                  </a:cubicBezTo>
                  <a:cubicBezTo>
                    <a:pt x="227852" y="16027"/>
                    <a:pt x="198628" y="-1555"/>
                    <a:pt x="157049" y="108"/>
                  </a:cubicBezTo>
                  <a:cubicBezTo>
                    <a:pt x="135190" y="2246"/>
                    <a:pt x="113807" y="8899"/>
                    <a:pt x="94087" y="19828"/>
                  </a:cubicBezTo>
                  <a:lnTo>
                    <a:pt x="0" y="71861"/>
                  </a:lnTo>
                  <a:lnTo>
                    <a:pt x="103115" y="41687"/>
                  </a:lnTo>
                  <a:cubicBezTo>
                    <a:pt x="109055" y="40024"/>
                    <a:pt x="112144" y="40499"/>
                    <a:pt x="113094" y="40974"/>
                  </a:cubicBezTo>
                  <a:cubicBezTo>
                    <a:pt x="113807" y="41449"/>
                    <a:pt x="115470" y="44063"/>
                    <a:pt x="115708" y="50240"/>
                  </a:cubicBezTo>
                  <a:cubicBezTo>
                    <a:pt x="116658" y="66396"/>
                    <a:pt x="114757" y="80652"/>
                    <a:pt x="110006" y="93244"/>
                  </a:cubicBezTo>
                  <a:cubicBezTo>
                    <a:pt x="102878" y="118904"/>
                    <a:pt x="96225" y="146228"/>
                    <a:pt x="90523" y="174026"/>
                  </a:cubicBezTo>
                  <a:close/>
                </a:path>
              </a:pathLst>
            </a:custGeom>
            <a:grpFill/>
            <a:ln w="23738"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22C29B81-4723-9EBB-6A4C-ED19B2F81C8C}"/>
                </a:ext>
              </a:extLst>
            </p:cNvPr>
            <p:cNvSpPr/>
            <p:nvPr/>
          </p:nvSpPr>
          <p:spPr>
            <a:xfrm>
              <a:off x="6303893" y="3609095"/>
              <a:ext cx="1159689" cy="1282526"/>
            </a:xfrm>
            <a:custGeom>
              <a:avLst/>
              <a:gdLst>
                <a:gd name="connsiteX0" fmla="*/ 1136645 w 1159689"/>
                <a:gd name="connsiteY0" fmla="*/ 259214 h 1282526"/>
                <a:gd name="connsiteX1" fmla="*/ 1067505 w 1159689"/>
                <a:gd name="connsiteY1" fmla="*/ 225951 h 1282526"/>
                <a:gd name="connsiteX2" fmla="*/ 1017611 w 1159689"/>
                <a:gd name="connsiteY2" fmla="*/ 197202 h 1282526"/>
                <a:gd name="connsiteX3" fmla="*/ 1010720 w 1159689"/>
                <a:gd name="connsiteY3" fmla="*/ 195064 h 1282526"/>
                <a:gd name="connsiteX4" fmla="*/ 1007157 w 1159689"/>
                <a:gd name="connsiteY4" fmla="*/ 201241 h 1282526"/>
                <a:gd name="connsiteX5" fmla="*/ 975319 w 1159689"/>
                <a:gd name="connsiteY5" fmla="*/ 228564 h 1282526"/>
                <a:gd name="connsiteX6" fmla="*/ 887885 w 1159689"/>
                <a:gd name="connsiteY6" fmla="*/ 253749 h 1282526"/>
                <a:gd name="connsiteX7" fmla="*/ 847019 w 1159689"/>
                <a:gd name="connsiteY7" fmla="*/ 256838 h 1282526"/>
                <a:gd name="connsiteX8" fmla="*/ 753882 w 1159689"/>
                <a:gd name="connsiteY8" fmla="*/ 277509 h 1282526"/>
                <a:gd name="connsiteX9" fmla="*/ 754358 w 1159689"/>
                <a:gd name="connsiteY9" fmla="*/ 277509 h 1282526"/>
                <a:gd name="connsiteX10" fmla="*/ 915208 w 1159689"/>
                <a:gd name="connsiteY10" fmla="*/ 153010 h 1282526"/>
                <a:gd name="connsiteX11" fmla="*/ 941343 w 1159689"/>
                <a:gd name="connsiteY11" fmla="*/ 92186 h 1282526"/>
                <a:gd name="connsiteX12" fmla="*/ 892399 w 1159689"/>
                <a:gd name="connsiteY12" fmla="*/ 46331 h 1282526"/>
                <a:gd name="connsiteX13" fmla="*/ 842980 w 1159689"/>
                <a:gd name="connsiteY13" fmla="*/ 3801 h 1282526"/>
                <a:gd name="connsiteX14" fmla="*/ 839179 w 1159689"/>
                <a:gd name="connsiteY14" fmla="*/ 0 h 1282526"/>
                <a:gd name="connsiteX15" fmla="*/ 833952 w 1159689"/>
                <a:gd name="connsiteY15" fmla="*/ 1663 h 1282526"/>
                <a:gd name="connsiteX16" fmla="*/ 775741 w 1159689"/>
                <a:gd name="connsiteY16" fmla="*/ 43717 h 1282526"/>
                <a:gd name="connsiteX17" fmla="*/ 711591 w 1159689"/>
                <a:gd name="connsiteY17" fmla="*/ 66526 h 1282526"/>
                <a:gd name="connsiteX18" fmla="*/ 618692 w 1159689"/>
                <a:gd name="connsiteY18" fmla="*/ 104303 h 1282526"/>
                <a:gd name="connsiteX19" fmla="*/ 560957 w 1159689"/>
                <a:gd name="connsiteY19" fmla="*/ 117371 h 1282526"/>
                <a:gd name="connsiteX20" fmla="*/ 497282 w 1159689"/>
                <a:gd name="connsiteY20" fmla="*/ 134715 h 1282526"/>
                <a:gd name="connsiteX21" fmla="*/ 486828 w 1159689"/>
                <a:gd name="connsiteY21" fmla="*/ 76505 h 1282526"/>
                <a:gd name="connsiteX22" fmla="*/ 481126 w 1159689"/>
                <a:gd name="connsiteY22" fmla="*/ 45618 h 1282526"/>
                <a:gd name="connsiteX23" fmla="*/ 470910 w 1159689"/>
                <a:gd name="connsiteY23" fmla="*/ 26848 h 1282526"/>
                <a:gd name="connsiteX24" fmla="*/ 450714 w 1159689"/>
                <a:gd name="connsiteY24" fmla="*/ 31600 h 1282526"/>
                <a:gd name="connsiteX25" fmla="*/ 423628 w 1159689"/>
                <a:gd name="connsiteY25" fmla="*/ 77693 h 1282526"/>
                <a:gd name="connsiteX26" fmla="*/ 394405 w 1159689"/>
                <a:gd name="connsiteY26" fmla="*/ 158475 h 1282526"/>
                <a:gd name="connsiteX27" fmla="*/ 409135 w 1159689"/>
                <a:gd name="connsiteY27" fmla="*/ 280597 h 1282526"/>
                <a:gd name="connsiteX28" fmla="*/ 448100 w 1159689"/>
                <a:gd name="connsiteY28" fmla="*/ 292002 h 1282526"/>
                <a:gd name="connsiteX29" fmla="*/ 469959 w 1159689"/>
                <a:gd name="connsiteY29" fmla="*/ 288913 h 1282526"/>
                <a:gd name="connsiteX30" fmla="*/ 474711 w 1159689"/>
                <a:gd name="connsiteY30" fmla="*/ 291289 h 1282526"/>
                <a:gd name="connsiteX31" fmla="*/ 478988 w 1159689"/>
                <a:gd name="connsiteY31" fmla="*/ 288200 h 1282526"/>
                <a:gd name="connsiteX32" fmla="*/ 613940 w 1159689"/>
                <a:gd name="connsiteY32" fmla="*/ 196252 h 1282526"/>
                <a:gd name="connsiteX33" fmla="*/ 710641 w 1159689"/>
                <a:gd name="connsiteY33" fmla="*/ 138041 h 1282526"/>
                <a:gd name="connsiteX34" fmla="*/ 713492 w 1159689"/>
                <a:gd name="connsiteY34" fmla="*/ 135428 h 1282526"/>
                <a:gd name="connsiteX35" fmla="*/ 750556 w 1159689"/>
                <a:gd name="connsiteY35" fmla="*/ 112381 h 1282526"/>
                <a:gd name="connsiteX36" fmla="*/ 631998 w 1159689"/>
                <a:gd name="connsiteY36" fmla="*/ 234029 h 1282526"/>
                <a:gd name="connsiteX37" fmla="*/ 601348 w 1159689"/>
                <a:gd name="connsiteY37" fmla="*/ 247572 h 1282526"/>
                <a:gd name="connsiteX38" fmla="*/ 611089 w 1159689"/>
                <a:gd name="connsiteY38" fmla="*/ 262065 h 1282526"/>
                <a:gd name="connsiteX39" fmla="*/ 616078 w 1159689"/>
                <a:gd name="connsiteY39" fmla="*/ 272994 h 1282526"/>
                <a:gd name="connsiteX40" fmla="*/ 609426 w 1159689"/>
                <a:gd name="connsiteY40" fmla="*/ 277271 h 1282526"/>
                <a:gd name="connsiteX41" fmla="*/ 595883 w 1159689"/>
                <a:gd name="connsiteY41" fmla="*/ 281785 h 1282526"/>
                <a:gd name="connsiteX42" fmla="*/ 606100 w 1159689"/>
                <a:gd name="connsiteY42" fmla="*/ 292002 h 1282526"/>
                <a:gd name="connsiteX43" fmla="*/ 619880 w 1159689"/>
                <a:gd name="connsiteY43" fmla="*/ 301743 h 1282526"/>
                <a:gd name="connsiteX44" fmla="*/ 594458 w 1159689"/>
                <a:gd name="connsiteY44" fmla="*/ 312197 h 1282526"/>
                <a:gd name="connsiteX45" fmla="*/ 557868 w 1159689"/>
                <a:gd name="connsiteY45" fmla="*/ 314098 h 1282526"/>
                <a:gd name="connsiteX46" fmla="*/ 200529 w 1159689"/>
                <a:gd name="connsiteY46" fmla="*/ 418876 h 1282526"/>
                <a:gd name="connsiteX47" fmla="*/ 91711 w 1159689"/>
                <a:gd name="connsiteY47" fmla="*/ 445487 h 1282526"/>
                <a:gd name="connsiteX48" fmla="*/ 22571 w 1159689"/>
                <a:gd name="connsiteY48" fmla="*/ 405334 h 1282526"/>
                <a:gd name="connsiteX49" fmla="*/ 0 w 1159689"/>
                <a:gd name="connsiteY49" fmla="*/ 394642 h 1282526"/>
                <a:gd name="connsiteX50" fmla="*/ 10454 w 1159689"/>
                <a:gd name="connsiteY50" fmla="*/ 417213 h 1282526"/>
                <a:gd name="connsiteX51" fmla="*/ 117846 w 1159689"/>
                <a:gd name="connsiteY51" fmla="*/ 507736 h 1282526"/>
                <a:gd name="connsiteX52" fmla="*/ 182471 w 1159689"/>
                <a:gd name="connsiteY52" fmla="*/ 502509 h 1282526"/>
                <a:gd name="connsiteX53" fmla="*/ 338333 w 1159689"/>
                <a:gd name="connsiteY53" fmla="*/ 473998 h 1282526"/>
                <a:gd name="connsiteX54" fmla="*/ 603249 w 1159689"/>
                <a:gd name="connsiteY54" fmla="*/ 400582 h 1282526"/>
                <a:gd name="connsiteX55" fmla="*/ 746755 w 1159689"/>
                <a:gd name="connsiteY55" fmla="*/ 369695 h 1282526"/>
                <a:gd name="connsiteX56" fmla="*/ 762911 w 1159689"/>
                <a:gd name="connsiteY56" fmla="*/ 367081 h 1282526"/>
                <a:gd name="connsiteX57" fmla="*/ 566659 w 1159689"/>
                <a:gd name="connsiteY57" fmla="*/ 474711 h 1282526"/>
                <a:gd name="connsiteX58" fmla="*/ 564759 w 1159689"/>
                <a:gd name="connsiteY58" fmla="*/ 476136 h 1282526"/>
                <a:gd name="connsiteX59" fmla="*/ 483502 w 1159689"/>
                <a:gd name="connsiteY59" fmla="*/ 513914 h 1282526"/>
                <a:gd name="connsiteX60" fmla="*/ 479462 w 1159689"/>
                <a:gd name="connsiteY60" fmla="*/ 514389 h 1282526"/>
                <a:gd name="connsiteX61" fmla="*/ 477087 w 1159689"/>
                <a:gd name="connsiteY61" fmla="*/ 517715 h 1282526"/>
                <a:gd name="connsiteX62" fmla="*/ 433845 w 1159689"/>
                <a:gd name="connsiteY62" fmla="*/ 557631 h 1282526"/>
                <a:gd name="connsiteX63" fmla="*/ 280597 w 1159689"/>
                <a:gd name="connsiteY63" fmla="*/ 687119 h 1282526"/>
                <a:gd name="connsiteX64" fmla="*/ 256601 w 1159689"/>
                <a:gd name="connsiteY64" fmla="*/ 691633 h 1282526"/>
                <a:gd name="connsiteX65" fmla="*/ 250661 w 1159689"/>
                <a:gd name="connsiteY65" fmla="*/ 707314 h 1282526"/>
                <a:gd name="connsiteX66" fmla="*/ 229040 w 1159689"/>
                <a:gd name="connsiteY66" fmla="*/ 724421 h 1282526"/>
                <a:gd name="connsiteX67" fmla="*/ 217635 w 1159689"/>
                <a:gd name="connsiteY67" fmla="*/ 740577 h 1282526"/>
                <a:gd name="connsiteX68" fmla="*/ 228564 w 1159689"/>
                <a:gd name="connsiteY68" fmla="*/ 760060 h 1282526"/>
                <a:gd name="connsiteX69" fmla="*/ 223337 w 1159689"/>
                <a:gd name="connsiteY69" fmla="*/ 920198 h 1282526"/>
                <a:gd name="connsiteX70" fmla="*/ 247097 w 1159689"/>
                <a:gd name="connsiteY70" fmla="*/ 1083424 h 1282526"/>
                <a:gd name="connsiteX71" fmla="*/ 249710 w 1159689"/>
                <a:gd name="connsiteY71" fmla="*/ 1086750 h 1282526"/>
                <a:gd name="connsiteX72" fmla="*/ 286537 w 1159689"/>
                <a:gd name="connsiteY72" fmla="*/ 1096254 h 1282526"/>
                <a:gd name="connsiteX73" fmla="*/ 291289 w 1159689"/>
                <a:gd name="connsiteY73" fmla="*/ 1095779 h 1282526"/>
                <a:gd name="connsiteX74" fmla="*/ 293665 w 1159689"/>
                <a:gd name="connsiteY74" fmla="*/ 1091502 h 1282526"/>
                <a:gd name="connsiteX75" fmla="*/ 296991 w 1159689"/>
                <a:gd name="connsiteY75" fmla="*/ 1087938 h 1282526"/>
                <a:gd name="connsiteX76" fmla="*/ 302456 w 1159689"/>
                <a:gd name="connsiteY76" fmla="*/ 1090077 h 1282526"/>
                <a:gd name="connsiteX77" fmla="*/ 321939 w 1159689"/>
                <a:gd name="connsiteY77" fmla="*/ 1093403 h 1282526"/>
                <a:gd name="connsiteX78" fmla="*/ 331205 w 1159689"/>
                <a:gd name="connsiteY78" fmla="*/ 1077722 h 1282526"/>
                <a:gd name="connsiteX79" fmla="*/ 355439 w 1159689"/>
                <a:gd name="connsiteY79" fmla="*/ 953223 h 1282526"/>
                <a:gd name="connsiteX80" fmla="*/ 362805 w 1159689"/>
                <a:gd name="connsiteY80" fmla="*/ 968192 h 1282526"/>
                <a:gd name="connsiteX81" fmla="*/ 371833 w 1159689"/>
                <a:gd name="connsiteY81" fmla="*/ 987912 h 1282526"/>
                <a:gd name="connsiteX82" fmla="*/ 390840 w 1159689"/>
                <a:gd name="connsiteY82" fmla="*/ 974131 h 1282526"/>
                <a:gd name="connsiteX83" fmla="*/ 465207 w 1159689"/>
                <a:gd name="connsiteY83" fmla="*/ 986248 h 1282526"/>
                <a:gd name="connsiteX84" fmla="*/ 478512 w 1159689"/>
                <a:gd name="connsiteY84" fmla="*/ 985773 h 1282526"/>
                <a:gd name="connsiteX85" fmla="*/ 483739 w 1159689"/>
                <a:gd name="connsiteY85" fmla="*/ 995039 h 1282526"/>
                <a:gd name="connsiteX86" fmla="*/ 497045 w 1159689"/>
                <a:gd name="connsiteY86" fmla="*/ 1034480 h 1282526"/>
                <a:gd name="connsiteX87" fmla="*/ 498233 w 1159689"/>
                <a:gd name="connsiteY87" fmla="*/ 1097205 h 1282526"/>
                <a:gd name="connsiteX88" fmla="*/ 517240 w 1159689"/>
                <a:gd name="connsiteY88" fmla="*/ 1179412 h 1282526"/>
                <a:gd name="connsiteX89" fmla="*/ 519378 w 1159689"/>
                <a:gd name="connsiteY89" fmla="*/ 1185114 h 1282526"/>
                <a:gd name="connsiteX90" fmla="*/ 525318 w 1159689"/>
                <a:gd name="connsiteY90" fmla="*/ 1185114 h 1282526"/>
                <a:gd name="connsiteX91" fmla="*/ 540287 w 1159689"/>
                <a:gd name="connsiteY91" fmla="*/ 1188203 h 1282526"/>
                <a:gd name="connsiteX92" fmla="*/ 540049 w 1159689"/>
                <a:gd name="connsiteY92" fmla="*/ 1193430 h 1282526"/>
                <a:gd name="connsiteX93" fmla="*/ 535297 w 1159689"/>
                <a:gd name="connsiteY93" fmla="*/ 1208873 h 1282526"/>
                <a:gd name="connsiteX94" fmla="*/ 550740 w 1159689"/>
                <a:gd name="connsiteY94" fmla="*/ 1204834 h 1282526"/>
                <a:gd name="connsiteX95" fmla="*/ 585904 w 1159689"/>
                <a:gd name="connsiteY95" fmla="*/ 1161830 h 1282526"/>
                <a:gd name="connsiteX96" fmla="*/ 609664 w 1159689"/>
                <a:gd name="connsiteY96" fmla="*/ 1058714 h 1282526"/>
                <a:gd name="connsiteX97" fmla="*/ 603486 w 1159689"/>
                <a:gd name="connsiteY97" fmla="*/ 905942 h 1282526"/>
                <a:gd name="connsiteX98" fmla="*/ 694247 w 1159689"/>
                <a:gd name="connsiteY98" fmla="*/ 788809 h 1282526"/>
                <a:gd name="connsiteX99" fmla="*/ 696860 w 1159689"/>
                <a:gd name="connsiteY99" fmla="*/ 785007 h 1282526"/>
                <a:gd name="connsiteX100" fmla="*/ 695197 w 1159689"/>
                <a:gd name="connsiteY100" fmla="*/ 780731 h 1282526"/>
                <a:gd name="connsiteX101" fmla="*/ 689020 w 1159689"/>
                <a:gd name="connsiteY101" fmla="*/ 733925 h 1282526"/>
                <a:gd name="connsiteX102" fmla="*/ 699474 w 1159689"/>
                <a:gd name="connsiteY102" fmla="*/ 721332 h 1282526"/>
                <a:gd name="connsiteX103" fmla="*/ 701137 w 1159689"/>
                <a:gd name="connsiteY103" fmla="*/ 727510 h 1282526"/>
                <a:gd name="connsiteX104" fmla="*/ 702563 w 1159689"/>
                <a:gd name="connsiteY104" fmla="*/ 730599 h 1282526"/>
                <a:gd name="connsiteX105" fmla="*/ 718006 w 1159689"/>
                <a:gd name="connsiteY105" fmla="*/ 812568 h 1282526"/>
                <a:gd name="connsiteX106" fmla="*/ 730123 w 1159689"/>
                <a:gd name="connsiteY106" fmla="*/ 897626 h 1282526"/>
                <a:gd name="connsiteX107" fmla="*/ 730836 w 1159689"/>
                <a:gd name="connsiteY107" fmla="*/ 946808 h 1282526"/>
                <a:gd name="connsiteX108" fmla="*/ 760298 w 1159689"/>
                <a:gd name="connsiteY108" fmla="*/ 1028778 h 1282526"/>
                <a:gd name="connsiteX109" fmla="*/ 761723 w 1159689"/>
                <a:gd name="connsiteY109" fmla="*/ 1032579 h 1282526"/>
                <a:gd name="connsiteX110" fmla="*/ 765525 w 1159689"/>
                <a:gd name="connsiteY110" fmla="*/ 1034005 h 1282526"/>
                <a:gd name="connsiteX111" fmla="*/ 795461 w 1159689"/>
                <a:gd name="connsiteY111" fmla="*/ 1034717 h 1282526"/>
                <a:gd name="connsiteX112" fmla="*/ 814231 w 1159689"/>
                <a:gd name="connsiteY112" fmla="*/ 1037569 h 1282526"/>
                <a:gd name="connsiteX113" fmla="*/ 826586 w 1159689"/>
                <a:gd name="connsiteY113" fmla="*/ 1006681 h 1282526"/>
                <a:gd name="connsiteX114" fmla="*/ 835852 w 1159689"/>
                <a:gd name="connsiteY114" fmla="*/ 912595 h 1282526"/>
                <a:gd name="connsiteX115" fmla="*/ 835852 w 1159689"/>
                <a:gd name="connsiteY115" fmla="*/ 871966 h 1282526"/>
                <a:gd name="connsiteX116" fmla="*/ 809717 w 1159689"/>
                <a:gd name="connsiteY116" fmla="*/ 678566 h 1282526"/>
                <a:gd name="connsiteX117" fmla="*/ 809717 w 1159689"/>
                <a:gd name="connsiteY117" fmla="*/ 675714 h 1282526"/>
                <a:gd name="connsiteX118" fmla="*/ 807579 w 1159689"/>
                <a:gd name="connsiteY118" fmla="*/ 673576 h 1282526"/>
                <a:gd name="connsiteX119" fmla="*/ 698048 w 1159689"/>
                <a:gd name="connsiteY119" fmla="*/ 635324 h 1282526"/>
                <a:gd name="connsiteX120" fmla="*/ 693296 w 1159689"/>
                <a:gd name="connsiteY120" fmla="*/ 636036 h 1282526"/>
                <a:gd name="connsiteX121" fmla="*/ 691158 w 1159689"/>
                <a:gd name="connsiteY121" fmla="*/ 640313 h 1282526"/>
                <a:gd name="connsiteX122" fmla="*/ 653143 w 1159689"/>
                <a:gd name="connsiteY122" fmla="*/ 691633 h 1282526"/>
                <a:gd name="connsiteX123" fmla="*/ 597071 w 1159689"/>
                <a:gd name="connsiteY123" fmla="*/ 762436 h 1282526"/>
                <a:gd name="connsiteX124" fmla="*/ 592319 w 1159689"/>
                <a:gd name="connsiteY124" fmla="*/ 737964 h 1282526"/>
                <a:gd name="connsiteX125" fmla="*/ 592557 w 1159689"/>
                <a:gd name="connsiteY125" fmla="*/ 668587 h 1282526"/>
                <a:gd name="connsiteX126" fmla="*/ 591844 w 1159689"/>
                <a:gd name="connsiteY126" fmla="*/ 565709 h 1282526"/>
                <a:gd name="connsiteX127" fmla="*/ 558344 w 1159689"/>
                <a:gd name="connsiteY127" fmla="*/ 531258 h 1282526"/>
                <a:gd name="connsiteX128" fmla="*/ 658845 w 1159689"/>
                <a:gd name="connsiteY128" fmla="*/ 478512 h 1282526"/>
                <a:gd name="connsiteX129" fmla="*/ 830625 w 1159689"/>
                <a:gd name="connsiteY129" fmla="*/ 421015 h 1282526"/>
                <a:gd name="connsiteX130" fmla="*/ 886459 w 1159689"/>
                <a:gd name="connsiteY130" fmla="*/ 404383 h 1282526"/>
                <a:gd name="connsiteX131" fmla="*/ 850108 w 1159689"/>
                <a:gd name="connsiteY131" fmla="*/ 481839 h 1282526"/>
                <a:gd name="connsiteX132" fmla="*/ 849632 w 1159689"/>
                <a:gd name="connsiteY132" fmla="*/ 483977 h 1282526"/>
                <a:gd name="connsiteX133" fmla="*/ 850108 w 1159689"/>
                <a:gd name="connsiteY133" fmla="*/ 486115 h 1282526"/>
                <a:gd name="connsiteX134" fmla="*/ 866026 w 1159689"/>
                <a:gd name="connsiteY134" fmla="*/ 508687 h 1282526"/>
                <a:gd name="connsiteX135" fmla="*/ 866502 w 1159689"/>
                <a:gd name="connsiteY135" fmla="*/ 508687 h 1282526"/>
                <a:gd name="connsiteX136" fmla="*/ 879332 w 1159689"/>
                <a:gd name="connsiteY136" fmla="*/ 492293 h 1282526"/>
                <a:gd name="connsiteX137" fmla="*/ 939918 w 1159689"/>
                <a:gd name="connsiteY137" fmla="*/ 459505 h 1282526"/>
                <a:gd name="connsiteX138" fmla="*/ 955837 w 1159689"/>
                <a:gd name="connsiteY138" fmla="*/ 503459 h 1282526"/>
                <a:gd name="connsiteX139" fmla="*/ 963677 w 1159689"/>
                <a:gd name="connsiteY139" fmla="*/ 560957 h 1282526"/>
                <a:gd name="connsiteX140" fmla="*/ 969617 w 1159689"/>
                <a:gd name="connsiteY140" fmla="*/ 764099 h 1282526"/>
                <a:gd name="connsiteX141" fmla="*/ 978646 w 1159689"/>
                <a:gd name="connsiteY141" fmla="*/ 867690 h 1282526"/>
                <a:gd name="connsiteX142" fmla="*/ 975795 w 1159689"/>
                <a:gd name="connsiteY142" fmla="*/ 944907 h 1282526"/>
                <a:gd name="connsiteX143" fmla="*/ 969617 w 1159689"/>
                <a:gd name="connsiteY143" fmla="*/ 1064654 h 1282526"/>
                <a:gd name="connsiteX144" fmla="*/ 969617 w 1159689"/>
                <a:gd name="connsiteY144" fmla="*/ 1066317 h 1282526"/>
                <a:gd name="connsiteX145" fmla="*/ 970092 w 1159689"/>
                <a:gd name="connsiteY145" fmla="*/ 1067981 h 1282526"/>
                <a:gd name="connsiteX146" fmla="*/ 972231 w 1159689"/>
                <a:gd name="connsiteY146" fmla="*/ 1128329 h 1282526"/>
                <a:gd name="connsiteX147" fmla="*/ 975795 w 1159689"/>
                <a:gd name="connsiteY147" fmla="*/ 1193430 h 1282526"/>
                <a:gd name="connsiteX148" fmla="*/ 1000267 w 1159689"/>
                <a:gd name="connsiteY148" fmla="*/ 1277775 h 1282526"/>
                <a:gd name="connsiteX149" fmla="*/ 1002167 w 1159689"/>
                <a:gd name="connsiteY149" fmla="*/ 1280626 h 1282526"/>
                <a:gd name="connsiteX150" fmla="*/ 1005494 w 1159689"/>
                <a:gd name="connsiteY150" fmla="*/ 1281577 h 1282526"/>
                <a:gd name="connsiteX151" fmla="*/ 1011671 w 1159689"/>
                <a:gd name="connsiteY151" fmla="*/ 1282527 h 1282526"/>
                <a:gd name="connsiteX152" fmla="*/ 1020700 w 1159689"/>
                <a:gd name="connsiteY152" fmla="*/ 1279913 h 1282526"/>
                <a:gd name="connsiteX153" fmla="*/ 1027590 w 1159689"/>
                <a:gd name="connsiteY153" fmla="*/ 1270172 h 1282526"/>
                <a:gd name="connsiteX154" fmla="*/ 1029966 w 1159689"/>
                <a:gd name="connsiteY154" fmla="*/ 1270885 h 1282526"/>
                <a:gd name="connsiteX155" fmla="*/ 1062041 w 1159689"/>
                <a:gd name="connsiteY155" fmla="*/ 1268034 h 1282526"/>
                <a:gd name="connsiteX156" fmla="*/ 1074871 w 1159689"/>
                <a:gd name="connsiteY156" fmla="*/ 1240711 h 1282526"/>
                <a:gd name="connsiteX157" fmla="*/ 1104332 w 1159689"/>
                <a:gd name="connsiteY157" fmla="*/ 1152326 h 1282526"/>
                <a:gd name="connsiteX158" fmla="*/ 1104332 w 1159689"/>
                <a:gd name="connsiteY158" fmla="*/ 1149713 h 1282526"/>
                <a:gd name="connsiteX159" fmla="*/ 1103382 w 1159689"/>
                <a:gd name="connsiteY159" fmla="*/ 1147337 h 1282526"/>
                <a:gd name="connsiteX160" fmla="*/ 1102907 w 1159689"/>
                <a:gd name="connsiteY160" fmla="*/ 1125716 h 1282526"/>
                <a:gd name="connsiteX161" fmla="*/ 1105283 w 1159689"/>
                <a:gd name="connsiteY161" fmla="*/ 1122152 h 1282526"/>
                <a:gd name="connsiteX162" fmla="*/ 1103857 w 1159689"/>
                <a:gd name="connsiteY162" fmla="*/ 1118113 h 1282526"/>
                <a:gd name="connsiteX163" fmla="*/ 1103857 w 1159689"/>
                <a:gd name="connsiteY163" fmla="*/ 1082949 h 1282526"/>
                <a:gd name="connsiteX164" fmla="*/ 1107896 w 1159689"/>
                <a:gd name="connsiteY164" fmla="*/ 1073445 h 1282526"/>
                <a:gd name="connsiteX165" fmla="*/ 1102194 w 1159689"/>
                <a:gd name="connsiteY165" fmla="*/ 1072020 h 1282526"/>
                <a:gd name="connsiteX166" fmla="*/ 1103144 w 1159689"/>
                <a:gd name="connsiteY166" fmla="*/ 1064654 h 1282526"/>
                <a:gd name="connsiteX167" fmla="*/ 1100293 w 1159689"/>
                <a:gd name="connsiteY167" fmla="*/ 1059427 h 1282526"/>
                <a:gd name="connsiteX168" fmla="*/ 1094116 w 1159689"/>
                <a:gd name="connsiteY168" fmla="*/ 1016898 h 1282526"/>
                <a:gd name="connsiteX169" fmla="*/ 1094116 w 1159689"/>
                <a:gd name="connsiteY169" fmla="*/ 985061 h 1282526"/>
                <a:gd name="connsiteX170" fmla="*/ 1092453 w 1159689"/>
                <a:gd name="connsiteY170" fmla="*/ 949659 h 1282526"/>
                <a:gd name="connsiteX171" fmla="*/ 1091740 w 1159689"/>
                <a:gd name="connsiteY171" fmla="*/ 926375 h 1282526"/>
                <a:gd name="connsiteX172" fmla="*/ 1096017 w 1159689"/>
                <a:gd name="connsiteY172" fmla="*/ 920910 h 1282526"/>
                <a:gd name="connsiteX173" fmla="*/ 1091978 w 1159689"/>
                <a:gd name="connsiteY173" fmla="*/ 915446 h 1282526"/>
                <a:gd name="connsiteX174" fmla="*/ 1086988 w 1159689"/>
                <a:gd name="connsiteY174" fmla="*/ 903804 h 1282526"/>
                <a:gd name="connsiteX175" fmla="*/ 1089839 w 1159689"/>
                <a:gd name="connsiteY175" fmla="*/ 900478 h 1282526"/>
                <a:gd name="connsiteX176" fmla="*/ 1095779 w 1159689"/>
                <a:gd name="connsiteY176" fmla="*/ 896676 h 1282526"/>
                <a:gd name="connsiteX177" fmla="*/ 1093403 w 1159689"/>
                <a:gd name="connsiteY177" fmla="*/ 890023 h 1282526"/>
                <a:gd name="connsiteX178" fmla="*/ 1083186 w 1159689"/>
                <a:gd name="connsiteY178" fmla="*/ 847257 h 1282526"/>
                <a:gd name="connsiteX179" fmla="*/ 1083186 w 1159689"/>
                <a:gd name="connsiteY179" fmla="*/ 787858 h 1282526"/>
                <a:gd name="connsiteX180" fmla="*/ 1072495 w 1159689"/>
                <a:gd name="connsiteY180" fmla="*/ 691871 h 1282526"/>
                <a:gd name="connsiteX181" fmla="*/ 1072495 w 1159689"/>
                <a:gd name="connsiteY181" fmla="*/ 609188 h 1282526"/>
                <a:gd name="connsiteX182" fmla="*/ 1056576 w 1159689"/>
                <a:gd name="connsiteY182" fmla="*/ 491580 h 1282526"/>
                <a:gd name="connsiteX183" fmla="*/ 977695 w 1159689"/>
                <a:gd name="connsiteY183" fmla="*/ 400107 h 1282526"/>
                <a:gd name="connsiteX184" fmla="*/ 947046 w 1159689"/>
                <a:gd name="connsiteY184" fmla="*/ 387039 h 1282526"/>
                <a:gd name="connsiteX185" fmla="*/ 1038519 w 1159689"/>
                <a:gd name="connsiteY185" fmla="*/ 358765 h 1282526"/>
                <a:gd name="connsiteX186" fmla="*/ 1121201 w 1159689"/>
                <a:gd name="connsiteY186" fmla="*/ 346173 h 1282526"/>
                <a:gd name="connsiteX187" fmla="*/ 1157791 w 1159689"/>
                <a:gd name="connsiteY187" fmla="*/ 322889 h 1282526"/>
                <a:gd name="connsiteX188" fmla="*/ 1155890 w 1159689"/>
                <a:gd name="connsiteY188" fmla="*/ 298892 h 1282526"/>
                <a:gd name="connsiteX189" fmla="*/ 1136170 w 1159689"/>
                <a:gd name="connsiteY189" fmla="*/ 258739 h 1282526"/>
                <a:gd name="connsiteX190" fmla="*/ 675952 w 1159689"/>
                <a:gd name="connsiteY190" fmla="*/ 296754 h 1282526"/>
                <a:gd name="connsiteX191" fmla="*/ 675952 w 1159689"/>
                <a:gd name="connsiteY191" fmla="*/ 296754 h 1282526"/>
                <a:gd name="connsiteX192" fmla="*/ 678328 w 1159689"/>
                <a:gd name="connsiteY192" fmla="*/ 295566 h 1282526"/>
                <a:gd name="connsiteX193" fmla="*/ 703988 w 1159689"/>
                <a:gd name="connsiteY193" fmla="*/ 289626 h 1282526"/>
                <a:gd name="connsiteX194" fmla="*/ 675952 w 1159689"/>
                <a:gd name="connsiteY194" fmla="*/ 296754 h 1282526"/>
                <a:gd name="connsiteX195" fmla="*/ 364468 w 1159689"/>
                <a:gd name="connsiteY195" fmla="*/ 903804 h 1282526"/>
                <a:gd name="connsiteX196" fmla="*/ 359241 w 1159689"/>
                <a:gd name="connsiteY196" fmla="*/ 913070 h 1282526"/>
                <a:gd name="connsiteX197" fmla="*/ 325265 w 1159689"/>
                <a:gd name="connsiteY197" fmla="*/ 787621 h 1282526"/>
                <a:gd name="connsiteX198" fmla="*/ 320038 w 1159689"/>
                <a:gd name="connsiteY198" fmla="*/ 737964 h 1282526"/>
                <a:gd name="connsiteX199" fmla="*/ 356152 w 1159689"/>
                <a:gd name="connsiteY199" fmla="*/ 751032 h 1282526"/>
                <a:gd name="connsiteX200" fmla="*/ 385376 w 1159689"/>
                <a:gd name="connsiteY200" fmla="*/ 809004 h 1282526"/>
                <a:gd name="connsiteX201" fmla="*/ 384425 w 1159689"/>
                <a:gd name="connsiteY201" fmla="*/ 811855 h 1282526"/>
                <a:gd name="connsiteX202" fmla="*/ 385376 w 1159689"/>
                <a:gd name="connsiteY202" fmla="*/ 814706 h 1282526"/>
                <a:gd name="connsiteX203" fmla="*/ 364705 w 1159689"/>
                <a:gd name="connsiteY203" fmla="*/ 903566 h 1282526"/>
                <a:gd name="connsiteX204" fmla="*/ 501321 w 1159689"/>
                <a:gd name="connsiteY204" fmla="*/ 856048 h 1282526"/>
                <a:gd name="connsiteX205" fmla="*/ 440497 w 1159689"/>
                <a:gd name="connsiteY205" fmla="*/ 890499 h 1282526"/>
                <a:gd name="connsiteX206" fmla="*/ 457129 w 1159689"/>
                <a:gd name="connsiteY206" fmla="*/ 868640 h 1282526"/>
                <a:gd name="connsiteX207" fmla="*/ 465920 w 1159689"/>
                <a:gd name="connsiteY207" fmla="*/ 727035 h 1282526"/>
                <a:gd name="connsiteX208" fmla="*/ 463306 w 1159689"/>
                <a:gd name="connsiteY208" fmla="*/ 724421 h 1282526"/>
                <a:gd name="connsiteX209" fmla="*/ 396305 w 1159689"/>
                <a:gd name="connsiteY209" fmla="*/ 683793 h 1282526"/>
                <a:gd name="connsiteX210" fmla="*/ 393929 w 1159689"/>
                <a:gd name="connsiteY210" fmla="*/ 682605 h 1282526"/>
                <a:gd name="connsiteX211" fmla="*/ 391316 w 1159689"/>
                <a:gd name="connsiteY211" fmla="*/ 682605 h 1282526"/>
                <a:gd name="connsiteX212" fmla="*/ 369695 w 1159689"/>
                <a:gd name="connsiteY212" fmla="*/ 682605 h 1282526"/>
                <a:gd name="connsiteX213" fmla="*/ 376585 w 1159689"/>
                <a:gd name="connsiteY213" fmla="*/ 673576 h 1282526"/>
                <a:gd name="connsiteX214" fmla="*/ 429806 w 1159689"/>
                <a:gd name="connsiteY214" fmla="*/ 632710 h 1282526"/>
                <a:gd name="connsiteX215" fmla="*/ 432419 w 1159689"/>
                <a:gd name="connsiteY215" fmla="*/ 631997 h 1282526"/>
                <a:gd name="connsiteX216" fmla="*/ 434320 w 1159689"/>
                <a:gd name="connsiteY216" fmla="*/ 630097 h 1282526"/>
                <a:gd name="connsiteX217" fmla="*/ 496094 w 1159689"/>
                <a:gd name="connsiteY217" fmla="*/ 608476 h 1282526"/>
                <a:gd name="connsiteX218" fmla="*/ 508211 w 1159689"/>
                <a:gd name="connsiteY218" fmla="*/ 620830 h 1282526"/>
                <a:gd name="connsiteX219" fmla="*/ 507499 w 1159689"/>
                <a:gd name="connsiteY219" fmla="*/ 646253 h 1282526"/>
                <a:gd name="connsiteX220" fmla="*/ 506548 w 1159689"/>
                <a:gd name="connsiteY220" fmla="*/ 648154 h 1282526"/>
                <a:gd name="connsiteX221" fmla="*/ 506548 w 1159689"/>
                <a:gd name="connsiteY221" fmla="*/ 650292 h 1282526"/>
                <a:gd name="connsiteX222" fmla="*/ 512726 w 1159689"/>
                <a:gd name="connsiteY222" fmla="*/ 827537 h 1282526"/>
                <a:gd name="connsiteX223" fmla="*/ 513201 w 1159689"/>
                <a:gd name="connsiteY223" fmla="*/ 829912 h 1282526"/>
                <a:gd name="connsiteX224" fmla="*/ 501796 w 1159689"/>
                <a:gd name="connsiteY224" fmla="*/ 855810 h 1282526"/>
                <a:gd name="connsiteX225" fmla="*/ 1086988 w 1159689"/>
                <a:gd name="connsiteY225" fmla="*/ 1048973 h 1282526"/>
                <a:gd name="connsiteX226" fmla="*/ 1086275 w 1159689"/>
                <a:gd name="connsiteY226" fmla="*/ 1048973 h 1282526"/>
                <a:gd name="connsiteX227" fmla="*/ 1086275 w 1159689"/>
                <a:gd name="connsiteY227" fmla="*/ 1047548 h 1282526"/>
                <a:gd name="connsiteX228" fmla="*/ 1087225 w 1159689"/>
                <a:gd name="connsiteY228" fmla="*/ 1048973 h 1282526"/>
                <a:gd name="connsiteX229" fmla="*/ 1085800 w 1159689"/>
                <a:gd name="connsiteY229" fmla="*/ 1046597 h 1282526"/>
                <a:gd name="connsiteX230" fmla="*/ 1085800 w 1159689"/>
                <a:gd name="connsiteY230" fmla="*/ 1046597 h 1282526"/>
                <a:gd name="connsiteX231" fmla="*/ 1085800 w 1159689"/>
                <a:gd name="connsiteY231" fmla="*/ 1046597 h 1282526"/>
                <a:gd name="connsiteX232" fmla="*/ 1085800 w 1159689"/>
                <a:gd name="connsiteY232" fmla="*/ 1046597 h 128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159689" h="1282526">
                  <a:moveTo>
                    <a:pt x="1136645" y="259214"/>
                  </a:moveTo>
                  <a:cubicBezTo>
                    <a:pt x="1120251" y="238068"/>
                    <a:pt x="1096967" y="226901"/>
                    <a:pt x="1067505" y="225951"/>
                  </a:cubicBezTo>
                  <a:cubicBezTo>
                    <a:pt x="1051112" y="211933"/>
                    <a:pt x="1034242" y="202429"/>
                    <a:pt x="1017611" y="197202"/>
                  </a:cubicBezTo>
                  <a:lnTo>
                    <a:pt x="1010720" y="195064"/>
                  </a:lnTo>
                  <a:lnTo>
                    <a:pt x="1007157" y="201241"/>
                  </a:lnTo>
                  <a:cubicBezTo>
                    <a:pt x="1000029" y="213834"/>
                    <a:pt x="989813" y="222625"/>
                    <a:pt x="975319" y="228564"/>
                  </a:cubicBezTo>
                  <a:cubicBezTo>
                    <a:pt x="950847" y="241394"/>
                    <a:pt x="921386" y="249948"/>
                    <a:pt x="887885" y="253749"/>
                  </a:cubicBezTo>
                  <a:cubicBezTo>
                    <a:pt x="876718" y="254700"/>
                    <a:pt x="863413" y="255650"/>
                    <a:pt x="847019" y="256838"/>
                  </a:cubicBezTo>
                  <a:cubicBezTo>
                    <a:pt x="815894" y="263491"/>
                    <a:pt x="784770" y="270381"/>
                    <a:pt x="753882" y="277509"/>
                  </a:cubicBezTo>
                  <a:lnTo>
                    <a:pt x="754358" y="277509"/>
                  </a:lnTo>
                  <a:cubicBezTo>
                    <a:pt x="807579" y="236167"/>
                    <a:pt x="861512" y="194589"/>
                    <a:pt x="915208" y="153010"/>
                  </a:cubicBezTo>
                  <a:cubicBezTo>
                    <a:pt x="937780" y="138754"/>
                    <a:pt x="946808" y="117608"/>
                    <a:pt x="941343" y="92186"/>
                  </a:cubicBezTo>
                  <a:cubicBezTo>
                    <a:pt x="936116" y="67239"/>
                    <a:pt x="919247" y="51558"/>
                    <a:pt x="892399" y="46331"/>
                  </a:cubicBezTo>
                  <a:cubicBezTo>
                    <a:pt x="876005" y="34689"/>
                    <a:pt x="859374" y="20433"/>
                    <a:pt x="842980" y="3801"/>
                  </a:cubicBezTo>
                  <a:lnTo>
                    <a:pt x="839179" y="0"/>
                  </a:lnTo>
                  <a:lnTo>
                    <a:pt x="833952" y="1663"/>
                  </a:lnTo>
                  <a:cubicBezTo>
                    <a:pt x="807816" y="9979"/>
                    <a:pt x="788096" y="24234"/>
                    <a:pt x="775741" y="43717"/>
                  </a:cubicBezTo>
                  <a:cubicBezTo>
                    <a:pt x="752932" y="48944"/>
                    <a:pt x="731311" y="56785"/>
                    <a:pt x="711591" y="66526"/>
                  </a:cubicBezTo>
                  <a:cubicBezTo>
                    <a:pt x="681654" y="79594"/>
                    <a:pt x="649579" y="92424"/>
                    <a:pt x="618692" y="104303"/>
                  </a:cubicBezTo>
                  <a:cubicBezTo>
                    <a:pt x="601823" y="106442"/>
                    <a:pt x="582816" y="110718"/>
                    <a:pt x="560957" y="117371"/>
                  </a:cubicBezTo>
                  <a:cubicBezTo>
                    <a:pt x="537911" y="127587"/>
                    <a:pt x="516527" y="133527"/>
                    <a:pt x="497282" y="134715"/>
                  </a:cubicBezTo>
                  <a:cubicBezTo>
                    <a:pt x="495144" y="113807"/>
                    <a:pt x="491580" y="94324"/>
                    <a:pt x="486828" y="76505"/>
                  </a:cubicBezTo>
                  <a:cubicBezTo>
                    <a:pt x="483977" y="67952"/>
                    <a:pt x="482076" y="57735"/>
                    <a:pt x="481126" y="45618"/>
                  </a:cubicBezTo>
                  <a:cubicBezTo>
                    <a:pt x="480413" y="35876"/>
                    <a:pt x="476849" y="29461"/>
                    <a:pt x="470910" y="26848"/>
                  </a:cubicBezTo>
                  <a:cubicBezTo>
                    <a:pt x="462831" y="23284"/>
                    <a:pt x="454516" y="28749"/>
                    <a:pt x="450714" y="31600"/>
                  </a:cubicBezTo>
                  <a:cubicBezTo>
                    <a:pt x="435271" y="38252"/>
                    <a:pt x="426242" y="53696"/>
                    <a:pt x="423628" y="77693"/>
                  </a:cubicBezTo>
                  <a:cubicBezTo>
                    <a:pt x="406046" y="102165"/>
                    <a:pt x="396305" y="129963"/>
                    <a:pt x="394405" y="158475"/>
                  </a:cubicBezTo>
                  <a:cubicBezTo>
                    <a:pt x="381337" y="203855"/>
                    <a:pt x="386564" y="245196"/>
                    <a:pt x="409135" y="280597"/>
                  </a:cubicBezTo>
                  <a:cubicBezTo>
                    <a:pt x="417689" y="296279"/>
                    <a:pt x="431706" y="300318"/>
                    <a:pt x="448100" y="292002"/>
                  </a:cubicBezTo>
                  <a:cubicBezTo>
                    <a:pt x="457129" y="287250"/>
                    <a:pt x="464494" y="286299"/>
                    <a:pt x="469959" y="288913"/>
                  </a:cubicBezTo>
                  <a:lnTo>
                    <a:pt x="474711" y="291289"/>
                  </a:lnTo>
                  <a:lnTo>
                    <a:pt x="478988" y="288200"/>
                  </a:lnTo>
                  <a:cubicBezTo>
                    <a:pt x="522467" y="256838"/>
                    <a:pt x="567847" y="225951"/>
                    <a:pt x="613940" y="196252"/>
                  </a:cubicBezTo>
                  <a:cubicBezTo>
                    <a:pt x="646966" y="175581"/>
                    <a:pt x="679516" y="155861"/>
                    <a:pt x="710641" y="138041"/>
                  </a:cubicBezTo>
                  <a:lnTo>
                    <a:pt x="713492" y="135428"/>
                  </a:lnTo>
                  <a:cubicBezTo>
                    <a:pt x="723471" y="121410"/>
                    <a:pt x="735588" y="113807"/>
                    <a:pt x="750556" y="112381"/>
                  </a:cubicBezTo>
                  <a:cubicBezTo>
                    <a:pt x="715155" y="158475"/>
                    <a:pt x="675477" y="199341"/>
                    <a:pt x="631998" y="234029"/>
                  </a:cubicBezTo>
                  <a:cubicBezTo>
                    <a:pt x="613465" y="235692"/>
                    <a:pt x="603011" y="238543"/>
                    <a:pt x="601348" y="247572"/>
                  </a:cubicBezTo>
                  <a:cubicBezTo>
                    <a:pt x="599922" y="255412"/>
                    <a:pt x="607050" y="259927"/>
                    <a:pt x="611089" y="262065"/>
                  </a:cubicBezTo>
                  <a:cubicBezTo>
                    <a:pt x="616792" y="269668"/>
                    <a:pt x="616078" y="272757"/>
                    <a:pt x="616078" y="272994"/>
                  </a:cubicBezTo>
                  <a:cubicBezTo>
                    <a:pt x="615841" y="273945"/>
                    <a:pt x="613940" y="275608"/>
                    <a:pt x="609426" y="277271"/>
                  </a:cubicBezTo>
                  <a:lnTo>
                    <a:pt x="595883" y="281785"/>
                  </a:lnTo>
                  <a:lnTo>
                    <a:pt x="606100" y="292002"/>
                  </a:lnTo>
                  <a:cubicBezTo>
                    <a:pt x="609664" y="295566"/>
                    <a:pt x="614178" y="299130"/>
                    <a:pt x="619880" y="301743"/>
                  </a:cubicBezTo>
                  <a:cubicBezTo>
                    <a:pt x="609901" y="303881"/>
                    <a:pt x="601348" y="307208"/>
                    <a:pt x="594458" y="312197"/>
                  </a:cubicBezTo>
                  <a:cubicBezTo>
                    <a:pt x="584716" y="308633"/>
                    <a:pt x="572361" y="309108"/>
                    <a:pt x="557868" y="314098"/>
                  </a:cubicBezTo>
                  <a:cubicBezTo>
                    <a:pt x="436696" y="348311"/>
                    <a:pt x="316474" y="383475"/>
                    <a:pt x="200529" y="418876"/>
                  </a:cubicBezTo>
                  <a:cubicBezTo>
                    <a:pt x="166315" y="430518"/>
                    <a:pt x="129726" y="439547"/>
                    <a:pt x="91711" y="445487"/>
                  </a:cubicBezTo>
                  <a:cubicBezTo>
                    <a:pt x="70565" y="430756"/>
                    <a:pt x="47281" y="417213"/>
                    <a:pt x="22571" y="405334"/>
                  </a:cubicBezTo>
                  <a:lnTo>
                    <a:pt x="0" y="394642"/>
                  </a:lnTo>
                  <a:lnTo>
                    <a:pt x="10454" y="417213"/>
                  </a:lnTo>
                  <a:cubicBezTo>
                    <a:pt x="33025" y="465682"/>
                    <a:pt x="69852" y="496332"/>
                    <a:pt x="117846" y="507736"/>
                  </a:cubicBezTo>
                  <a:cubicBezTo>
                    <a:pt x="140418" y="517953"/>
                    <a:pt x="162039" y="516052"/>
                    <a:pt x="182471" y="502509"/>
                  </a:cubicBezTo>
                  <a:cubicBezTo>
                    <a:pt x="237118" y="507023"/>
                    <a:pt x="289863" y="497520"/>
                    <a:pt x="338333" y="473998"/>
                  </a:cubicBezTo>
                  <a:cubicBezTo>
                    <a:pt x="424104" y="445487"/>
                    <a:pt x="513438" y="420777"/>
                    <a:pt x="603249" y="400582"/>
                  </a:cubicBezTo>
                  <a:cubicBezTo>
                    <a:pt x="652431" y="391078"/>
                    <a:pt x="700662" y="380862"/>
                    <a:pt x="746755" y="369695"/>
                  </a:cubicBezTo>
                  <a:cubicBezTo>
                    <a:pt x="752220" y="368269"/>
                    <a:pt x="757447" y="367319"/>
                    <a:pt x="762911" y="367081"/>
                  </a:cubicBezTo>
                  <a:cubicBezTo>
                    <a:pt x="697336" y="405334"/>
                    <a:pt x="631285" y="441448"/>
                    <a:pt x="566659" y="474711"/>
                  </a:cubicBezTo>
                  <a:lnTo>
                    <a:pt x="564759" y="476136"/>
                  </a:lnTo>
                  <a:cubicBezTo>
                    <a:pt x="541474" y="497282"/>
                    <a:pt x="514151" y="510112"/>
                    <a:pt x="483502" y="513914"/>
                  </a:cubicBezTo>
                  <a:lnTo>
                    <a:pt x="479462" y="514389"/>
                  </a:lnTo>
                  <a:lnTo>
                    <a:pt x="477087" y="517715"/>
                  </a:lnTo>
                  <a:cubicBezTo>
                    <a:pt x="466633" y="532921"/>
                    <a:pt x="452377" y="546226"/>
                    <a:pt x="433845" y="557631"/>
                  </a:cubicBezTo>
                  <a:cubicBezTo>
                    <a:pt x="382525" y="602773"/>
                    <a:pt x="330967" y="646253"/>
                    <a:pt x="280597" y="687119"/>
                  </a:cubicBezTo>
                  <a:cubicBezTo>
                    <a:pt x="269668" y="685218"/>
                    <a:pt x="261828" y="686644"/>
                    <a:pt x="256601" y="691633"/>
                  </a:cubicBezTo>
                  <a:cubicBezTo>
                    <a:pt x="253749" y="694247"/>
                    <a:pt x="250423" y="699236"/>
                    <a:pt x="250661" y="707314"/>
                  </a:cubicBezTo>
                  <a:cubicBezTo>
                    <a:pt x="244483" y="713729"/>
                    <a:pt x="237356" y="719432"/>
                    <a:pt x="229040" y="724421"/>
                  </a:cubicBezTo>
                  <a:cubicBezTo>
                    <a:pt x="220011" y="729886"/>
                    <a:pt x="217873" y="736301"/>
                    <a:pt x="217635" y="740577"/>
                  </a:cubicBezTo>
                  <a:cubicBezTo>
                    <a:pt x="217397" y="747230"/>
                    <a:pt x="220962" y="753645"/>
                    <a:pt x="228564" y="760060"/>
                  </a:cubicBezTo>
                  <a:cubicBezTo>
                    <a:pt x="238781" y="813756"/>
                    <a:pt x="237118" y="867215"/>
                    <a:pt x="223337" y="920198"/>
                  </a:cubicBezTo>
                  <a:cubicBezTo>
                    <a:pt x="215972" y="977933"/>
                    <a:pt x="224050" y="1032817"/>
                    <a:pt x="247097" y="1083424"/>
                  </a:cubicBezTo>
                  <a:lnTo>
                    <a:pt x="249710" y="1086750"/>
                  </a:lnTo>
                  <a:cubicBezTo>
                    <a:pt x="259689" y="1094353"/>
                    <a:pt x="272044" y="1097442"/>
                    <a:pt x="286537" y="1096254"/>
                  </a:cubicBezTo>
                  <a:lnTo>
                    <a:pt x="291289" y="1095779"/>
                  </a:lnTo>
                  <a:lnTo>
                    <a:pt x="293665" y="1091502"/>
                  </a:lnTo>
                  <a:cubicBezTo>
                    <a:pt x="295090" y="1089126"/>
                    <a:pt x="296279" y="1087938"/>
                    <a:pt x="296991" y="1087938"/>
                  </a:cubicBezTo>
                  <a:cubicBezTo>
                    <a:pt x="297941" y="1087463"/>
                    <a:pt x="299842" y="1088176"/>
                    <a:pt x="302456" y="1090077"/>
                  </a:cubicBezTo>
                  <a:cubicBezTo>
                    <a:pt x="309821" y="1095066"/>
                    <a:pt x="316236" y="1096017"/>
                    <a:pt x="321939" y="1093403"/>
                  </a:cubicBezTo>
                  <a:cubicBezTo>
                    <a:pt x="327641" y="1090789"/>
                    <a:pt x="330729" y="1084850"/>
                    <a:pt x="331205" y="1077722"/>
                  </a:cubicBezTo>
                  <a:cubicBezTo>
                    <a:pt x="344985" y="1037569"/>
                    <a:pt x="353063" y="995515"/>
                    <a:pt x="355439" y="953223"/>
                  </a:cubicBezTo>
                  <a:cubicBezTo>
                    <a:pt x="357102" y="958450"/>
                    <a:pt x="359478" y="963440"/>
                    <a:pt x="362805" y="968192"/>
                  </a:cubicBezTo>
                  <a:cubicBezTo>
                    <a:pt x="362805" y="975557"/>
                    <a:pt x="363280" y="985536"/>
                    <a:pt x="371833" y="987912"/>
                  </a:cubicBezTo>
                  <a:cubicBezTo>
                    <a:pt x="379674" y="990050"/>
                    <a:pt x="385376" y="983635"/>
                    <a:pt x="390840" y="974131"/>
                  </a:cubicBezTo>
                  <a:cubicBezTo>
                    <a:pt x="414600" y="985298"/>
                    <a:pt x="439072" y="989337"/>
                    <a:pt x="465207" y="986248"/>
                  </a:cubicBezTo>
                  <a:cubicBezTo>
                    <a:pt x="469246" y="985061"/>
                    <a:pt x="474949" y="983873"/>
                    <a:pt x="478512" y="985773"/>
                  </a:cubicBezTo>
                  <a:cubicBezTo>
                    <a:pt x="480888" y="987199"/>
                    <a:pt x="482789" y="990288"/>
                    <a:pt x="483739" y="995039"/>
                  </a:cubicBezTo>
                  <a:cubicBezTo>
                    <a:pt x="487066" y="1009295"/>
                    <a:pt x="491580" y="1022600"/>
                    <a:pt x="497045" y="1034480"/>
                  </a:cubicBezTo>
                  <a:cubicBezTo>
                    <a:pt x="486828" y="1055863"/>
                    <a:pt x="487066" y="1076772"/>
                    <a:pt x="498233" y="1097205"/>
                  </a:cubicBezTo>
                  <a:cubicBezTo>
                    <a:pt x="500371" y="1125953"/>
                    <a:pt x="506786" y="1153514"/>
                    <a:pt x="517240" y="1179412"/>
                  </a:cubicBezTo>
                  <a:lnTo>
                    <a:pt x="519378" y="1185114"/>
                  </a:lnTo>
                  <a:lnTo>
                    <a:pt x="525318" y="1185114"/>
                  </a:lnTo>
                  <a:cubicBezTo>
                    <a:pt x="537435" y="1185114"/>
                    <a:pt x="540049" y="1187965"/>
                    <a:pt x="540287" y="1188203"/>
                  </a:cubicBezTo>
                  <a:cubicBezTo>
                    <a:pt x="540762" y="1188915"/>
                    <a:pt x="540762" y="1191054"/>
                    <a:pt x="540049" y="1193430"/>
                  </a:cubicBezTo>
                  <a:lnTo>
                    <a:pt x="535297" y="1208873"/>
                  </a:lnTo>
                  <a:lnTo>
                    <a:pt x="550740" y="1204834"/>
                  </a:lnTo>
                  <a:cubicBezTo>
                    <a:pt x="569035" y="1200082"/>
                    <a:pt x="580915" y="1185589"/>
                    <a:pt x="585904" y="1161830"/>
                  </a:cubicBezTo>
                  <a:cubicBezTo>
                    <a:pt x="608000" y="1135457"/>
                    <a:pt x="615841" y="1100531"/>
                    <a:pt x="609664" y="1058714"/>
                  </a:cubicBezTo>
                  <a:cubicBezTo>
                    <a:pt x="605625" y="1010245"/>
                    <a:pt x="603724" y="958925"/>
                    <a:pt x="603486" y="905942"/>
                  </a:cubicBezTo>
                  <a:cubicBezTo>
                    <a:pt x="636749" y="869353"/>
                    <a:pt x="667161" y="830150"/>
                    <a:pt x="694247" y="788809"/>
                  </a:cubicBezTo>
                  <a:lnTo>
                    <a:pt x="696860" y="785007"/>
                  </a:lnTo>
                  <a:lnTo>
                    <a:pt x="695197" y="780731"/>
                  </a:lnTo>
                  <a:cubicBezTo>
                    <a:pt x="688069" y="762911"/>
                    <a:pt x="685931" y="746992"/>
                    <a:pt x="689020" y="733925"/>
                  </a:cubicBezTo>
                  <a:cubicBezTo>
                    <a:pt x="694247" y="726084"/>
                    <a:pt x="697573" y="722758"/>
                    <a:pt x="699474" y="721332"/>
                  </a:cubicBezTo>
                  <a:cubicBezTo>
                    <a:pt x="699949" y="722520"/>
                    <a:pt x="700662" y="724421"/>
                    <a:pt x="701137" y="727510"/>
                  </a:cubicBezTo>
                  <a:lnTo>
                    <a:pt x="702563" y="730599"/>
                  </a:lnTo>
                  <a:cubicBezTo>
                    <a:pt x="715630" y="750319"/>
                    <a:pt x="720857" y="777404"/>
                    <a:pt x="718006" y="812568"/>
                  </a:cubicBezTo>
                  <a:cubicBezTo>
                    <a:pt x="721095" y="842980"/>
                    <a:pt x="725134" y="871491"/>
                    <a:pt x="730123" y="897626"/>
                  </a:cubicBezTo>
                  <a:cubicBezTo>
                    <a:pt x="726084" y="913783"/>
                    <a:pt x="726322" y="930177"/>
                    <a:pt x="730836" y="946808"/>
                  </a:cubicBezTo>
                  <a:cubicBezTo>
                    <a:pt x="739865" y="974369"/>
                    <a:pt x="749843" y="1001930"/>
                    <a:pt x="760298" y="1028778"/>
                  </a:cubicBezTo>
                  <a:lnTo>
                    <a:pt x="761723" y="1032579"/>
                  </a:lnTo>
                  <a:lnTo>
                    <a:pt x="765525" y="1034005"/>
                  </a:lnTo>
                  <a:cubicBezTo>
                    <a:pt x="776929" y="1038044"/>
                    <a:pt x="786908" y="1038281"/>
                    <a:pt x="795461" y="1034717"/>
                  </a:cubicBezTo>
                  <a:cubicBezTo>
                    <a:pt x="802352" y="1039232"/>
                    <a:pt x="808766" y="1040182"/>
                    <a:pt x="814231" y="1037569"/>
                  </a:cubicBezTo>
                  <a:cubicBezTo>
                    <a:pt x="824448" y="1032817"/>
                    <a:pt x="826348" y="1019036"/>
                    <a:pt x="826586" y="1006681"/>
                  </a:cubicBezTo>
                  <a:cubicBezTo>
                    <a:pt x="842980" y="978883"/>
                    <a:pt x="846069" y="947283"/>
                    <a:pt x="835852" y="912595"/>
                  </a:cubicBezTo>
                  <a:cubicBezTo>
                    <a:pt x="836803" y="901190"/>
                    <a:pt x="836565" y="887885"/>
                    <a:pt x="835852" y="871966"/>
                  </a:cubicBezTo>
                  <a:cubicBezTo>
                    <a:pt x="824685" y="804490"/>
                    <a:pt x="815894" y="739627"/>
                    <a:pt x="809717" y="678566"/>
                  </a:cubicBezTo>
                  <a:lnTo>
                    <a:pt x="809717" y="675714"/>
                  </a:lnTo>
                  <a:cubicBezTo>
                    <a:pt x="809717" y="675714"/>
                    <a:pt x="807579" y="673576"/>
                    <a:pt x="807579" y="673576"/>
                  </a:cubicBezTo>
                  <a:cubicBezTo>
                    <a:pt x="779780" y="641501"/>
                    <a:pt x="743191" y="628671"/>
                    <a:pt x="698048" y="635324"/>
                  </a:cubicBezTo>
                  <a:lnTo>
                    <a:pt x="693296" y="636036"/>
                  </a:lnTo>
                  <a:lnTo>
                    <a:pt x="691158" y="640313"/>
                  </a:lnTo>
                  <a:cubicBezTo>
                    <a:pt x="682367" y="658608"/>
                    <a:pt x="670250" y="675239"/>
                    <a:pt x="653143" y="691633"/>
                  </a:cubicBezTo>
                  <a:cubicBezTo>
                    <a:pt x="637225" y="716580"/>
                    <a:pt x="618217" y="740340"/>
                    <a:pt x="597071" y="762436"/>
                  </a:cubicBezTo>
                  <a:cubicBezTo>
                    <a:pt x="593983" y="756021"/>
                    <a:pt x="592557" y="747705"/>
                    <a:pt x="592319" y="737964"/>
                  </a:cubicBezTo>
                  <a:cubicBezTo>
                    <a:pt x="596359" y="713967"/>
                    <a:pt x="596596" y="690683"/>
                    <a:pt x="592557" y="668587"/>
                  </a:cubicBezTo>
                  <a:cubicBezTo>
                    <a:pt x="597546" y="637462"/>
                    <a:pt x="597546" y="603486"/>
                    <a:pt x="591844" y="565709"/>
                  </a:cubicBezTo>
                  <a:cubicBezTo>
                    <a:pt x="585904" y="548602"/>
                    <a:pt x="574500" y="536960"/>
                    <a:pt x="558344" y="531258"/>
                  </a:cubicBezTo>
                  <a:cubicBezTo>
                    <a:pt x="588518" y="508924"/>
                    <a:pt x="622256" y="491342"/>
                    <a:pt x="658845" y="478512"/>
                  </a:cubicBezTo>
                  <a:cubicBezTo>
                    <a:pt x="714680" y="457129"/>
                    <a:pt x="771940" y="438121"/>
                    <a:pt x="830625" y="421015"/>
                  </a:cubicBezTo>
                  <a:cubicBezTo>
                    <a:pt x="849395" y="410798"/>
                    <a:pt x="868165" y="405334"/>
                    <a:pt x="886459" y="404383"/>
                  </a:cubicBezTo>
                  <a:cubicBezTo>
                    <a:pt x="869353" y="426955"/>
                    <a:pt x="856998" y="452852"/>
                    <a:pt x="850108" y="481839"/>
                  </a:cubicBezTo>
                  <a:lnTo>
                    <a:pt x="849632" y="483977"/>
                  </a:lnTo>
                  <a:lnTo>
                    <a:pt x="850108" y="486115"/>
                  </a:lnTo>
                  <a:cubicBezTo>
                    <a:pt x="853197" y="497995"/>
                    <a:pt x="856760" y="508687"/>
                    <a:pt x="866026" y="508687"/>
                  </a:cubicBezTo>
                  <a:lnTo>
                    <a:pt x="866502" y="508687"/>
                  </a:lnTo>
                  <a:cubicBezTo>
                    <a:pt x="875293" y="508449"/>
                    <a:pt x="878144" y="498945"/>
                    <a:pt x="879332" y="492293"/>
                  </a:cubicBezTo>
                  <a:cubicBezTo>
                    <a:pt x="893587" y="474473"/>
                    <a:pt x="913308" y="463781"/>
                    <a:pt x="939918" y="459505"/>
                  </a:cubicBezTo>
                  <a:cubicBezTo>
                    <a:pt x="951560" y="472335"/>
                    <a:pt x="956787" y="486828"/>
                    <a:pt x="955837" y="503459"/>
                  </a:cubicBezTo>
                  <a:cubicBezTo>
                    <a:pt x="954886" y="524605"/>
                    <a:pt x="957500" y="543850"/>
                    <a:pt x="963677" y="560957"/>
                  </a:cubicBezTo>
                  <a:cubicBezTo>
                    <a:pt x="966766" y="627721"/>
                    <a:pt x="968667" y="696147"/>
                    <a:pt x="969617" y="764099"/>
                  </a:cubicBezTo>
                  <a:cubicBezTo>
                    <a:pt x="970568" y="797600"/>
                    <a:pt x="973656" y="832526"/>
                    <a:pt x="978646" y="867690"/>
                  </a:cubicBezTo>
                  <a:cubicBezTo>
                    <a:pt x="970568" y="893825"/>
                    <a:pt x="969617" y="919723"/>
                    <a:pt x="975795" y="944907"/>
                  </a:cubicBezTo>
                  <a:cubicBezTo>
                    <a:pt x="974844" y="985536"/>
                    <a:pt x="972706" y="1025689"/>
                    <a:pt x="969617" y="1064654"/>
                  </a:cubicBezTo>
                  <a:lnTo>
                    <a:pt x="969617" y="1066317"/>
                  </a:lnTo>
                  <a:cubicBezTo>
                    <a:pt x="969617" y="1066317"/>
                    <a:pt x="970092" y="1067981"/>
                    <a:pt x="970092" y="1067981"/>
                  </a:cubicBezTo>
                  <a:cubicBezTo>
                    <a:pt x="976745" y="1088651"/>
                    <a:pt x="977458" y="1109084"/>
                    <a:pt x="972231" y="1128329"/>
                  </a:cubicBezTo>
                  <a:cubicBezTo>
                    <a:pt x="966291" y="1150663"/>
                    <a:pt x="967479" y="1172522"/>
                    <a:pt x="975795" y="1193430"/>
                  </a:cubicBezTo>
                  <a:cubicBezTo>
                    <a:pt x="976982" y="1225980"/>
                    <a:pt x="985298" y="1254491"/>
                    <a:pt x="1000267" y="1277775"/>
                  </a:cubicBezTo>
                  <a:lnTo>
                    <a:pt x="1002167" y="1280626"/>
                  </a:lnTo>
                  <a:lnTo>
                    <a:pt x="1005494" y="1281577"/>
                  </a:lnTo>
                  <a:cubicBezTo>
                    <a:pt x="1007869" y="1282290"/>
                    <a:pt x="1009770" y="1282527"/>
                    <a:pt x="1011671" y="1282527"/>
                  </a:cubicBezTo>
                  <a:cubicBezTo>
                    <a:pt x="1015710" y="1282527"/>
                    <a:pt x="1018799" y="1281102"/>
                    <a:pt x="1020700" y="1279913"/>
                  </a:cubicBezTo>
                  <a:cubicBezTo>
                    <a:pt x="1023788" y="1277775"/>
                    <a:pt x="1026164" y="1274687"/>
                    <a:pt x="1027590" y="1270172"/>
                  </a:cubicBezTo>
                  <a:lnTo>
                    <a:pt x="1029966" y="1270885"/>
                  </a:lnTo>
                  <a:cubicBezTo>
                    <a:pt x="1043271" y="1274687"/>
                    <a:pt x="1054200" y="1273736"/>
                    <a:pt x="1062041" y="1268034"/>
                  </a:cubicBezTo>
                  <a:cubicBezTo>
                    <a:pt x="1069406" y="1262569"/>
                    <a:pt x="1073920" y="1253541"/>
                    <a:pt x="1074871" y="1240711"/>
                  </a:cubicBezTo>
                  <a:cubicBezTo>
                    <a:pt x="1091265" y="1216476"/>
                    <a:pt x="1101006" y="1186777"/>
                    <a:pt x="1104332" y="1152326"/>
                  </a:cubicBezTo>
                  <a:lnTo>
                    <a:pt x="1104332" y="1149713"/>
                  </a:lnTo>
                  <a:cubicBezTo>
                    <a:pt x="1104332" y="1149713"/>
                    <a:pt x="1103382" y="1147337"/>
                    <a:pt x="1103382" y="1147337"/>
                  </a:cubicBezTo>
                  <a:cubicBezTo>
                    <a:pt x="1097442" y="1136407"/>
                    <a:pt x="1100293" y="1129755"/>
                    <a:pt x="1102907" y="1125716"/>
                  </a:cubicBezTo>
                  <a:lnTo>
                    <a:pt x="1105283" y="1122152"/>
                  </a:lnTo>
                  <a:lnTo>
                    <a:pt x="1103857" y="1118113"/>
                  </a:lnTo>
                  <a:cubicBezTo>
                    <a:pt x="1099343" y="1104808"/>
                    <a:pt x="1099343" y="1093165"/>
                    <a:pt x="1103857" y="1082949"/>
                  </a:cubicBezTo>
                  <a:lnTo>
                    <a:pt x="1107896" y="1073445"/>
                  </a:lnTo>
                  <a:lnTo>
                    <a:pt x="1102194" y="1072020"/>
                  </a:lnTo>
                  <a:cubicBezTo>
                    <a:pt x="1103382" y="1069644"/>
                    <a:pt x="1103857" y="1067268"/>
                    <a:pt x="1103144" y="1064654"/>
                  </a:cubicBezTo>
                  <a:cubicBezTo>
                    <a:pt x="1102669" y="1062753"/>
                    <a:pt x="1101719" y="1060853"/>
                    <a:pt x="1100293" y="1059427"/>
                  </a:cubicBezTo>
                  <a:cubicBezTo>
                    <a:pt x="1106708" y="1037806"/>
                    <a:pt x="1101481" y="1024739"/>
                    <a:pt x="1094116" y="1016898"/>
                  </a:cubicBezTo>
                  <a:cubicBezTo>
                    <a:pt x="1099343" y="1003118"/>
                    <a:pt x="1097917" y="992426"/>
                    <a:pt x="1094116" y="985061"/>
                  </a:cubicBezTo>
                  <a:cubicBezTo>
                    <a:pt x="1098868" y="977933"/>
                    <a:pt x="1101719" y="966528"/>
                    <a:pt x="1092453" y="949659"/>
                  </a:cubicBezTo>
                  <a:cubicBezTo>
                    <a:pt x="1085325" y="937067"/>
                    <a:pt x="1088651" y="930414"/>
                    <a:pt x="1091740" y="926375"/>
                  </a:cubicBezTo>
                  <a:lnTo>
                    <a:pt x="1096017" y="920910"/>
                  </a:lnTo>
                  <a:lnTo>
                    <a:pt x="1091978" y="915446"/>
                  </a:lnTo>
                  <a:cubicBezTo>
                    <a:pt x="1086751" y="908318"/>
                    <a:pt x="1086751" y="904754"/>
                    <a:pt x="1086988" y="903804"/>
                  </a:cubicBezTo>
                  <a:cubicBezTo>
                    <a:pt x="1086988" y="903329"/>
                    <a:pt x="1087225" y="902141"/>
                    <a:pt x="1089839" y="900478"/>
                  </a:cubicBezTo>
                  <a:lnTo>
                    <a:pt x="1095779" y="896676"/>
                  </a:lnTo>
                  <a:lnTo>
                    <a:pt x="1093403" y="890023"/>
                  </a:lnTo>
                  <a:cubicBezTo>
                    <a:pt x="1088414" y="876481"/>
                    <a:pt x="1085087" y="861512"/>
                    <a:pt x="1083186" y="847257"/>
                  </a:cubicBezTo>
                  <a:cubicBezTo>
                    <a:pt x="1084137" y="828724"/>
                    <a:pt x="1084137" y="808767"/>
                    <a:pt x="1083186" y="787858"/>
                  </a:cubicBezTo>
                  <a:cubicBezTo>
                    <a:pt x="1081048" y="753645"/>
                    <a:pt x="1077484" y="720857"/>
                    <a:pt x="1072495" y="691871"/>
                  </a:cubicBezTo>
                  <a:cubicBezTo>
                    <a:pt x="1073445" y="665260"/>
                    <a:pt x="1073445" y="637462"/>
                    <a:pt x="1072495" y="609188"/>
                  </a:cubicBezTo>
                  <a:cubicBezTo>
                    <a:pt x="1069406" y="572362"/>
                    <a:pt x="1064179" y="533159"/>
                    <a:pt x="1056576" y="491580"/>
                  </a:cubicBezTo>
                  <a:cubicBezTo>
                    <a:pt x="1042558" y="450476"/>
                    <a:pt x="1016185" y="419827"/>
                    <a:pt x="977695" y="400107"/>
                  </a:cubicBezTo>
                  <a:lnTo>
                    <a:pt x="947046" y="387039"/>
                  </a:lnTo>
                  <a:cubicBezTo>
                    <a:pt x="979121" y="374684"/>
                    <a:pt x="1010008" y="365180"/>
                    <a:pt x="1038519" y="358765"/>
                  </a:cubicBezTo>
                  <a:cubicBezTo>
                    <a:pt x="1063466" y="355677"/>
                    <a:pt x="1091027" y="351400"/>
                    <a:pt x="1121201" y="346173"/>
                  </a:cubicBezTo>
                  <a:cubicBezTo>
                    <a:pt x="1141397" y="341184"/>
                    <a:pt x="1153276" y="333581"/>
                    <a:pt x="1157791" y="322889"/>
                  </a:cubicBezTo>
                  <a:cubicBezTo>
                    <a:pt x="1160879" y="315524"/>
                    <a:pt x="1160167" y="307445"/>
                    <a:pt x="1155890" y="298892"/>
                  </a:cubicBezTo>
                  <a:cubicBezTo>
                    <a:pt x="1157078" y="282973"/>
                    <a:pt x="1150425" y="269193"/>
                    <a:pt x="1136170" y="258739"/>
                  </a:cubicBezTo>
                  <a:close/>
                  <a:moveTo>
                    <a:pt x="675952" y="296754"/>
                  </a:moveTo>
                  <a:lnTo>
                    <a:pt x="675952" y="296754"/>
                  </a:lnTo>
                  <a:cubicBezTo>
                    <a:pt x="675952" y="296754"/>
                    <a:pt x="677378" y="296041"/>
                    <a:pt x="678328" y="295566"/>
                  </a:cubicBezTo>
                  <a:lnTo>
                    <a:pt x="703988" y="289626"/>
                  </a:lnTo>
                  <a:cubicBezTo>
                    <a:pt x="694484" y="292002"/>
                    <a:pt x="685218" y="294378"/>
                    <a:pt x="675952" y="296754"/>
                  </a:cubicBezTo>
                  <a:close/>
                  <a:moveTo>
                    <a:pt x="364468" y="903804"/>
                  </a:moveTo>
                  <a:cubicBezTo>
                    <a:pt x="362329" y="906892"/>
                    <a:pt x="360666" y="909981"/>
                    <a:pt x="359241" y="913070"/>
                  </a:cubicBezTo>
                  <a:cubicBezTo>
                    <a:pt x="363755" y="865314"/>
                    <a:pt x="352350" y="823260"/>
                    <a:pt x="325265" y="787621"/>
                  </a:cubicBezTo>
                  <a:cubicBezTo>
                    <a:pt x="311484" y="769801"/>
                    <a:pt x="309584" y="753883"/>
                    <a:pt x="320038" y="737964"/>
                  </a:cubicBezTo>
                  <a:cubicBezTo>
                    <a:pt x="330017" y="744854"/>
                    <a:pt x="342134" y="749131"/>
                    <a:pt x="356152" y="751032"/>
                  </a:cubicBezTo>
                  <a:cubicBezTo>
                    <a:pt x="384663" y="762674"/>
                    <a:pt x="393929" y="780968"/>
                    <a:pt x="385376" y="809004"/>
                  </a:cubicBezTo>
                  <a:lnTo>
                    <a:pt x="384425" y="811855"/>
                  </a:lnTo>
                  <a:lnTo>
                    <a:pt x="385376" y="814706"/>
                  </a:lnTo>
                  <a:cubicBezTo>
                    <a:pt x="397493" y="847494"/>
                    <a:pt x="391078" y="876005"/>
                    <a:pt x="364705" y="903566"/>
                  </a:cubicBezTo>
                  <a:close/>
                  <a:moveTo>
                    <a:pt x="501321" y="856048"/>
                  </a:moveTo>
                  <a:cubicBezTo>
                    <a:pt x="483027" y="872679"/>
                    <a:pt x="462594" y="884321"/>
                    <a:pt x="440497" y="890499"/>
                  </a:cubicBezTo>
                  <a:cubicBezTo>
                    <a:pt x="444299" y="881232"/>
                    <a:pt x="449763" y="874105"/>
                    <a:pt x="457129" y="868640"/>
                  </a:cubicBezTo>
                  <a:cubicBezTo>
                    <a:pt x="496094" y="827537"/>
                    <a:pt x="498945" y="780018"/>
                    <a:pt x="465920" y="727035"/>
                  </a:cubicBezTo>
                  <a:lnTo>
                    <a:pt x="463306" y="724421"/>
                  </a:lnTo>
                  <a:cubicBezTo>
                    <a:pt x="440497" y="708977"/>
                    <a:pt x="417926" y="695435"/>
                    <a:pt x="396305" y="683793"/>
                  </a:cubicBezTo>
                  <a:lnTo>
                    <a:pt x="393929" y="682605"/>
                  </a:lnTo>
                  <a:lnTo>
                    <a:pt x="391316" y="682605"/>
                  </a:lnTo>
                  <a:cubicBezTo>
                    <a:pt x="378248" y="684030"/>
                    <a:pt x="372071" y="683317"/>
                    <a:pt x="369695" y="682605"/>
                  </a:cubicBezTo>
                  <a:cubicBezTo>
                    <a:pt x="370645" y="680941"/>
                    <a:pt x="372546" y="678090"/>
                    <a:pt x="376585" y="673576"/>
                  </a:cubicBezTo>
                  <a:cubicBezTo>
                    <a:pt x="390840" y="651718"/>
                    <a:pt x="408185" y="638412"/>
                    <a:pt x="429806" y="632710"/>
                  </a:cubicBezTo>
                  <a:lnTo>
                    <a:pt x="432419" y="631997"/>
                  </a:lnTo>
                  <a:lnTo>
                    <a:pt x="434320" y="630097"/>
                  </a:lnTo>
                  <a:cubicBezTo>
                    <a:pt x="450714" y="611802"/>
                    <a:pt x="470434" y="604674"/>
                    <a:pt x="496094" y="608476"/>
                  </a:cubicBezTo>
                  <a:cubicBezTo>
                    <a:pt x="501321" y="608238"/>
                    <a:pt x="506311" y="608476"/>
                    <a:pt x="508211" y="620830"/>
                  </a:cubicBezTo>
                  <a:cubicBezTo>
                    <a:pt x="510587" y="637224"/>
                    <a:pt x="508687" y="643877"/>
                    <a:pt x="507499" y="646253"/>
                  </a:cubicBezTo>
                  <a:lnTo>
                    <a:pt x="506548" y="648154"/>
                  </a:lnTo>
                  <a:lnTo>
                    <a:pt x="506548" y="650292"/>
                  </a:lnTo>
                  <a:cubicBezTo>
                    <a:pt x="507499" y="710166"/>
                    <a:pt x="509637" y="769564"/>
                    <a:pt x="512726" y="827537"/>
                  </a:cubicBezTo>
                  <a:lnTo>
                    <a:pt x="513201" y="829912"/>
                  </a:lnTo>
                  <a:cubicBezTo>
                    <a:pt x="515101" y="835377"/>
                    <a:pt x="515815" y="843930"/>
                    <a:pt x="501796" y="855810"/>
                  </a:cubicBezTo>
                  <a:close/>
                  <a:moveTo>
                    <a:pt x="1086988" y="1048973"/>
                  </a:moveTo>
                  <a:lnTo>
                    <a:pt x="1086275" y="1048973"/>
                  </a:lnTo>
                  <a:cubicBezTo>
                    <a:pt x="1086275" y="1048973"/>
                    <a:pt x="1086275" y="1048023"/>
                    <a:pt x="1086275" y="1047548"/>
                  </a:cubicBezTo>
                  <a:lnTo>
                    <a:pt x="1087225" y="1048973"/>
                  </a:lnTo>
                  <a:close/>
                  <a:moveTo>
                    <a:pt x="1085800" y="1046597"/>
                  </a:moveTo>
                  <a:cubicBezTo>
                    <a:pt x="1085800" y="1046597"/>
                    <a:pt x="1085800" y="1046597"/>
                    <a:pt x="1085800" y="1046597"/>
                  </a:cubicBezTo>
                  <a:cubicBezTo>
                    <a:pt x="1085800" y="1046597"/>
                    <a:pt x="1085800" y="1046597"/>
                    <a:pt x="1085800" y="1046597"/>
                  </a:cubicBezTo>
                  <a:cubicBezTo>
                    <a:pt x="1085800" y="1046597"/>
                    <a:pt x="1085800" y="1046597"/>
                    <a:pt x="1085800" y="1046597"/>
                  </a:cubicBezTo>
                  <a:close/>
                </a:path>
              </a:pathLst>
            </a:custGeom>
            <a:grpFill/>
            <a:ln w="23738"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F2CB89C7-CBDB-A8FF-320B-88C62DCA15EC}"/>
                </a:ext>
              </a:extLst>
            </p:cNvPr>
            <p:cNvSpPr/>
            <p:nvPr/>
          </p:nvSpPr>
          <p:spPr>
            <a:xfrm>
              <a:off x="8397801" y="3400726"/>
              <a:ext cx="395829" cy="186272"/>
            </a:xfrm>
            <a:custGeom>
              <a:avLst/>
              <a:gdLst>
                <a:gd name="connsiteX0" fmla="*/ 24234 w 395829"/>
                <a:gd name="connsiteY0" fmla="*/ 178670 h 186272"/>
                <a:gd name="connsiteX1" fmla="*/ 57022 w 395829"/>
                <a:gd name="connsiteY1" fmla="*/ 186273 h 186272"/>
                <a:gd name="connsiteX2" fmla="*/ 208844 w 395829"/>
                <a:gd name="connsiteY2" fmla="*/ 175819 h 186272"/>
                <a:gd name="connsiteX3" fmla="*/ 358765 w 395829"/>
                <a:gd name="connsiteY3" fmla="*/ 138279 h 186272"/>
                <a:gd name="connsiteX4" fmla="*/ 395830 w 395829"/>
                <a:gd name="connsiteY4" fmla="*/ 111431 h 186272"/>
                <a:gd name="connsiteX5" fmla="*/ 395830 w 395829"/>
                <a:gd name="connsiteY5" fmla="*/ 71040 h 186272"/>
                <a:gd name="connsiteX6" fmla="*/ 391791 w 395829"/>
                <a:gd name="connsiteY6" fmla="*/ 53696 h 186272"/>
                <a:gd name="connsiteX7" fmla="*/ 383475 w 395829"/>
                <a:gd name="connsiteY7" fmla="*/ 46093 h 186272"/>
                <a:gd name="connsiteX8" fmla="*/ 377297 w 395829"/>
                <a:gd name="connsiteY8" fmla="*/ 40391 h 186272"/>
                <a:gd name="connsiteX9" fmla="*/ 374209 w 395829"/>
                <a:gd name="connsiteY9" fmla="*/ 12592 h 186272"/>
                <a:gd name="connsiteX10" fmla="*/ 350687 w 395829"/>
                <a:gd name="connsiteY10" fmla="*/ 0 h 186272"/>
                <a:gd name="connsiteX11" fmla="*/ 329066 w 395829"/>
                <a:gd name="connsiteY11" fmla="*/ 1901 h 186272"/>
                <a:gd name="connsiteX12" fmla="*/ 305545 w 395829"/>
                <a:gd name="connsiteY12" fmla="*/ 13305 h 186272"/>
                <a:gd name="connsiteX13" fmla="*/ 282973 w 395829"/>
                <a:gd name="connsiteY13" fmla="*/ 18057 h 186272"/>
                <a:gd name="connsiteX14" fmla="*/ 258263 w 395829"/>
                <a:gd name="connsiteY14" fmla="*/ 21859 h 186272"/>
                <a:gd name="connsiteX15" fmla="*/ 235692 w 395829"/>
                <a:gd name="connsiteY15" fmla="*/ 34451 h 186272"/>
                <a:gd name="connsiteX16" fmla="*/ 215259 w 395829"/>
                <a:gd name="connsiteY16" fmla="*/ 49894 h 186272"/>
                <a:gd name="connsiteX17" fmla="*/ 124974 w 395829"/>
                <a:gd name="connsiteY17" fmla="*/ 95037 h 186272"/>
                <a:gd name="connsiteX18" fmla="*/ 28511 w 395829"/>
                <a:gd name="connsiteY18" fmla="*/ 128775 h 186272"/>
                <a:gd name="connsiteX19" fmla="*/ 24472 w 395829"/>
                <a:gd name="connsiteY19" fmla="*/ 128775 h 186272"/>
                <a:gd name="connsiteX20" fmla="*/ 10216 w 395829"/>
                <a:gd name="connsiteY20" fmla="*/ 142318 h 186272"/>
                <a:gd name="connsiteX21" fmla="*/ 0 w 395829"/>
                <a:gd name="connsiteY21" fmla="*/ 155861 h 186272"/>
                <a:gd name="connsiteX22" fmla="*/ 24710 w 395829"/>
                <a:gd name="connsiteY22" fmla="*/ 178907 h 1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5829" h="186272">
                  <a:moveTo>
                    <a:pt x="24234" y="178670"/>
                  </a:moveTo>
                  <a:cubicBezTo>
                    <a:pt x="40628" y="183897"/>
                    <a:pt x="51558" y="186273"/>
                    <a:pt x="57022" y="186273"/>
                  </a:cubicBezTo>
                  <a:cubicBezTo>
                    <a:pt x="113094" y="186273"/>
                    <a:pt x="163702" y="182709"/>
                    <a:pt x="208844" y="175819"/>
                  </a:cubicBezTo>
                  <a:cubicBezTo>
                    <a:pt x="253987" y="168691"/>
                    <a:pt x="303881" y="156336"/>
                    <a:pt x="358765" y="138279"/>
                  </a:cubicBezTo>
                  <a:cubicBezTo>
                    <a:pt x="373734" y="133290"/>
                    <a:pt x="386089" y="124261"/>
                    <a:pt x="395830" y="111431"/>
                  </a:cubicBezTo>
                  <a:lnTo>
                    <a:pt x="395830" y="71040"/>
                  </a:lnTo>
                  <a:cubicBezTo>
                    <a:pt x="395830" y="64625"/>
                    <a:pt x="394404" y="58923"/>
                    <a:pt x="391791" y="53696"/>
                  </a:cubicBezTo>
                  <a:lnTo>
                    <a:pt x="383475" y="46093"/>
                  </a:lnTo>
                  <a:cubicBezTo>
                    <a:pt x="379436" y="43479"/>
                    <a:pt x="377297" y="41579"/>
                    <a:pt x="377297" y="40391"/>
                  </a:cubicBezTo>
                  <a:cubicBezTo>
                    <a:pt x="374446" y="30174"/>
                    <a:pt x="373496" y="20908"/>
                    <a:pt x="374209" y="12592"/>
                  </a:cubicBezTo>
                  <a:cubicBezTo>
                    <a:pt x="374922" y="4277"/>
                    <a:pt x="367081" y="0"/>
                    <a:pt x="350687" y="0"/>
                  </a:cubicBezTo>
                  <a:cubicBezTo>
                    <a:pt x="341184" y="0"/>
                    <a:pt x="333818" y="713"/>
                    <a:pt x="329066" y="1901"/>
                  </a:cubicBezTo>
                  <a:cubicBezTo>
                    <a:pt x="324314" y="3089"/>
                    <a:pt x="316474" y="7128"/>
                    <a:pt x="305545" y="13305"/>
                  </a:cubicBezTo>
                  <a:cubicBezTo>
                    <a:pt x="298654" y="17107"/>
                    <a:pt x="291289" y="18770"/>
                    <a:pt x="282973" y="18057"/>
                  </a:cubicBezTo>
                  <a:cubicBezTo>
                    <a:pt x="274657" y="17344"/>
                    <a:pt x="266579" y="18770"/>
                    <a:pt x="258263" y="21859"/>
                  </a:cubicBezTo>
                  <a:cubicBezTo>
                    <a:pt x="250185" y="25185"/>
                    <a:pt x="242582" y="29224"/>
                    <a:pt x="235692" y="34451"/>
                  </a:cubicBezTo>
                  <a:lnTo>
                    <a:pt x="215259" y="49894"/>
                  </a:lnTo>
                  <a:cubicBezTo>
                    <a:pt x="186510" y="65338"/>
                    <a:pt x="156336" y="80306"/>
                    <a:pt x="124974" y="95037"/>
                  </a:cubicBezTo>
                  <a:cubicBezTo>
                    <a:pt x="93374" y="109768"/>
                    <a:pt x="61299" y="120935"/>
                    <a:pt x="28511" y="128775"/>
                  </a:cubicBezTo>
                  <a:lnTo>
                    <a:pt x="24472" y="128775"/>
                  </a:lnTo>
                  <a:cubicBezTo>
                    <a:pt x="21621" y="129963"/>
                    <a:pt x="16869" y="134478"/>
                    <a:pt x="10216" y="142318"/>
                  </a:cubicBezTo>
                  <a:cubicBezTo>
                    <a:pt x="3326" y="149921"/>
                    <a:pt x="0" y="154435"/>
                    <a:pt x="0" y="155861"/>
                  </a:cubicBezTo>
                  <a:cubicBezTo>
                    <a:pt x="0" y="166078"/>
                    <a:pt x="8316" y="173681"/>
                    <a:pt x="24710" y="178907"/>
                  </a:cubicBezTo>
                  <a:close/>
                </a:path>
              </a:pathLst>
            </a:custGeom>
            <a:grpFill/>
            <a:ln w="23738"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57940E11-7A57-E100-16D2-55BBD6C1E8D4}"/>
                </a:ext>
              </a:extLst>
            </p:cNvPr>
            <p:cNvSpPr/>
            <p:nvPr/>
          </p:nvSpPr>
          <p:spPr>
            <a:xfrm>
              <a:off x="8178977" y="3698430"/>
              <a:ext cx="938967" cy="987436"/>
            </a:xfrm>
            <a:custGeom>
              <a:avLst/>
              <a:gdLst>
                <a:gd name="connsiteX0" fmla="*/ 938968 w 938967"/>
                <a:gd name="connsiteY0" fmla="*/ 109530 h 987436"/>
                <a:gd name="connsiteX1" fmla="*/ 929702 w 938967"/>
                <a:gd name="connsiteY1" fmla="*/ 89335 h 987436"/>
                <a:gd name="connsiteX2" fmla="*/ 908080 w 938967"/>
                <a:gd name="connsiteY2" fmla="*/ 73891 h 987436"/>
                <a:gd name="connsiteX3" fmla="*/ 886459 w 938967"/>
                <a:gd name="connsiteY3" fmla="*/ 58448 h 987436"/>
                <a:gd name="connsiteX4" fmla="*/ 877193 w 938967"/>
                <a:gd name="connsiteY4" fmla="*/ 38252 h 987436"/>
                <a:gd name="connsiteX5" fmla="*/ 877193 w 938967"/>
                <a:gd name="connsiteY5" fmla="*/ 36352 h 987436"/>
                <a:gd name="connsiteX6" fmla="*/ 881232 w 938967"/>
                <a:gd name="connsiteY6" fmla="*/ 29699 h 987436"/>
                <a:gd name="connsiteX7" fmla="*/ 885271 w 938967"/>
                <a:gd name="connsiteY7" fmla="*/ 23047 h 987436"/>
                <a:gd name="connsiteX8" fmla="*/ 866739 w 938967"/>
                <a:gd name="connsiteY8" fmla="*/ 12355 h 987436"/>
                <a:gd name="connsiteX9" fmla="*/ 852484 w 938967"/>
                <a:gd name="connsiteY9" fmla="*/ 3802 h 987436"/>
                <a:gd name="connsiteX10" fmla="*/ 844168 w 938967"/>
                <a:gd name="connsiteY10" fmla="*/ 0 h 987436"/>
                <a:gd name="connsiteX11" fmla="*/ 780493 w 938967"/>
                <a:gd name="connsiteY11" fmla="*/ 13543 h 987436"/>
                <a:gd name="connsiteX12" fmla="*/ 718956 w 938967"/>
                <a:gd name="connsiteY12" fmla="*/ 36589 h 987436"/>
                <a:gd name="connsiteX13" fmla="*/ 703513 w 938967"/>
                <a:gd name="connsiteY13" fmla="*/ 40391 h 987436"/>
                <a:gd name="connsiteX14" fmla="*/ 678803 w 938967"/>
                <a:gd name="connsiteY14" fmla="*/ 47994 h 987436"/>
                <a:gd name="connsiteX15" fmla="*/ 653143 w 938967"/>
                <a:gd name="connsiteY15" fmla="*/ 54646 h 987436"/>
                <a:gd name="connsiteX16" fmla="*/ 638650 w 938967"/>
                <a:gd name="connsiteY16" fmla="*/ 59398 h 987436"/>
                <a:gd name="connsiteX17" fmla="*/ 504172 w 938967"/>
                <a:gd name="connsiteY17" fmla="*/ 105491 h 987436"/>
                <a:gd name="connsiteX18" fmla="*/ 371833 w 938967"/>
                <a:gd name="connsiteY18" fmla="*/ 151584 h 987436"/>
                <a:gd name="connsiteX19" fmla="*/ 343084 w 938967"/>
                <a:gd name="connsiteY19" fmla="*/ 166078 h 987436"/>
                <a:gd name="connsiteX20" fmla="*/ 314335 w 938967"/>
                <a:gd name="connsiteY20" fmla="*/ 170829 h 987436"/>
                <a:gd name="connsiteX21" fmla="*/ 109055 w 938967"/>
                <a:gd name="connsiteY21" fmla="*/ 236168 h 987436"/>
                <a:gd name="connsiteX22" fmla="*/ 100740 w 938967"/>
                <a:gd name="connsiteY22" fmla="*/ 238068 h 987436"/>
                <a:gd name="connsiteX23" fmla="*/ 78168 w 938967"/>
                <a:gd name="connsiteY23" fmla="*/ 230465 h 987436"/>
                <a:gd name="connsiteX24" fmla="*/ 53458 w 938967"/>
                <a:gd name="connsiteY24" fmla="*/ 222862 h 987436"/>
                <a:gd name="connsiteX25" fmla="*/ 43242 w 938967"/>
                <a:gd name="connsiteY25" fmla="*/ 222862 h 987436"/>
                <a:gd name="connsiteX26" fmla="*/ 18532 w 938967"/>
                <a:gd name="connsiteY26" fmla="*/ 241157 h 987436"/>
                <a:gd name="connsiteX27" fmla="*/ 0 w 938967"/>
                <a:gd name="connsiteY27" fmla="*/ 254700 h 987436"/>
                <a:gd name="connsiteX28" fmla="*/ 17344 w 938967"/>
                <a:gd name="connsiteY28" fmla="*/ 285349 h 987436"/>
                <a:gd name="connsiteX29" fmla="*/ 57260 w 938967"/>
                <a:gd name="connsiteY29" fmla="*/ 324790 h 987436"/>
                <a:gd name="connsiteX30" fmla="*/ 102403 w 938967"/>
                <a:gd name="connsiteY30" fmla="*/ 357340 h 987436"/>
                <a:gd name="connsiteX31" fmla="*/ 135190 w 938967"/>
                <a:gd name="connsiteY31" fmla="*/ 370883 h 987436"/>
                <a:gd name="connsiteX32" fmla="*/ 137329 w 938967"/>
                <a:gd name="connsiteY32" fmla="*/ 370883 h 987436"/>
                <a:gd name="connsiteX33" fmla="*/ 159900 w 938967"/>
                <a:gd name="connsiteY33" fmla="*/ 368982 h 987436"/>
                <a:gd name="connsiteX34" fmla="*/ 176294 w 938967"/>
                <a:gd name="connsiteY34" fmla="*/ 367081 h 987436"/>
                <a:gd name="connsiteX35" fmla="*/ 198865 w 938967"/>
                <a:gd name="connsiteY35" fmla="*/ 359478 h 987436"/>
                <a:gd name="connsiteX36" fmla="*/ 237830 w 938967"/>
                <a:gd name="connsiteY36" fmla="*/ 349975 h 987436"/>
                <a:gd name="connsiteX37" fmla="*/ 274895 w 938967"/>
                <a:gd name="connsiteY37" fmla="*/ 338333 h 987436"/>
                <a:gd name="connsiteX38" fmla="*/ 299605 w 938967"/>
                <a:gd name="connsiteY38" fmla="*/ 330730 h 987436"/>
                <a:gd name="connsiteX39" fmla="*/ 328354 w 938967"/>
                <a:gd name="connsiteY39" fmla="*/ 325978 h 987436"/>
                <a:gd name="connsiteX40" fmla="*/ 357102 w 938967"/>
                <a:gd name="connsiteY40" fmla="*/ 317424 h 987436"/>
                <a:gd name="connsiteX41" fmla="*/ 404383 w 938967"/>
                <a:gd name="connsiteY41" fmla="*/ 348074 h 987436"/>
                <a:gd name="connsiteX42" fmla="*/ 422916 w 938967"/>
                <a:gd name="connsiteY42" fmla="*/ 401770 h 987436"/>
                <a:gd name="connsiteX43" fmla="*/ 425054 w 938967"/>
                <a:gd name="connsiteY43" fmla="*/ 415313 h 987436"/>
                <a:gd name="connsiteX44" fmla="*/ 429093 w 938967"/>
                <a:gd name="connsiteY44" fmla="*/ 444061 h 987436"/>
                <a:gd name="connsiteX45" fmla="*/ 435271 w 938967"/>
                <a:gd name="connsiteY45" fmla="*/ 478750 h 987436"/>
                <a:gd name="connsiteX46" fmla="*/ 437409 w 938967"/>
                <a:gd name="connsiteY46" fmla="*/ 505598 h 987436"/>
                <a:gd name="connsiteX47" fmla="*/ 441448 w 938967"/>
                <a:gd name="connsiteY47" fmla="*/ 524843 h 987436"/>
                <a:gd name="connsiteX48" fmla="*/ 443586 w 938967"/>
                <a:gd name="connsiteY48" fmla="*/ 544088 h 987436"/>
                <a:gd name="connsiteX49" fmla="*/ 443586 w 938967"/>
                <a:gd name="connsiteY49" fmla="*/ 549790 h 987436"/>
                <a:gd name="connsiteX50" fmla="*/ 439547 w 938967"/>
                <a:gd name="connsiteY50" fmla="*/ 576638 h 987436"/>
                <a:gd name="connsiteX51" fmla="*/ 435508 w 938967"/>
                <a:gd name="connsiteY51" fmla="*/ 609426 h 987436"/>
                <a:gd name="connsiteX52" fmla="*/ 433370 w 938967"/>
                <a:gd name="connsiteY52" fmla="*/ 638175 h 987436"/>
                <a:gd name="connsiteX53" fmla="*/ 433370 w 938967"/>
                <a:gd name="connsiteY53" fmla="*/ 651718 h 987436"/>
                <a:gd name="connsiteX54" fmla="*/ 418877 w 938967"/>
                <a:gd name="connsiteY54" fmla="*/ 704463 h 987436"/>
                <a:gd name="connsiteX55" fmla="*/ 386089 w 938967"/>
                <a:gd name="connsiteY55" fmla="*/ 749606 h 987436"/>
                <a:gd name="connsiteX56" fmla="*/ 373734 w 938967"/>
                <a:gd name="connsiteY56" fmla="*/ 756259 h 987436"/>
                <a:gd name="connsiteX57" fmla="*/ 352113 w 938967"/>
                <a:gd name="connsiteY57" fmla="*/ 765762 h 987436"/>
                <a:gd name="connsiteX58" fmla="*/ 330492 w 938967"/>
                <a:gd name="connsiteY58" fmla="*/ 775266 h 987436"/>
                <a:gd name="connsiteX59" fmla="*/ 317187 w 938967"/>
                <a:gd name="connsiteY59" fmla="*/ 782869 h 987436"/>
                <a:gd name="connsiteX60" fmla="*/ 308871 w 938967"/>
                <a:gd name="connsiteY60" fmla="*/ 789522 h 987436"/>
                <a:gd name="connsiteX61" fmla="*/ 295566 w 938967"/>
                <a:gd name="connsiteY61" fmla="*/ 789522 h 987436"/>
                <a:gd name="connsiteX62" fmla="*/ 174393 w 938967"/>
                <a:gd name="connsiteY62" fmla="*/ 840367 h 987436"/>
                <a:gd name="connsiteX63" fmla="*/ 47043 w 938967"/>
                <a:gd name="connsiteY63" fmla="*/ 874105 h 987436"/>
                <a:gd name="connsiteX64" fmla="*/ 57260 w 938967"/>
                <a:gd name="connsiteY64" fmla="*/ 879807 h 987436"/>
                <a:gd name="connsiteX65" fmla="*/ 92186 w 938967"/>
                <a:gd name="connsiteY65" fmla="*/ 877906 h 987436"/>
                <a:gd name="connsiteX66" fmla="*/ 127112 w 938967"/>
                <a:gd name="connsiteY66" fmla="*/ 879807 h 987436"/>
                <a:gd name="connsiteX67" fmla="*/ 149684 w 938967"/>
                <a:gd name="connsiteY67" fmla="*/ 879807 h 987436"/>
                <a:gd name="connsiteX68" fmla="*/ 170117 w 938967"/>
                <a:gd name="connsiteY68" fmla="*/ 893350 h 987436"/>
                <a:gd name="connsiteX69" fmla="*/ 219298 w 938967"/>
                <a:gd name="connsiteY69" fmla="*/ 900953 h 987436"/>
                <a:gd name="connsiteX70" fmla="*/ 238781 w 938967"/>
                <a:gd name="connsiteY70" fmla="*/ 913545 h 987436"/>
                <a:gd name="connsiteX71" fmla="*/ 280835 w 938967"/>
                <a:gd name="connsiteY71" fmla="*/ 935641 h 987436"/>
                <a:gd name="connsiteX72" fmla="*/ 321939 w 938967"/>
                <a:gd name="connsiteY72" fmla="*/ 956787 h 987436"/>
                <a:gd name="connsiteX73" fmla="*/ 346648 w 938967"/>
                <a:gd name="connsiteY73" fmla="*/ 968192 h 987436"/>
                <a:gd name="connsiteX74" fmla="*/ 401057 w 938967"/>
                <a:gd name="connsiteY74" fmla="*/ 982685 h 987436"/>
                <a:gd name="connsiteX75" fmla="*/ 454516 w 938967"/>
                <a:gd name="connsiteY75" fmla="*/ 987437 h 987436"/>
                <a:gd name="connsiteX76" fmla="*/ 508924 w 938967"/>
                <a:gd name="connsiteY76" fmla="*/ 983635 h 987436"/>
                <a:gd name="connsiteX77" fmla="*/ 556205 w 938967"/>
                <a:gd name="connsiteY77" fmla="*/ 964390 h 987436"/>
                <a:gd name="connsiteX78" fmla="*/ 570461 w 938967"/>
                <a:gd name="connsiteY78" fmla="*/ 948947 h 987436"/>
                <a:gd name="connsiteX79" fmla="*/ 584716 w 938967"/>
                <a:gd name="connsiteY79" fmla="*/ 937305 h 987436"/>
                <a:gd name="connsiteX80" fmla="*/ 603249 w 938967"/>
                <a:gd name="connsiteY80" fmla="*/ 898814 h 987436"/>
                <a:gd name="connsiteX81" fmla="*/ 609426 w 938967"/>
                <a:gd name="connsiteY81" fmla="*/ 856523 h 987436"/>
                <a:gd name="connsiteX82" fmla="*/ 605387 w 938967"/>
                <a:gd name="connsiteY82" fmla="*/ 848920 h 987436"/>
                <a:gd name="connsiteX83" fmla="*/ 599210 w 938967"/>
                <a:gd name="connsiteY83" fmla="*/ 843218 h 987436"/>
                <a:gd name="connsiteX84" fmla="*/ 599210 w 938967"/>
                <a:gd name="connsiteY84" fmla="*/ 802827 h 987436"/>
                <a:gd name="connsiteX85" fmla="*/ 602298 w 938967"/>
                <a:gd name="connsiteY85" fmla="*/ 763386 h 987436"/>
                <a:gd name="connsiteX86" fmla="*/ 605387 w 938967"/>
                <a:gd name="connsiteY86" fmla="*/ 725847 h 987436"/>
                <a:gd name="connsiteX87" fmla="*/ 602298 w 938967"/>
                <a:gd name="connsiteY87" fmla="*/ 698048 h 987436"/>
                <a:gd name="connsiteX88" fmla="*/ 599210 w 938967"/>
                <a:gd name="connsiteY88" fmla="*/ 670250 h 987436"/>
                <a:gd name="connsiteX89" fmla="*/ 604437 w 938967"/>
                <a:gd name="connsiteY89" fmla="*/ 639601 h 987436"/>
                <a:gd name="connsiteX90" fmla="*/ 609664 w 938967"/>
                <a:gd name="connsiteY90" fmla="*/ 608951 h 987436"/>
                <a:gd name="connsiteX91" fmla="*/ 608713 w 938967"/>
                <a:gd name="connsiteY91" fmla="*/ 594458 h 987436"/>
                <a:gd name="connsiteX92" fmla="*/ 599447 w 938967"/>
                <a:gd name="connsiteY92" fmla="*/ 583766 h 987436"/>
                <a:gd name="connsiteX93" fmla="*/ 599447 w 938967"/>
                <a:gd name="connsiteY93" fmla="*/ 526269 h 987436"/>
                <a:gd name="connsiteX94" fmla="*/ 595408 w 938967"/>
                <a:gd name="connsiteY94" fmla="*/ 489679 h 987436"/>
                <a:gd name="connsiteX95" fmla="*/ 581153 w 938967"/>
                <a:gd name="connsiteY95" fmla="*/ 454991 h 987436"/>
                <a:gd name="connsiteX96" fmla="*/ 581153 w 938967"/>
                <a:gd name="connsiteY96" fmla="*/ 357102 h 987436"/>
                <a:gd name="connsiteX97" fmla="*/ 570936 w 938967"/>
                <a:gd name="connsiteY97" fmla="*/ 337857 h 987436"/>
                <a:gd name="connsiteX98" fmla="*/ 570936 w 938967"/>
                <a:gd name="connsiteY98" fmla="*/ 320513 h 987436"/>
                <a:gd name="connsiteX99" fmla="*/ 574975 w 938967"/>
                <a:gd name="connsiteY99" fmla="*/ 288913 h 987436"/>
                <a:gd name="connsiteX100" fmla="*/ 591369 w 938967"/>
                <a:gd name="connsiteY100" fmla="*/ 255175 h 987436"/>
                <a:gd name="connsiteX101" fmla="*/ 598497 w 938967"/>
                <a:gd name="connsiteY101" fmla="*/ 245671 h 987436"/>
                <a:gd name="connsiteX102" fmla="*/ 609901 w 938967"/>
                <a:gd name="connsiteY102" fmla="*/ 249473 h 987436"/>
                <a:gd name="connsiteX103" fmla="*/ 609901 w 938967"/>
                <a:gd name="connsiteY103" fmla="*/ 251373 h 987436"/>
                <a:gd name="connsiteX104" fmla="*/ 704226 w 938967"/>
                <a:gd name="connsiteY104" fmla="*/ 222625 h 987436"/>
                <a:gd name="connsiteX105" fmla="*/ 722758 w 938967"/>
                <a:gd name="connsiteY105" fmla="*/ 213121 h 987436"/>
                <a:gd name="connsiteX106" fmla="*/ 747468 w 938967"/>
                <a:gd name="connsiteY106" fmla="*/ 211220 h 987436"/>
                <a:gd name="connsiteX107" fmla="*/ 815182 w 938967"/>
                <a:gd name="connsiteY107" fmla="*/ 189124 h 987436"/>
                <a:gd name="connsiteX108" fmla="*/ 880757 w 938967"/>
                <a:gd name="connsiteY108" fmla="*/ 165127 h 987436"/>
                <a:gd name="connsiteX109" fmla="*/ 910457 w 938967"/>
                <a:gd name="connsiteY109" fmla="*/ 150634 h 987436"/>
                <a:gd name="connsiteX110" fmla="*/ 933978 w 938967"/>
                <a:gd name="connsiteY110" fmla="*/ 130439 h 987436"/>
                <a:gd name="connsiteX111" fmla="*/ 923762 w 938967"/>
                <a:gd name="connsiteY111" fmla="*/ 120935 h 987436"/>
                <a:gd name="connsiteX112" fmla="*/ 933028 w 938967"/>
                <a:gd name="connsiteY112" fmla="*/ 117133 h 987436"/>
                <a:gd name="connsiteX113" fmla="*/ 938255 w 938967"/>
                <a:gd name="connsiteY113" fmla="*/ 109530 h 98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938967" h="987436">
                  <a:moveTo>
                    <a:pt x="938968" y="109530"/>
                  </a:moveTo>
                  <a:cubicBezTo>
                    <a:pt x="938968" y="101927"/>
                    <a:pt x="935879" y="95037"/>
                    <a:pt x="929702" y="89335"/>
                  </a:cubicBezTo>
                  <a:cubicBezTo>
                    <a:pt x="923524" y="83633"/>
                    <a:pt x="916396" y="78406"/>
                    <a:pt x="908080" y="73891"/>
                  </a:cubicBezTo>
                  <a:cubicBezTo>
                    <a:pt x="900002" y="69377"/>
                    <a:pt x="892637" y="64388"/>
                    <a:pt x="886459" y="58448"/>
                  </a:cubicBezTo>
                  <a:cubicBezTo>
                    <a:pt x="880282" y="52746"/>
                    <a:pt x="877193" y="45855"/>
                    <a:pt x="877193" y="38252"/>
                  </a:cubicBezTo>
                  <a:lnTo>
                    <a:pt x="877193" y="36352"/>
                  </a:lnTo>
                  <a:cubicBezTo>
                    <a:pt x="877193" y="35164"/>
                    <a:pt x="878619" y="32788"/>
                    <a:pt x="881232" y="29699"/>
                  </a:cubicBezTo>
                  <a:cubicBezTo>
                    <a:pt x="884084" y="26610"/>
                    <a:pt x="885271" y="24235"/>
                    <a:pt x="885271" y="23047"/>
                  </a:cubicBezTo>
                  <a:cubicBezTo>
                    <a:pt x="878381" y="19245"/>
                    <a:pt x="872204" y="15681"/>
                    <a:pt x="866739" y="12355"/>
                  </a:cubicBezTo>
                  <a:cubicBezTo>
                    <a:pt x="861275" y="9266"/>
                    <a:pt x="856523" y="6415"/>
                    <a:pt x="852484" y="3802"/>
                  </a:cubicBezTo>
                  <a:cubicBezTo>
                    <a:pt x="848445" y="1188"/>
                    <a:pt x="845593" y="0"/>
                    <a:pt x="844168" y="0"/>
                  </a:cubicBezTo>
                  <a:cubicBezTo>
                    <a:pt x="822309" y="0"/>
                    <a:pt x="801164" y="4514"/>
                    <a:pt x="780493" y="13543"/>
                  </a:cubicBezTo>
                  <a:cubicBezTo>
                    <a:pt x="760060" y="22571"/>
                    <a:pt x="739389" y="30174"/>
                    <a:pt x="718956" y="36589"/>
                  </a:cubicBezTo>
                  <a:cubicBezTo>
                    <a:pt x="716105" y="36589"/>
                    <a:pt x="711116" y="37777"/>
                    <a:pt x="703513" y="40391"/>
                  </a:cubicBezTo>
                  <a:cubicBezTo>
                    <a:pt x="695910" y="43004"/>
                    <a:pt x="687832" y="45618"/>
                    <a:pt x="678803" y="47994"/>
                  </a:cubicBezTo>
                  <a:cubicBezTo>
                    <a:pt x="669775" y="50607"/>
                    <a:pt x="661459" y="52746"/>
                    <a:pt x="653143" y="54646"/>
                  </a:cubicBezTo>
                  <a:cubicBezTo>
                    <a:pt x="644827" y="56547"/>
                    <a:pt x="640076" y="58210"/>
                    <a:pt x="638650" y="59398"/>
                  </a:cubicBezTo>
                  <a:cubicBezTo>
                    <a:pt x="593507" y="73416"/>
                    <a:pt x="548602" y="88860"/>
                    <a:pt x="504172" y="105491"/>
                  </a:cubicBezTo>
                  <a:cubicBezTo>
                    <a:pt x="459743" y="122123"/>
                    <a:pt x="415550" y="137566"/>
                    <a:pt x="371833" y="151584"/>
                  </a:cubicBezTo>
                  <a:cubicBezTo>
                    <a:pt x="362329" y="155386"/>
                    <a:pt x="352588" y="160138"/>
                    <a:pt x="343084" y="166078"/>
                  </a:cubicBezTo>
                  <a:cubicBezTo>
                    <a:pt x="333581" y="171780"/>
                    <a:pt x="323839" y="173443"/>
                    <a:pt x="314335" y="170829"/>
                  </a:cubicBezTo>
                  <a:lnTo>
                    <a:pt x="109055" y="236168"/>
                  </a:lnTo>
                  <a:cubicBezTo>
                    <a:pt x="109055" y="237356"/>
                    <a:pt x="106204" y="238068"/>
                    <a:pt x="100740" y="238068"/>
                  </a:cubicBezTo>
                  <a:cubicBezTo>
                    <a:pt x="91236" y="238068"/>
                    <a:pt x="83633" y="235455"/>
                    <a:pt x="78168" y="230465"/>
                  </a:cubicBezTo>
                  <a:cubicBezTo>
                    <a:pt x="72703" y="225476"/>
                    <a:pt x="64388" y="222862"/>
                    <a:pt x="53458" y="222862"/>
                  </a:cubicBezTo>
                  <a:lnTo>
                    <a:pt x="43242" y="222862"/>
                  </a:lnTo>
                  <a:cubicBezTo>
                    <a:pt x="39203" y="233079"/>
                    <a:pt x="30887" y="239256"/>
                    <a:pt x="18532" y="241157"/>
                  </a:cubicBezTo>
                  <a:cubicBezTo>
                    <a:pt x="6177" y="243058"/>
                    <a:pt x="0" y="247572"/>
                    <a:pt x="0" y="254700"/>
                  </a:cubicBezTo>
                  <a:cubicBezTo>
                    <a:pt x="0" y="261828"/>
                    <a:pt x="5702" y="272044"/>
                    <a:pt x="17344" y="285349"/>
                  </a:cubicBezTo>
                  <a:cubicBezTo>
                    <a:pt x="28986" y="298892"/>
                    <a:pt x="42292" y="311960"/>
                    <a:pt x="57260" y="324790"/>
                  </a:cubicBezTo>
                  <a:cubicBezTo>
                    <a:pt x="72228" y="337620"/>
                    <a:pt x="87434" y="348549"/>
                    <a:pt x="102403" y="357340"/>
                  </a:cubicBezTo>
                  <a:cubicBezTo>
                    <a:pt x="117371" y="366369"/>
                    <a:pt x="128300" y="370883"/>
                    <a:pt x="135190" y="370883"/>
                  </a:cubicBezTo>
                  <a:lnTo>
                    <a:pt x="137329" y="370883"/>
                  </a:lnTo>
                  <a:cubicBezTo>
                    <a:pt x="142793" y="370883"/>
                    <a:pt x="150396" y="370170"/>
                    <a:pt x="159900" y="368982"/>
                  </a:cubicBezTo>
                  <a:cubicBezTo>
                    <a:pt x="169404" y="367794"/>
                    <a:pt x="174868" y="367081"/>
                    <a:pt x="176294" y="367081"/>
                  </a:cubicBezTo>
                  <a:lnTo>
                    <a:pt x="198865" y="359478"/>
                  </a:lnTo>
                  <a:cubicBezTo>
                    <a:pt x="211220" y="356865"/>
                    <a:pt x="224288" y="353776"/>
                    <a:pt x="237830" y="349975"/>
                  </a:cubicBezTo>
                  <a:cubicBezTo>
                    <a:pt x="251611" y="346173"/>
                    <a:pt x="263728" y="342372"/>
                    <a:pt x="274895" y="338333"/>
                  </a:cubicBezTo>
                  <a:lnTo>
                    <a:pt x="299605" y="330730"/>
                  </a:lnTo>
                  <a:cubicBezTo>
                    <a:pt x="310534" y="333343"/>
                    <a:pt x="320038" y="331680"/>
                    <a:pt x="328354" y="325978"/>
                  </a:cubicBezTo>
                  <a:cubicBezTo>
                    <a:pt x="336669" y="320275"/>
                    <a:pt x="346173" y="317424"/>
                    <a:pt x="357102" y="317424"/>
                  </a:cubicBezTo>
                  <a:cubicBezTo>
                    <a:pt x="378961" y="317424"/>
                    <a:pt x="394642" y="327641"/>
                    <a:pt x="404383" y="348074"/>
                  </a:cubicBezTo>
                  <a:cubicBezTo>
                    <a:pt x="413887" y="368507"/>
                    <a:pt x="420065" y="386564"/>
                    <a:pt x="422916" y="401770"/>
                  </a:cubicBezTo>
                  <a:cubicBezTo>
                    <a:pt x="422916" y="402958"/>
                    <a:pt x="423628" y="407472"/>
                    <a:pt x="425054" y="415313"/>
                  </a:cubicBezTo>
                  <a:lnTo>
                    <a:pt x="429093" y="444061"/>
                  </a:lnTo>
                  <a:cubicBezTo>
                    <a:pt x="431706" y="455466"/>
                    <a:pt x="433845" y="467108"/>
                    <a:pt x="435271" y="478750"/>
                  </a:cubicBezTo>
                  <a:cubicBezTo>
                    <a:pt x="436696" y="490392"/>
                    <a:pt x="437409" y="499183"/>
                    <a:pt x="437409" y="505598"/>
                  </a:cubicBezTo>
                  <a:lnTo>
                    <a:pt x="441448" y="524843"/>
                  </a:lnTo>
                  <a:cubicBezTo>
                    <a:pt x="442873" y="531258"/>
                    <a:pt x="443586" y="537673"/>
                    <a:pt x="443586" y="544088"/>
                  </a:cubicBezTo>
                  <a:lnTo>
                    <a:pt x="443586" y="549790"/>
                  </a:lnTo>
                  <a:cubicBezTo>
                    <a:pt x="442161" y="556205"/>
                    <a:pt x="440735" y="565234"/>
                    <a:pt x="439547" y="576638"/>
                  </a:cubicBezTo>
                  <a:lnTo>
                    <a:pt x="435508" y="609426"/>
                  </a:lnTo>
                  <a:cubicBezTo>
                    <a:pt x="435508" y="620831"/>
                    <a:pt x="434795" y="630572"/>
                    <a:pt x="433370" y="638175"/>
                  </a:cubicBezTo>
                  <a:lnTo>
                    <a:pt x="433370" y="651718"/>
                  </a:lnTo>
                  <a:cubicBezTo>
                    <a:pt x="430518" y="664548"/>
                    <a:pt x="425767" y="682130"/>
                    <a:pt x="418877" y="704463"/>
                  </a:cubicBezTo>
                  <a:cubicBezTo>
                    <a:pt x="411986" y="726797"/>
                    <a:pt x="401057" y="742003"/>
                    <a:pt x="386089" y="749606"/>
                  </a:cubicBezTo>
                  <a:cubicBezTo>
                    <a:pt x="384663" y="750794"/>
                    <a:pt x="380624" y="753170"/>
                    <a:pt x="373734" y="756259"/>
                  </a:cubicBezTo>
                  <a:cubicBezTo>
                    <a:pt x="366844" y="759585"/>
                    <a:pt x="359716" y="762674"/>
                    <a:pt x="352113" y="765762"/>
                  </a:cubicBezTo>
                  <a:cubicBezTo>
                    <a:pt x="344510" y="768851"/>
                    <a:pt x="337382" y="772177"/>
                    <a:pt x="330492" y="775266"/>
                  </a:cubicBezTo>
                  <a:cubicBezTo>
                    <a:pt x="323602" y="778355"/>
                    <a:pt x="319325" y="780968"/>
                    <a:pt x="317187" y="782869"/>
                  </a:cubicBezTo>
                  <a:cubicBezTo>
                    <a:pt x="315048" y="784770"/>
                    <a:pt x="312435" y="787146"/>
                    <a:pt x="308871" y="789522"/>
                  </a:cubicBezTo>
                  <a:cubicBezTo>
                    <a:pt x="305545" y="792135"/>
                    <a:pt x="301030" y="792135"/>
                    <a:pt x="295566" y="789522"/>
                  </a:cubicBezTo>
                  <a:cubicBezTo>
                    <a:pt x="257313" y="807579"/>
                    <a:pt x="216923" y="824448"/>
                    <a:pt x="174393" y="840367"/>
                  </a:cubicBezTo>
                  <a:cubicBezTo>
                    <a:pt x="131864" y="856285"/>
                    <a:pt x="89573" y="867690"/>
                    <a:pt x="47043" y="874105"/>
                  </a:cubicBezTo>
                  <a:lnTo>
                    <a:pt x="57260" y="879807"/>
                  </a:lnTo>
                  <a:cubicBezTo>
                    <a:pt x="62725" y="878619"/>
                    <a:pt x="74367" y="877906"/>
                    <a:pt x="92186" y="877906"/>
                  </a:cubicBezTo>
                  <a:cubicBezTo>
                    <a:pt x="110006" y="877906"/>
                    <a:pt x="121647" y="878619"/>
                    <a:pt x="127112" y="879807"/>
                  </a:cubicBezTo>
                  <a:lnTo>
                    <a:pt x="149684" y="879807"/>
                  </a:lnTo>
                  <a:cubicBezTo>
                    <a:pt x="160613" y="880995"/>
                    <a:pt x="167503" y="885509"/>
                    <a:pt x="170117" y="893350"/>
                  </a:cubicBezTo>
                  <a:lnTo>
                    <a:pt x="219298" y="900953"/>
                  </a:lnTo>
                  <a:cubicBezTo>
                    <a:pt x="219298" y="902141"/>
                    <a:pt x="225713" y="906417"/>
                    <a:pt x="238781" y="913545"/>
                  </a:cubicBezTo>
                  <a:cubicBezTo>
                    <a:pt x="251849" y="920673"/>
                    <a:pt x="265867" y="928038"/>
                    <a:pt x="280835" y="935641"/>
                  </a:cubicBezTo>
                  <a:lnTo>
                    <a:pt x="321939" y="956787"/>
                  </a:lnTo>
                  <a:cubicBezTo>
                    <a:pt x="335719" y="964390"/>
                    <a:pt x="343797" y="968192"/>
                    <a:pt x="346648" y="968192"/>
                  </a:cubicBezTo>
                  <a:cubicBezTo>
                    <a:pt x="367081" y="974607"/>
                    <a:pt x="385376" y="979358"/>
                    <a:pt x="401057" y="982685"/>
                  </a:cubicBezTo>
                  <a:cubicBezTo>
                    <a:pt x="416738" y="986011"/>
                    <a:pt x="434558" y="987437"/>
                    <a:pt x="454516" y="987437"/>
                  </a:cubicBezTo>
                  <a:cubicBezTo>
                    <a:pt x="474473" y="987437"/>
                    <a:pt x="492530" y="986249"/>
                    <a:pt x="508924" y="983635"/>
                  </a:cubicBezTo>
                  <a:cubicBezTo>
                    <a:pt x="525318" y="981022"/>
                    <a:pt x="540999" y="974607"/>
                    <a:pt x="556205" y="964390"/>
                  </a:cubicBezTo>
                  <a:cubicBezTo>
                    <a:pt x="563095" y="960589"/>
                    <a:pt x="567847" y="955362"/>
                    <a:pt x="570461" y="948947"/>
                  </a:cubicBezTo>
                  <a:cubicBezTo>
                    <a:pt x="573074" y="942532"/>
                    <a:pt x="578064" y="938730"/>
                    <a:pt x="584716" y="937305"/>
                  </a:cubicBezTo>
                  <a:cubicBezTo>
                    <a:pt x="591607" y="927088"/>
                    <a:pt x="597784" y="914258"/>
                    <a:pt x="603249" y="898814"/>
                  </a:cubicBezTo>
                  <a:cubicBezTo>
                    <a:pt x="608713" y="883371"/>
                    <a:pt x="610852" y="869353"/>
                    <a:pt x="609426" y="856523"/>
                  </a:cubicBezTo>
                  <a:cubicBezTo>
                    <a:pt x="609426" y="855335"/>
                    <a:pt x="608000" y="852722"/>
                    <a:pt x="605387" y="848920"/>
                  </a:cubicBezTo>
                  <a:lnTo>
                    <a:pt x="599210" y="843218"/>
                  </a:lnTo>
                  <a:lnTo>
                    <a:pt x="599210" y="802827"/>
                  </a:lnTo>
                  <a:cubicBezTo>
                    <a:pt x="599210" y="788809"/>
                    <a:pt x="600160" y="775741"/>
                    <a:pt x="602298" y="763386"/>
                  </a:cubicBezTo>
                  <a:cubicBezTo>
                    <a:pt x="604437" y="751269"/>
                    <a:pt x="605387" y="738677"/>
                    <a:pt x="605387" y="725847"/>
                  </a:cubicBezTo>
                  <a:cubicBezTo>
                    <a:pt x="605387" y="715630"/>
                    <a:pt x="604437" y="706364"/>
                    <a:pt x="602298" y="698048"/>
                  </a:cubicBezTo>
                  <a:cubicBezTo>
                    <a:pt x="600160" y="689733"/>
                    <a:pt x="599210" y="680467"/>
                    <a:pt x="599210" y="670250"/>
                  </a:cubicBezTo>
                  <a:cubicBezTo>
                    <a:pt x="599210" y="660034"/>
                    <a:pt x="600873" y="649817"/>
                    <a:pt x="604437" y="639601"/>
                  </a:cubicBezTo>
                  <a:cubicBezTo>
                    <a:pt x="607763" y="629384"/>
                    <a:pt x="609664" y="619168"/>
                    <a:pt x="609664" y="608951"/>
                  </a:cubicBezTo>
                  <a:cubicBezTo>
                    <a:pt x="609664" y="602536"/>
                    <a:pt x="609426" y="597784"/>
                    <a:pt x="608713" y="594458"/>
                  </a:cubicBezTo>
                  <a:cubicBezTo>
                    <a:pt x="608000" y="591369"/>
                    <a:pt x="604912" y="587805"/>
                    <a:pt x="599447" y="583766"/>
                  </a:cubicBezTo>
                  <a:lnTo>
                    <a:pt x="599447" y="526269"/>
                  </a:lnTo>
                  <a:cubicBezTo>
                    <a:pt x="599447" y="517240"/>
                    <a:pt x="598022" y="505123"/>
                    <a:pt x="595408" y="489679"/>
                  </a:cubicBezTo>
                  <a:cubicBezTo>
                    <a:pt x="592557" y="474236"/>
                    <a:pt x="587805" y="462831"/>
                    <a:pt x="581153" y="454991"/>
                  </a:cubicBezTo>
                  <a:lnTo>
                    <a:pt x="581153" y="357102"/>
                  </a:lnTo>
                  <a:cubicBezTo>
                    <a:pt x="574262" y="350687"/>
                    <a:pt x="570936" y="344272"/>
                    <a:pt x="570936" y="337857"/>
                  </a:cubicBezTo>
                  <a:lnTo>
                    <a:pt x="570936" y="320513"/>
                  </a:lnTo>
                  <a:cubicBezTo>
                    <a:pt x="570936" y="307683"/>
                    <a:pt x="572361" y="297229"/>
                    <a:pt x="574975" y="288913"/>
                  </a:cubicBezTo>
                  <a:cubicBezTo>
                    <a:pt x="577589" y="280597"/>
                    <a:pt x="583291" y="269431"/>
                    <a:pt x="591369" y="255175"/>
                  </a:cubicBezTo>
                  <a:cubicBezTo>
                    <a:pt x="595408" y="246146"/>
                    <a:pt x="597784" y="243058"/>
                    <a:pt x="598497" y="245671"/>
                  </a:cubicBezTo>
                  <a:cubicBezTo>
                    <a:pt x="599210" y="248285"/>
                    <a:pt x="603011" y="249473"/>
                    <a:pt x="609901" y="249473"/>
                  </a:cubicBezTo>
                  <a:lnTo>
                    <a:pt x="609901" y="251373"/>
                  </a:lnTo>
                  <a:lnTo>
                    <a:pt x="704226" y="222625"/>
                  </a:lnTo>
                  <a:cubicBezTo>
                    <a:pt x="707077" y="215022"/>
                    <a:pt x="713016" y="211695"/>
                    <a:pt x="722758" y="213121"/>
                  </a:cubicBezTo>
                  <a:cubicBezTo>
                    <a:pt x="732262" y="214309"/>
                    <a:pt x="740577" y="213834"/>
                    <a:pt x="747468" y="211220"/>
                  </a:cubicBezTo>
                  <a:cubicBezTo>
                    <a:pt x="769326" y="202192"/>
                    <a:pt x="791898" y="194826"/>
                    <a:pt x="815182" y="189124"/>
                  </a:cubicBezTo>
                  <a:cubicBezTo>
                    <a:pt x="838466" y="183422"/>
                    <a:pt x="860324" y="175344"/>
                    <a:pt x="880757" y="165127"/>
                  </a:cubicBezTo>
                  <a:cubicBezTo>
                    <a:pt x="891687" y="160138"/>
                    <a:pt x="901665" y="155148"/>
                    <a:pt x="910457" y="150634"/>
                  </a:cubicBezTo>
                  <a:cubicBezTo>
                    <a:pt x="919247" y="146120"/>
                    <a:pt x="927325" y="139467"/>
                    <a:pt x="933978" y="130439"/>
                  </a:cubicBezTo>
                  <a:lnTo>
                    <a:pt x="923762" y="120935"/>
                  </a:lnTo>
                  <a:cubicBezTo>
                    <a:pt x="926613" y="118321"/>
                    <a:pt x="929464" y="117133"/>
                    <a:pt x="933028" y="117133"/>
                  </a:cubicBezTo>
                  <a:cubicBezTo>
                    <a:pt x="936592" y="117133"/>
                    <a:pt x="938255" y="114520"/>
                    <a:pt x="938255" y="109530"/>
                  </a:cubicBezTo>
                  <a:close/>
                </a:path>
              </a:pathLst>
            </a:custGeom>
            <a:grpFill/>
            <a:ln w="23738"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7453B1CE-31D0-040F-B365-AF04488F60B6}"/>
                </a:ext>
              </a:extLst>
            </p:cNvPr>
            <p:cNvSpPr/>
            <p:nvPr/>
          </p:nvSpPr>
          <p:spPr>
            <a:xfrm>
              <a:off x="7603052" y="3444918"/>
              <a:ext cx="453802" cy="1011671"/>
            </a:xfrm>
            <a:custGeom>
              <a:avLst/>
              <a:gdLst>
                <a:gd name="connsiteX0" fmla="*/ 421965 w 453802"/>
                <a:gd name="connsiteY0" fmla="*/ 216210 h 1011671"/>
                <a:gd name="connsiteX1" fmla="*/ 443586 w 453802"/>
                <a:gd name="connsiteY1" fmla="*/ 188411 h 1011671"/>
                <a:gd name="connsiteX2" fmla="*/ 453803 w 453802"/>
                <a:gd name="connsiteY2" fmla="*/ 155861 h 1011671"/>
                <a:gd name="connsiteX3" fmla="*/ 451665 w 453802"/>
                <a:gd name="connsiteY3" fmla="*/ 152060 h 1011671"/>
                <a:gd name="connsiteX4" fmla="*/ 451665 w 453802"/>
                <a:gd name="connsiteY4" fmla="*/ 148258 h 1011671"/>
                <a:gd name="connsiteX5" fmla="*/ 447625 w 453802"/>
                <a:gd name="connsiteY5" fmla="*/ 133765 h 1011671"/>
                <a:gd name="connsiteX6" fmla="*/ 443586 w 453802"/>
                <a:gd name="connsiteY6" fmla="*/ 121172 h 1011671"/>
                <a:gd name="connsiteX7" fmla="*/ 424104 w 453802"/>
                <a:gd name="connsiteY7" fmla="*/ 57735 h 1011671"/>
                <a:gd name="connsiteX8" fmla="*/ 386089 w 453802"/>
                <a:gd name="connsiteY8" fmla="*/ 0 h 1011671"/>
                <a:gd name="connsiteX9" fmla="*/ 371833 w 453802"/>
                <a:gd name="connsiteY9" fmla="*/ 0 h 1011671"/>
                <a:gd name="connsiteX10" fmla="*/ 354489 w 453802"/>
                <a:gd name="connsiteY10" fmla="*/ 2851 h 1011671"/>
                <a:gd name="connsiteX11" fmla="*/ 339045 w 453802"/>
                <a:gd name="connsiteY11" fmla="*/ 13305 h 1011671"/>
                <a:gd name="connsiteX12" fmla="*/ 285587 w 453802"/>
                <a:gd name="connsiteY12" fmla="*/ 97888 h 1011671"/>
                <a:gd name="connsiteX13" fmla="*/ 274183 w 453802"/>
                <a:gd name="connsiteY13" fmla="*/ 111431 h 1011671"/>
                <a:gd name="connsiteX14" fmla="*/ 259927 w 453802"/>
                <a:gd name="connsiteY14" fmla="*/ 137329 h 1011671"/>
                <a:gd name="connsiteX15" fmla="*/ 245671 w 453802"/>
                <a:gd name="connsiteY15" fmla="*/ 164177 h 1011671"/>
                <a:gd name="connsiteX16" fmla="*/ 234267 w 453802"/>
                <a:gd name="connsiteY16" fmla="*/ 178670 h 1011671"/>
                <a:gd name="connsiteX17" fmla="*/ 194351 w 453802"/>
                <a:gd name="connsiteY17" fmla="*/ 196965 h 1011671"/>
                <a:gd name="connsiteX18" fmla="*/ 162514 w 453802"/>
                <a:gd name="connsiteY18" fmla="*/ 222862 h 1011671"/>
                <a:gd name="connsiteX19" fmla="*/ 155386 w 453802"/>
                <a:gd name="connsiteY19" fmla="*/ 243058 h 1011671"/>
                <a:gd name="connsiteX20" fmla="*/ 148258 w 453802"/>
                <a:gd name="connsiteY20" fmla="*/ 263253 h 1011671"/>
                <a:gd name="connsiteX21" fmla="*/ 125687 w 453802"/>
                <a:gd name="connsiteY21" fmla="*/ 292952 h 1011671"/>
                <a:gd name="connsiteX22" fmla="*/ 113332 w 453802"/>
                <a:gd name="connsiteY22" fmla="*/ 326690 h 1011671"/>
                <a:gd name="connsiteX23" fmla="*/ 139943 w 453802"/>
                <a:gd name="connsiteY23" fmla="*/ 374684 h 1011671"/>
                <a:gd name="connsiteX24" fmla="*/ 193401 w 453802"/>
                <a:gd name="connsiteY24" fmla="*/ 397731 h 1011671"/>
                <a:gd name="connsiteX25" fmla="*/ 209795 w 453802"/>
                <a:gd name="connsiteY25" fmla="*/ 393929 h 1011671"/>
                <a:gd name="connsiteX26" fmla="*/ 224050 w 453802"/>
                <a:gd name="connsiteY26" fmla="*/ 388227 h 1011671"/>
                <a:gd name="connsiteX27" fmla="*/ 244483 w 453802"/>
                <a:gd name="connsiteY27" fmla="*/ 388227 h 1011671"/>
                <a:gd name="connsiteX28" fmla="*/ 267055 w 453802"/>
                <a:gd name="connsiteY28" fmla="*/ 389177 h 1011671"/>
                <a:gd name="connsiteX29" fmla="*/ 284399 w 453802"/>
                <a:gd name="connsiteY29" fmla="*/ 376585 h 1011671"/>
                <a:gd name="connsiteX30" fmla="*/ 307921 w 453802"/>
                <a:gd name="connsiteY30" fmla="*/ 364943 h 1011671"/>
                <a:gd name="connsiteX31" fmla="*/ 313148 w 453802"/>
                <a:gd name="connsiteY31" fmla="*/ 371595 h 1011671"/>
                <a:gd name="connsiteX32" fmla="*/ 314098 w 453802"/>
                <a:gd name="connsiteY32" fmla="*/ 382050 h 1011671"/>
                <a:gd name="connsiteX33" fmla="*/ 302931 w 453802"/>
                <a:gd name="connsiteY33" fmla="*/ 414600 h 1011671"/>
                <a:gd name="connsiteX34" fmla="*/ 281310 w 453802"/>
                <a:gd name="connsiteY34" fmla="*/ 441448 h 1011671"/>
                <a:gd name="connsiteX35" fmla="*/ 166315 w 453802"/>
                <a:gd name="connsiteY35" fmla="*/ 552879 h 1011671"/>
                <a:gd name="connsiteX36" fmla="*/ 80069 w 453802"/>
                <a:gd name="connsiteY36" fmla="*/ 593270 h 1011671"/>
                <a:gd name="connsiteX37" fmla="*/ 71753 w 453802"/>
                <a:gd name="connsiteY37" fmla="*/ 606813 h 1011671"/>
                <a:gd name="connsiteX38" fmla="*/ 45143 w 453802"/>
                <a:gd name="connsiteY38" fmla="*/ 627958 h 1011671"/>
                <a:gd name="connsiteX39" fmla="*/ 18533 w 453802"/>
                <a:gd name="connsiteY39" fmla="*/ 651005 h 1011671"/>
                <a:gd name="connsiteX40" fmla="*/ 2139 w 453802"/>
                <a:gd name="connsiteY40" fmla="*/ 687594 h 1011671"/>
                <a:gd name="connsiteX41" fmla="*/ 0 w 453802"/>
                <a:gd name="connsiteY41" fmla="*/ 727985 h 1011671"/>
                <a:gd name="connsiteX42" fmla="*/ 10217 w 453802"/>
                <a:gd name="connsiteY42" fmla="*/ 777880 h 1011671"/>
                <a:gd name="connsiteX43" fmla="*/ 38015 w 453802"/>
                <a:gd name="connsiteY43" fmla="*/ 803777 h 1011671"/>
                <a:gd name="connsiteX44" fmla="*/ 80069 w 453802"/>
                <a:gd name="connsiteY44" fmla="*/ 813281 h 1011671"/>
                <a:gd name="connsiteX45" fmla="*/ 133528 w 453802"/>
                <a:gd name="connsiteY45" fmla="*/ 812331 h 1011671"/>
                <a:gd name="connsiteX46" fmla="*/ 139705 w 453802"/>
                <a:gd name="connsiteY46" fmla="*/ 818033 h 1011671"/>
                <a:gd name="connsiteX47" fmla="*/ 146833 w 453802"/>
                <a:gd name="connsiteY47" fmla="*/ 824685 h 1011671"/>
                <a:gd name="connsiteX48" fmla="*/ 152060 w 453802"/>
                <a:gd name="connsiteY48" fmla="*/ 826586 h 1011671"/>
                <a:gd name="connsiteX49" fmla="*/ 157287 w 453802"/>
                <a:gd name="connsiteY49" fmla="*/ 829437 h 1011671"/>
                <a:gd name="connsiteX50" fmla="*/ 157287 w 453802"/>
                <a:gd name="connsiteY50" fmla="*/ 837991 h 1011671"/>
                <a:gd name="connsiteX51" fmla="*/ 157287 w 453802"/>
                <a:gd name="connsiteY51" fmla="*/ 846544 h 1011671"/>
                <a:gd name="connsiteX52" fmla="*/ 164415 w 453802"/>
                <a:gd name="connsiteY52" fmla="*/ 855097 h 1011671"/>
                <a:gd name="connsiteX53" fmla="*/ 172730 w 453802"/>
                <a:gd name="connsiteY53" fmla="*/ 863651 h 1011671"/>
                <a:gd name="connsiteX54" fmla="*/ 185085 w 453802"/>
                <a:gd name="connsiteY54" fmla="*/ 906892 h 1011671"/>
                <a:gd name="connsiteX55" fmla="*/ 201479 w 453802"/>
                <a:gd name="connsiteY55" fmla="*/ 955837 h 1011671"/>
                <a:gd name="connsiteX56" fmla="*/ 228089 w 453802"/>
                <a:gd name="connsiteY56" fmla="*/ 995277 h 1011671"/>
                <a:gd name="connsiteX57" fmla="*/ 272282 w 453802"/>
                <a:gd name="connsiteY57" fmla="*/ 1011671 h 1011671"/>
                <a:gd name="connsiteX58" fmla="*/ 313385 w 453802"/>
                <a:gd name="connsiteY58" fmla="*/ 996228 h 1011671"/>
                <a:gd name="connsiteX59" fmla="*/ 343084 w 453802"/>
                <a:gd name="connsiteY59" fmla="*/ 961539 h 1011671"/>
                <a:gd name="connsiteX60" fmla="*/ 349262 w 453802"/>
                <a:gd name="connsiteY60" fmla="*/ 949897 h 1011671"/>
                <a:gd name="connsiteX61" fmla="*/ 343084 w 453802"/>
                <a:gd name="connsiteY61" fmla="*/ 886460 h 1011671"/>
                <a:gd name="connsiteX62" fmla="*/ 339045 w 453802"/>
                <a:gd name="connsiteY62" fmla="*/ 823022 h 1011671"/>
                <a:gd name="connsiteX63" fmla="*/ 333818 w 453802"/>
                <a:gd name="connsiteY63" fmla="*/ 808529 h 1011671"/>
                <a:gd name="connsiteX64" fmla="*/ 333818 w 453802"/>
                <a:gd name="connsiteY64" fmla="*/ 793086 h 1011671"/>
                <a:gd name="connsiteX65" fmla="*/ 331680 w 453802"/>
                <a:gd name="connsiteY65" fmla="*/ 769089 h 1011671"/>
                <a:gd name="connsiteX66" fmla="*/ 328591 w 453802"/>
                <a:gd name="connsiteY66" fmla="*/ 747943 h 1011671"/>
                <a:gd name="connsiteX67" fmla="*/ 310059 w 453802"/>
                <a:gd name="connsiteY67" fmla="*/ 704701 h 1011671"/>
                <a:gd name="connsiteX68" fmla="*/ 281310 w 453802"/>
                <a:gd name="connsiteY68" fmla="*/ 667161 h 1011671"/>
                <a:gd name="connsiteX69" fmla="*/ 279172 w 453802"/>
                <a:gd name="connsiteY69" fmla="*/ 661459 h 1011671"/>
                <a:gd name="connsiteX70" fmla="*/ 279172 w 453802"/>
                <a:gd name="connsiteY70" fmla="*/ 655757 h 1011671"/>
                <a:gd name="connsiteX71" fmla="*/ 282261 w 453802"/>
                <a:gd name="connsiteY71" fmla="*/ 643164 h 1011671"/>
                <a:gd name="connsiteX72" fmla="*/ 299605 w 453802"/>
                <a:gd name="connsiteY72" fmla="*/ 636512 h 1011671"/>
                <a:gd name="connsiteX73" fmla="*/ 311960 w 453802"/>
                <a:gd name="connsiteY73" fmla="*/ 620118 h 1011671"/>
                <a:gd name="connsiteX74" fmla="*/ 324315 w 453802"/>
                <a:gd name="connsiteY74" fmla="*/ 599922 h 1011671"/>
                <a:gd name="connsiteX75" fmla="*/ 334531 w 453802"/>
                <a:gd name="connsiteY75" fmla="*/ 587330 h 1011671"/>
                <a:gd name="connsiteX76" fmla="*/ 346886 w 453802"/>
                <a:gd name="connsiteY76" fmla="*/ 574738 h 1011671"/>
                <a:gd name="connsiteX77" fmla="*/ 366369 w 453802"/>
                <a:gd name="connsiteY77" fmla="*/ 569986 h 1011671"/>
                <a:gd name="connsiteX78" fmla="*/ 381812 w 453802"/>
                <a:gd name="connsiteY78" fmla="*/ 561432 h 1011671"/>
                <a:gd name="connsiteX79" fmla="*/ 411511 w 453802"/>
                <a:gd name="connsiteY79" fmla="*/ 509637 h 1011671"/>
                <a:gd name="connsiteX80" fmla="*/ 430043 w 453802"/>
                <a:gd name="connsiteY80" fmla="*/ 468296 h 1011671"/>
                <a:gd name="connsiteX81" fmla="*/ 442398 w 453802"/>
                <a:gd name="connsiteY81" fmla="*/ 425054 h 1011671"/>
                <a:gd name="connsiteX82" fmla="*/ 451665 w 453802"/>
                <a:gd name="connsiteY82" fmla="*/ 369457 h 1011671"/>
                <a:gd name="connsiteX83" fmla="*/ 441448 w 453802"/>
                <a:gd name="connsiteY83" fmla="*/ 347361 h 1011671"/>
                <a:gd name="connsiteX84" fmla="*/ 433370 w 453802"/>
                <a:gd name="connsiteY84" fmla="*/ 325265 h 1011671"/>
                <a:gd name="connsiteX85" fmla="*/ 406759 w 453802"/>
                <a:gd name="connsiteY85" fmla="*/ 297467 h 1011671"/>
                <a:gd name="connsiteX86" fmla="*/ 390365 w 453802"/>
                <a:gd name="connsiteY86" fmla="*/ 265867 h 1011671"/>
                <a:gd name="connsiteX87" fmla="*/ 400582 w 453802"/>
                <a:gd name="connsiteY87" fmla="*/ 239969 h 1011671"/>
                <a:gd name="connsiteX88" fmla="*/ 422203 w 453802"/>
                <a:gd name="connsiteY88" fmla="*/ 215022 h 1011671"/>
                <a:gd name="connsiteX89" fmla="*/ 396305 w 453802"/>
                <a:gd name="connsiteY89" fmla="*/ 520566 h 1011671"/>
                <a:gd name="connsiteX90" fmla="*/ 398444 w 453802"/>
                <a:gd name="connsiteY90" fmla="*/ 522467 h 1011671"/>
                <a:gd name="connsiteX91" fmla="*/ 395355 w 453802"/>
                <a:gd name="connsiteY91" fmla="*/ 524368 h 1011671"/>
                <a:gd name="connsiteX92" fmla="*/ 392266 w 453802"/>
                <a:gd name="connsiteY92" fmla="*/ 522467 h 1011671"/>
                <a:gd name="connsiteX93" fmla="*/ 396305 w 453802"/>
                <a:gd name="connsiteY93" fmla="*/ 520566 h 101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3802" h="1011671">
                  <a:moveTo>
                    <a:pt x="421965" y="216210"/>
                  </a:moveTo>
                  <a:cubicBezTo>
                    <a:pt x="429568" y="207894"/>
                    <a:pt x="436696" y="198628"/>
                    <a:pt x="443586" y="188411"/>
                  </a:cubicBezTo>
                  <a:cubicBezTo>
                    <a:pt x="450476" y="178195"/>
                    <a:pt x="453803" y="167266"/>
                    <a:pt x="453803" y="155861"/>
                  </a:cubicBezTo>
                  <a:cubicBezTo>
                    <a:pt x="452377" y="154673"/>
                    <a:pt x="451665" y="153248"/>
                    <a:pt x="451665" y="152060"/>
                  </a:cubicBezTo>
                  <a:lnTo>
                    <a:pt x="451665" y="148258"/>
                  </a:lnTo>
                  <a:cubicBezTo>
                    <a:pt x="451665" y="145645"/>
                    <a:pt x="450239" y="140893"/>
                    <a:pt x="447625" y="133765"/>
                  </a:cubicBezTo>
                  <a:cubicBezTo>
                    <a:pt x="444774" y="126637"/>
                    <a:pt x="443586" y="122598"/>
                    <a:pt x="443586" y="121172"/>
                  </a:cubicBezTo>
                  <a:cubicBezTo>
                    <a:pt x="436696" y="95512"/>
                    <a:pt x="430281" y="74367"/>
                    <a:pt x="424104" y="57735"/>
                  </a:cubicBezTo>
                  <a:cubicBezTo>
                    <a:pt x="417926" y="41104"/>
                    <a:pt x="405334" y="21859"/>
                    <a:pt x="386089" y="0"/>
                  </a:cubicBezTo>
                  <a:lnTo>
                    <a:pt x="371833" y="0"/>
                  </a:lnTo>
                  <a:cubicBezTo>
                    <a:pt x="362329" y="0"/>
                    <a:pt x="356390" y="950"/>
                    <a:pt x="354489" y="2851"/>
                  </a:cubicBezTo>
                  <a:cubicBezTo>
                    <a:pt x="352350" y="4752"/>
                    <a:pt x="347361" y="8316"/>
                    <a:pt x="339045" y="13305"/>
                  </a:cubicBezTo>
                  <a:lnTo>
                    <a:pt x="285587" y="97888"/>
                  </a:lnTo>
                  <a:cubicBezTo>
                    <a:pt x="282736" y="99076"/>
                    <a:pt x="279172" y="103591"/>
                    <a:pt x="274183" y="111431"/>
                  </a:cubicBezTo>
                  <a:cubicBezTo>
                    <a:pt x="269431" y="119034"/>
                    <a:pt x="264679" y="127825"/>
                    <a:pt x="259927" y="137329"/>
                  </a:cubicBezTo>
                  <a:cubicBezTo>
                    <a:pt x="255175" y="146832"/>
                    <a:pt x="250423" y="155861"/>
                    <a:pt x="245671" y="164177"/>
                  </a:cubicBezTo>
                  <a:cubicBezTo>
                    <a:pt x="240920" y="172493"/>
                    <a:pt x="237118" y="177244"/>
                    <a:pt x="234267" y="178670"/>
                  </a:cubicBezTo>
                  <a:cubicBezTo>
                    <a:pt x="223338" y="186273"/>
                    <a:pt x="210032" y="192450"/>
                    <a:pt x="194351" y="196965"/>
                  </a:cubicBezTo>
                  <a:cubicBezTo>
                    <a:pt x="178670" y="201479"/>
                    <a:pt x="167978" y="210032"/>
                    <a:pt x="162514" y="222862"/>
                  </a:cubicBezTo>
                  <a:cubicBezTo>
                    <a:pt x="161088" y="225476"/>
                    <a:pt x="158712" y="232128"/>
                    <a:pt x="155386" y="243058"/>
                  </a:cubicBezTo>
                  <a:cubicBezTo>
                    <a:pt x="152060" y="253987"/>
                    <a:pt x="149446" y="260640"/>
                    <a:pt x="148258" y="263253"/>
                  </a:cubicBezTo>
                  <a:cubicBezTo>
                    <a:pt x="141368" y="274895"/>
                    <a:pt x="133765" y="284637"/>
                    <a:pt x="125687" y="292952"/>
                  </a:cubicBezTo>
                  <a:cubicBezTo>
                    <a:pt x="117371" y="301268"/>
                    <a:pt x="113332" y="312435"/>
                    <a:pt x="113332" y="326690"/>
                  </a:cubicBezTo>
                  <a:cubicBezTo>
                    <a:pt x="113332" y="343322"/>
                    <a:pt x="122123" y="359478"/>
                    <a:pt x="139943" y="374684"/>
                  </a:cubicBezTo>
                  <a:cubicBezTo>
                    <a:pt x="157762" y="390128"/>
                    <a:pt x="175582" y="397731"/>
                    <a:pt x="193401" y="397731"/>
                  </a:cubicBezTo>
                  <a:cubicBezTo>
                    <a:pt x="200291" y="397731"/>
                    <a:pt x="205756" y="396543"/>
                    <a:pt x="209795" y="393929"/>
                  </a:cubicBezTo>
                  <a:cubicBezTo>
                    <a:pt x="213834" y="391316"/>
                    <a:pt x="218586" y="389415"/>
                    <a:pt x="224050" y="388227"/>
                  </a:cubicBezTo>
                  <a:lnTo>
                    <a:pt x="244483" y="388227"/>
                  </a:lnTo>
                  <a:cubicBezTo>
                    <a:pt x="256838" y="389415"/>
                    <a:pt x="264204" y="389890"/>
                    <a:pt x="267055" y="389177"/>
                  </a:cubicBezTo>
                  <a:cubicBezTo>
                    <a:pt x="269668" y="388465"/>
                    <a:pt x="275608" y="384426"/>
                    <a:pt x="284399" y="376585"/>
                  </a:cubicBezTo>
                  <a:cubicBezTo>
                    <a:pt x="293190" y="368982"/>
                    <a:pt x="301031" y="364943"/>
                    <a:pt x="307921" y="364943"/>
                  </a:cubicBezTo>
                  <a:cubicBezTo>
                    <a:pt x="310772" y="364943"/>
                    <a:pt x="312435" y="367081"/>
                    <a:pt x="313148" y="371595"/>
                  </a:cubicBezTo>
                  <a:cubicBezTo>
                    <a:pt x="313861" y="376110"/>
                    <a:pt x="314098" y="379674"/>
                    <a:pt x="314098" y="382050"/>
                  </a:cubicBezTo>
                  <a:cubicBezTo>
                    <a:pt x="314098" y="392266"/>
                    <a:pt x="310297" y="403195"/>
                    <a:pt x="302931" y="414600"/>
                  </a:cubicBezTo>
                  <a:cubicBezTo>
                    <a:pt x="295328" y="426242"/>
                    <a:pt x="288200" y="435033"/>
                    <a:pt x="281310" y="441448"/>
                  </a:cubicBezTo>
                  <a:lnTo>
                    <a:pt x="166315" y="552879"/>
                  </a:lnTo>
                  <a:lnTo>
                    <a:pt x="80069" y="593270"/>
                  </a:lnTo>
                  <a:cubicBezTo>
                    <a:pt x="74605" y="595883"/>
                    <a:pt x="71753" y="600398"/>
                    <a:pt x="71753" y="606813"/>
                  </a:cubicBezTo>
                  <a:cubicBezTo>
                    <a:pt x="67714" y="609426"/>
                    <a:pt x="58686" y="616316"/>
                    <a:pt x="45143" y="627958"/>
                  </a:cubicBezTo>
                  <a:cubicBezTo>
                    <a:pt x="31362" y="639600"/>
                    <a:pt x="22572" y="647204"/>
                    <a:pt x="18533" y="651005"/>
                  </a:cubicBezTo>
                  <a:cubicBezTo>
                    <a:pt x="9029" y="661221"/>
                    <a:pt x="3564" y="673339"/>
                    <a:pt x="2139" y="687594"/>
                  </a:cubicBezTo>
                  <a:cubicBezTo>
                    <a:pt x="713" y="701612"/>
                    <a:pt x="0" y="715155"/>
                    <a:pt x="0" y="727985"/>
                  </a:cubicBezTo>
                  <a:cubicBezTo>
                    <a:pt x="0" y="749844"/>
                    <a:pt x="3327" y="766475"/>
                    <a:pt x="10217" y="777880"/>
                  </a:cubicBezTo>
                  <a:cubicBezTo>
                    <a:pt x="17107" y="789284"/>
                    <a:pt x="26373" y="798075"/>
                    <a:pt x="38015" y="803777"/>
                  </a:cubicBezTo>
                  <a:cubicBezTo>
                    <a:pt x="49657" y="809479"/>
                    <a:pt x="63675" y="812806"/>
                    <a:pt x="80069" y="813281"/>
                  </a:cubicBezTo>
                  <a:cubicBezTo>
                    <a:pt x="96463" y="813994"/>
                    <a:pt x="114283" y="813519"/>
                    <a:pt x="133528" y="812331"/>
                  </a:cubicBezTo>
                  <a:lnTo>
                    <a:pt x="139705" y="818033"/>
                  </a:lnTo>
                  <a:cubicBezTo>
                    <a:pt x="143744" y="821834"/>
                    <a:pt x="146120" y="824210"/>
                    <a:pt x="146833" y="824685"/>
                  </a:cubicBezTo>
                  <a:cubicBezTo>
                    <a:pt x="147545" y="825398"/>
                    <a:pt x="149209" y="825873"/>
                    <a:pt x="152060" y="826586"/>
                  </a:cubicBezTo>
                  <a:cubicBezTo>
                    <a:pt x="154673" y="827299"/>
                    <a:pt x="156574" y="828249"/>
                    <a:pt x="157287" y="829437"/>
                  </a:cubicBezTo>
                  <a:cubicBezTo>
                    <a:pt x="158000" y="830625"/>
                    <a:pt x="158000" y="833714"/>
                    <a:pt x="157287" y="837991"/>
                  </a:cubicBezTo>
                  <a:cubicBezTo>
                    <a:pt x="156574" y="842505"/>
                    <a:pt x="156574" y="845356"/>
                    <a:pt x="157287" y="846544"/>
                  </a:cubicBezTo>
                  <a:cubicBezTo>
                    <a:pt x="158000" y="847732"/>
                    <a:pt x="160375" y="850821"/>
                    <a:pt x="164415" y="855097"/>
                  </a:cubicBezTo>
                  <a:cubicBezTo>
                    <a:pt x="168454" y="859612"/>
                    <a:pt x="171305" y="862463"/>
                    <a:pt x="172730" y="863651"/>
                  </a:cubicBezTo>
                  <a:cubicBezTo>
                    <a:pt x="176769" y="875293"/>
                    <a:pt x="181046" y="889548"/>
                    <a:pt x="185085" y="906892"/>
                  </a:cubicBezTo>
                  <a:cubicBezTo>
                    <a:pt x="189124" y="924237"/>
                    <a:pt x="194589" y="940631"/>
                    <a:pt x="201479" y="955837"/>
                  </a:cubicBezTo>
                  <a:cubicBezTo>
                    <a:pt x="208369" y="971280"/>
                    <a:pt x="217160" y="984348"/>
                    <a:pt x="228089" y="995277"/>
                  </a:cubicBezTo>
                  <a:cubicBezTo>
                    <a:pt x="239019" y="1006206"/>
                    <a:pt x="253750" y="1011671"/>
                    <a:pt x="272282" y="1011671"/>
                  </a:cubicBezTo>
                  <a:cubicBezTo>
                    <a:pt x="290814" y="1011671"/>
                    <a:pt x="304357" y="1006682"/>
                    <a:pt x="313385" y="996228"/>
                  </a:cubicBezTo>
                  <a:cubicBezTo>
                    <a:pt x="322176" y="986011"/>
                    <a:pt x="332155" y="974369"/>
                    <a:pt x="343084" y="961539"/>
                  </a:cubicBezTo>
                  <a:cubicBezTo>
                    <a:pt x="347123" y="957738"/>
                    <a:pt x="349262" y="953936"/>
                    <a:pt x="349262" y="949897"/>
                  </a:cubicBezTo>
                  <a:cubicBezTo>
                    <a:pt x="349262" y="928038"/>
                    <a:pt x="347123" y="906892"/>
                    <a:pt x="343084" y="886460"/>
                  </a:cubicBezTo>
                  <a:cubicBezTo>
                    <a:pt x="339045" y="866027"/>
                    <a:pt x="337620" y="844881"/>
                    <a:pt x="339045" y="823022"/>
                  </a:cubicBezTo>
                  <a:cubicBezTo>
                    <a:pt x="335006" y="819221"/>
                    <a:pt x="333105" y="814469"/>
                    <a:pt x="333818" y="808529"/>
                  </a:cubicBezTo>
                  <a:cubicBezTo>
                    <a:pt x="334531" y="802827"/>
                    <a:pt x="334531" y="797600"/>
                    <a:pt x="333818" y="793086"/>
                  </a:cubicBezTo>
                  <a:cubicBezTo>
                    <a:pt x="333105" y="788571"/>
                    <a:pt x="332393" y="780493"/>
                    <a:pt x="331680" y="769089"/>
                  </a:cubicBezTo>
                  <a:cubicBezTo>
                    <a:pt x="330967" y="757447"/>
                    <a:pt x="330017" y="750556"/>
                    <a:pt x="328591" y="747943"/>
                  </a:cubicBezTo>
                  <a:cubicBezTo>
                    <a:pt x="325740" y="733925"/>
                    <a:pt x="319563" y="719432"/>
                    <a:pt x="310059" y="704701"/>
                  </a:cubicBezTo>
                  <a:cubicBezTo>
                    <a:pt x="300555" y="689970"/>
                    <a:pt x="290814" y="677615"/>
                    <a:pt x="281310" y="667161"/>
                  </a:cubicBezTo>
                  <a:cubicBezTo>
                    <a:pt x="281310" y="665973"/>
                    <a:pt x="280598" y="664073"/>
                    <a:pt x="279172" y="661459"/>
                  </a:cubicBezTo>
                  <a:lnTo>
                    <a:pt x="279172" y="655757"/>
                  </a:lnTo>
                  <a:cubicBezTo>
                    <a:pt x="279172" y="646728"/>
                    <a:pt x="280122" y="642689"/>
                    <a:pt x="282261" y="643164"/>
                  </a:cubicBezTo>
                  <a:cubicBezTo>
                    <a:pt x="284399" y="643877"/>
                    <a:pt x="290101" y="641501"/>
                    <a:pt x="299605" y="636512"/>
                  </a:cubicBezTo>
                  <a:cubicBezTo>
                    <a:pt x="306495" y="632710"/>
                    <a:pt x="310534" y="627246"/>
                    <a:pt x="311960" y="620118"/>
                  </a:cubicBezTo>
                  <a:cubicBezTo>
                    <a:pt x="313385" y="613228"/>
                    <a:pt x="317424" y="606337"/>
                    <a:pt x="324315" y="599922"/>
                  </a:cubicBezTo>
                  <a:cubicBezTo>
                    <a:pt x="329779" y="596121"/>
                    <a:pt x="333105" y="591844"/>
                    <a:pt x="334531" y="587330"/>
                  </a:cubicBezTo>
                  <a:cubicBezTo>
                    <a:pt x="335957" y="582816"/>
                    <a:pt x="339996" y="578777"/>
                    <a:pt x="346886" y="574738"/>
                  </a:cubicBezTo>
                  <a:cubicBezTo>
                    <a:pt x="353776" y="570936"/>
                    <a:pt x="360191" y="569273"/>
                    <a:pt x="366369" y="569986"/>
                  </a:cubicBezTo>
                  <a:cubicBezTo>
                    <a:pt x="372546" y="570699"/>
                    <a:pt x="377773" y="567847"/>
                    <a:pt x="381812" y="561432"/>
                  </a:cubicBezTo>
                  <a:cubicBezTo>
                    <a:pt x="394167" y="540999"/>
                    <a:pt x="404146" y="523655"/>
                    <a:pt x="411511" y="509637"/>
                  </a:cubicBezTo>
                  <a:cubicBezTo>
                    <a:pt x="419114" y="495619"/>
                    <a:pt x="425292" y="481839"/>
                    <a:pt x="430043" y="468296"/>
                  </a:cubicBezTo>
                  <a:cubicBezTo>
                    <a:pt x="434795" y="454753"/>
                    <a:pt x="438834" y="440497"/>
                    <a:pt x="442398" y="425054"/>
                  </a:cubicBezTo>
                  <a:cubicBezTo>
                    <a:pt x="445725" y="409610"/>
                    <a:pt x="448814" y="391078"/>
                    <a:pt x="451665" y="369457"/>
                  </a:cubicBezTo>
                  <a:cubicBezTo>
                    <a:pt x="447625" y="366844"/>
                    <a:pt x="444061" y="359478"/>
                    <a:pt x="441448" y="347361"/>
                  </a:cubicBezTo>
                  <a:cubicBezTo>
                    <a:pt x="438597" y="335244"/>
                    <a:pt x="435983" y="327878"/>
                    <a:pt x="433370" y="325265"/>
                  </a:cubicBezTo>
                  <a:cubicBezTo>
                    <a:pt x="426480" y="313623"/>
                    <a:pt x="417689" y="304357"/>
                    <a:pt x="406759" y="297467"/>
                  </a:cubicBezTo>
                  <a:cubicBezTo>
                    <a:pt x="395830" y="290339"/>
                    <a:pt x="390365" y="279885"/>
                    <a:pt x="390365" y="265867"/>
                  </a:cubicBezTo>
                  <a:cubicBezTo>
                    <a:pt x="390365" y="256838"/>
                    <a:pt x="393692" y="248285"/>
                    <a:pt x="400582" y="239969"/>
                  </a:cubicBezTo>
                  <a:cubicBezTo>
                    <a:pt x="407472" y="231653"/>
                    <a:pt x="414600" y="223337"/>
                    <a:pt x="422203" y="215022"/>
                  </a:cubicBezTo>
                  <a:close/>
                  <a:moveTo>
                    <a:pt x="396305" y="520566"/>
                  </a:moveTo>
                  <a:cubicBezTo>
                    <a:pt x="397731" y="520566"/>
                    <a:pt x="398444" y="521279"/>
                    <a:pt x="398444" y="522467"/>
                  </a:cubicBezTo>
                  <a:cubicBezTo>
                    <a:pt x="398444" y="523655"/>
                    <a:pt x="397493" y="524368"/>
                    <a:pt x="395355" y="524368"/>
                  </a:cubicBezTo>
                  <a:cubicBezTo>
                    <a:pt x="393216" y="524368"/>
                    <a:pt x="392266" y="523655"/>
                    <a:pt x="392266" y="522467"/>
                  </a:cubicBezTo>
                  <a:cubicBezTo>
                    <a:pt x="392266" y="521279"/>
                    <a:pt x="393692" y="520566"/>
                    <a:pt x="396305" y="520566"/>
                  </a:cubicBezTo>
                  <a:close/>
                </a:path>
              </a:pathLst>
            </a:custGeom>
            <a:grpFill/>
            <a:ln w="23738" cap="flat">
              <a:noFill/>
              <a:prstDash val="solid"/>
              <a:miter/>
            </a:ln>
          </p:spPr>
          <p:txBody>
            <a:bodyPr rtlCol="0" anchor="ctr"/>
            <a:lstStyle/>
            <a:p>
              <a:endParaRPr lang="zh-CN" altLang="en-US"/>
            </a:p>
          </p:txBody>
        </p:sp>
      </p:grpSp>
      <p:pic>
        <p:nvPicPr>
          <p:cNvPr id="3" name="图片 2" descr="一些文字和图案&#10;&#10;中度可信度描述已自动生成">
            <a:extLst>
              <a:ext uri="{FF2B5EF4-FFF2-40B4-BE49-F238E27FC236}">
                <a16:creationId xmlns:a16="http://schemas.microsoft.com/office/drawing/2014/main" id="{C25F92D6-56C0-2C1A-C42B-5F166804750B}"/>
              </a:ext>
            </a:extLst>
          </p:cNvPr>
          <p:cNvPicPr>
            <a:picLocks noChangeAspect="1"/>
          </p:cNvPicPr>
          <p:nvPr/>
        </p:nvPicPr>
        <p:blipFill>
          <a:blip r:embed="rId7" cstate="print">
            <a:alphaModFix amt="5000"/>
            <a:extLst>
              <a:ext uri="{28A0092B-C50C-407E-A947-70E740481C1C}">
                <a14:useLocalDpi xmlns:a14="http://schemas.microsoft.com/office/drawing/2010/main"/>
              </a:ext>
            </a:extLst>
          </a:blip>
          <a:stretch>
            <a:fillRect/>
          </a:stretch>
        </p:blipFill>
        <p:spPr>
          <a:xfrm>
            <a:off x="3953648" y="6214299"/>
            <a:ext cx="4284696" cy="668221"/>
          </a:xfrm>
          <a:prstGeom prst="rect">
            <a:avLst/>
          </a:prstGeom>
          <a:effectLst>
            <a:outerShdw blurRad="152400" dir="5400000" algn="ctr" rotWithShape="0">
              <a:schemeClr val="accent4">
                <a:lumMod val="20000"/>
                <a:lumOff val="80000"/>
                <a:alpha val="43000"/>
              </a:schemeClr>
            </a:outerShdw>
          </a:effectLst>
        </p:spPr>
      </p:pic>
    </p:spTree>
    <p:extLst>
      <p:ext uri="{BB962C8B-B14F-4D97-AF65-F5344CB8AC3E}">
        <p14:creationId xmlns:p14="http://schemas.microsoft.com/office/powerpoint/2010/main" val="425310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43DEB394-29C2-6DC0-0900-01CAEE598B97}"/>
              </a:ext>
            </a:extLst>
          </p:cNvPr>
          <p:cNvGrpSpPr/>
          <p:nvPr/>
        </p:nvGrpSpPr>
        <p:grpSpPr>
          <a:xfrm>
            <a:off x="900000" y="1461891"/>
            <a:ext cx="2247461" cy="2890039"/>
            <a:chOff x="900000" y="1515333"/>
            <a:chExt cx="2247461" cy="2890039"/>
          </a:xfrm>
          <a:scene3d>
            <a:camera prst="perspectiveRight">
              <a:rot lat="21299999" lon="20399999" rev="0"/>
            </a:camera>
            <a:lightRig rig="threePt" dir="t"/>
          </a:scene3d>
        </p:grpSpPr>
        <p:sp>
          <p:nvSpPr>
            <p:cNvPr id="24" name="矩形: 圆顶角 23">
              <a:extLst>
                <a:ext uri="{FF2B5EF4-FFF2-40B4-BE49-F238E27FC236}">
                  <a16:creationId xmlns:a16="http://schemas.microsoft.com/office/drawing/2014/main" id="{FE558807-24B3-7381-130A-9C1A3B0C19DF}"/>
                </a:ext>
              </a:extLst>
            </p:cNvPr>
            <p:cNvSpPr/>
            <p:nvPr/>
          </p:nvSpPr>
          <p:spPr>
            <a:xfrm>
              <a:off x="900000" y="1515333"/>
              <a:ext cx="2247461" cy="2890039"/>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4FAF87DE-30CC-98F5-0A78-890D9FAABA69}"/>
                </a:ext>
              </a:extLst>
            </p:cNvPr>
            <p:cNvSpPr txBox="1"/>
            <p:nvPr/>
          </p:nvSpPr>
          <p:spPr>
            <a:xfrm>
              <a:off x="1551485" y="1943228"/>
              <a:ext cx="944490" cy="461665"/>
            </a:xfrm>
            <a:prstGeom prst="rect">
              <a:avLst/>
            </a:prstGeom>
            <a:noFill/>
            <a:sp3d/>
          </p:spPr>
          <p:txBody>
            <a:bodyPr wrap="none" rtlCol="0">
              <a:spAutoFit/>
            </a:bodyPr>
            <a:lstStyle/>
            <a:p>
              <a:pPr algn="ct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- 01 -</a:t>
              </a:r>
              <a:endPar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36" name="文本框 35">
              <a:extLst>
                <a:ext uri="{FF2B5EF4-FFF2-40B4-BE49-F238E27FC236}">
                  <a16:creationId xmlns:a16="http://schemas.microsoft.com/office/drawing/2014/main" id="{5DCAA0A8-59C2-C63B-DCD2-6F3A601F70BE}"/>
                </a:ext>
              </a:extLst>
            </p:cNvPr>
            <p:cNvSpPr txBox="1"/>
            <p:nvPr/>
          </p:nvSpPr>
          <p:spPr>
            <a:xfrm>
              <a:off x="1110661" y="2352730"/>
              <a:ext cx="1826141" cy="584775"/>
            </a:xfrm>
            <a:prstGeom prst="rect">
              <a:avLst/>
            </a:prstGeom>
            <a:noFill/>
            <a:sp3d/>
          </p:spPr>
          <p:txBody>
            <a:bodyPr wrap="none" rtlCol="0">
              <a:spAutoFit/>
            </a:bodyPr>
            <a:lstStyle/>
            <a:p>
              <a:pPr algn="ctr"/>
              <a:r>
                <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rPr>
                <a:t>输入标题</a:t>
              </a:r>
            </a:p>
          </p:txBody>
        </p:sp>
        <p:sp>
          <p:nvSpPr>
            <p:cNvPr id="37" name="文本框 36">
              <a:extLst>
                <a:ext uri="{FF2B5EF4-FFF2-40B4-BE49-F238E27FC236}">
                  <a16:creationId xmlns:a16="http://schemas.microsoft.com/office/drawing/2014/main" id="{978C5AB8-2CD7-1F14-9E7B-621C6A0A9DFB}"/>
                </a:ext>
              </a:extLst>
            </p:cNvPr>
            <p:cNvSpPr txBox="1"/>
            <p:nvPr/>
          </p:nvSpPr>
          <p:spPr>
            <a:xfrm>
              <a:off x="1110659" y="3057781"/>
              <a:ext cx="1826141" cy="338554"/>
            </a:xfrm>
            <a:prstGeom prst="rect">
              <a:avLst/>
            </a:prstGeom>
            <a:noFill/>
            <a:sp3d/>
          </p:spPr>
          <p:txBody>
            <a:bodyPr wrap="none" rtlCol="0">
              <a:spAutoFit/>
            </a:bodyPr>
            <a:lstStyle/>
            <a:p>
              <a:pPr algn="ct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rPr>
                <a:t>输入关键词或英文</a:t>
              </a:r>
            </a:p>
          </p:txBody>
        </p:sp>
      </p:grpSp>
      <p:grpSp>
        <p:nvGrpSpPr>
          <p:cNvPr id="39" name="组合 38">
            <a:extLst>
              <a:ext uri="{FF2B5EF4-FFF2-40B4-BE49-F238E27FC236}">
                <a16:creationId xmlns:a16="http://schemas.microsoft.com/office/drawing/2014/main" id="{85152588-6EDF-39D3-B685-0EA718D97DC4}"/>
              </a:ext>
            </a:extLst>
          </p:cNvPr>
          <p:cNvGrpSpPr/>
          <p:nvPr/>
        </p:nvGrpSpPr>
        <p:grpSpPr>
          <a:xfrm>
            <a:off x="3576739" y="2047211"/>
            <a:ext cx="2247461" cy="2890039"/>
            <a:chOff x="900000" y="1515333"/>
            <a:chExt cx="2247461" cy="2890039"/>
          </a:xfrm>
        </p:grpSpPr>
        <p:sp>
          <p:nvSpPr>
            <p:cNvPr id="40" name="矩形: 圆顶角 39">
              <a:extLst>
                <a:ext uri="{FF2B5EF4-FFF2-40B4-BE49-F238E27FC236}">
                  <a16:creationId xmlns:a16="http://schemas.microsoft.com/office/drawing/2014/main" id="{8199DE32-339A-5E99-AFDD-7DC0C78D2307}"/>
                </a:ext>
              </a:extLst>
            </p:cNvPr>
            <p:cNvSpPr/>
            <p:nvPr/>
          </p:nvSpPr>
          <p:spPr>
            <a:xfrm>
              <a:off x="900000" y="1515333"/>
              <a:ext cx="2247461" cy="2890039"/>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E18C5C9C-FC49-608A-4D92-CBA290CA189E}"/>
                </a:ext>
              </a:extLst>
            </p:cNvPr>
            <p:cNvSpPr txBox="1"/>
            <p:nvPr/>
          </p:nvSpPr>
          <p:spPr>
            <a:xfrm>
              <a:off x="1551485" y="1943228"/>
              <a:ext cx="944489" cy="461665"/>
            </a:xfrm>
            <a:prstGeom prst="rect">
              <a:avLst/>
            </a:prstGeom>
            <a:noFill/>
          </p:spPr>
          <p:txBody>
            <a:bodyPr wrap="none" rtlCol="0">
              <a:spAutoFit/>
            </a:bodyPr>
            <a:lstStyle/>
            <a:p>
              <a:pPr algn="ct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- 02</a:t>
              </a: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a:t>
              </a: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a:t>
              </a:r>
              <a:endPar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42" name="文本框 41">
              <a:extLst>
                <a:ext uri="{FF2B5EF4-FFF2-40B4-BE49-F238E27FC236}">
                  <a16:creationId xmlns:a16="http://schemas.microsoft.com/office/drawing/2014/main" id="{1C608DFC-53F9-7664-68A9-9F8D99BCE460}"/>
                </a:ext>
              </a:extLst>
            </p:cNvPr>
            <p:cNvSpPr txBox="1"/>
            <p:nvPr/>
          </p:nvSpPr>
          <p:spPr>
            <a:xfrm>
              <a:off x="1110661" y="2352730"/>
              <a:ext cx="1826141" cy="584775"/>
            </a:xfrm>
            <a:prstGeom prst="rect">
              <a:avLst/>
            </a:prstGeom>
            <a:noFill/>
          </p:spPr>
          <p:txBody>
            <a:bodyPr wrap="none" rtlCol="0">
              <a:spAutoFit/>
            </a:bodyPr>
            <a:lstStyle/>
            <a:p>
              <a:pPr algn="ctr"/>
              <a:r>
                <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rPr>
                <a:t>输入标题</a:t>
              </a:r>
            </a:p>
          </p:txBody>
        </p:sp>
        <p:sp>
          <p:nvSpPr>
            <p:cNvPr id="43" name="文本框 42">
              <a:extLst>
                <a:ext uri="{FF2B5EF4-FFF2-40B4-BE49-F238E27FC236}">
                  <a16:creationId xmlns:a16="http://schemas.microsoft.com/office/drawing/2014/main" id="{E6A75BC8-F8F5-B5E9-FF67-516CE859D150}"/>
                </a:ext>
              </a:extLst>
            </p:cNvPr>
            <p:cNvSpPr txBox="1"/>
            <p:nvPr/>
          </p:nvSpPr>
          <p:spPr>
            <a:xfrm>
              <a:off x="1110659" y="3057781"/>
              <a:ext cx="1826141" cy="338554"/>
            </a:xfrm>
            <a:prstGeom prst="rect">
              <a:avLst/>
            </a:prstGeom>
            <a:noFill/>
          </p:spPr>
          <p:txBody>
            <a:bodyPr wrap="none" rtlCol="0">
              <a:spAutoFit/>
            </a:bodyPr>
            <a:lstStyle/>
            <a:p>
              <a:pPr algn="ct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rPr>
                <a:t>输入关键词或英文</a:t>
              </a:r>
            </a:p>
          </p:txBody>
        </p:sp>
      </p:grpSp>
      <p:grpSp>
        <p:nvGrpSpPr>
          <p:cNvPr id="44" name="组合 43">
            <a:extLst>
              <a:ext uri="{FF2B5EF4-FFF2-40B4-BE49-F238E27FC236}">
                <a16:creationId xmlns:a16="http://schemas.microsoft.com/office/drawing/2014/main" id="{BFECB113-C27B-E6C4-22CA-9754FEC9D504}"/>
              </a:ext>
            </a:extLst>
          </p:cNvPr>
          <p:cNvGrpSpPr/>
          <p:nvPr/>
        </p:nvGrpSpPr>
        <p:grpSpPr>
          <a:xfrm>
            <a:off x="6366379" y="2037373"/>
            <a:ext cx="2247461" cy="2890039"/>
            <a:chOff x="900000" y="1515333"/>
            <a:chExt cx="2247461" cy="2890039"/>
          </a:xfrm>
        </p:grpSpPr>
        <p:sp>
          <p:nvSpPr>
            <p:cNvPr id="45" name="矩形: 圆顶角 44">
              <a:extLst>
                <a:ext uri="{FF2B5EF4-FFF2-40B4-BE49-F238E27FC236}">
                  <a16:creationId xmlns:a16="http://schemas.microsoft.com/office/drawing/2014/main" id="{FD36F21A-5978-40E3-9374-D17F017A6642}"/>
                </a:ext>
              </a:extLst>
            </p:cNvPr>
            <p:cNvSpPr/>
            <p:nvPr/>
          </p:nvSpPr>
          <p:spPr>
            <a:xfrm>
              <a:off x="900000" y="1515333"/>
              <a:ext cx="2247461" cy="2890039"/>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60E703A0-07CA-7AD4-706F-E682AF732945}"/>
                </a:ext>
              </a:extLst>
            </p:cNvPr>
            <p:cNvSpPr txBox="1"/>
            <p:nvPr/>
          </p:nvSpPr>
          <p:spPr>
            <a:xfrm>
              <a:off x="1551485" y="1943228"/>
              <a:ext cx="944489" cy="461665"/>
            </a:xfrm>
            <a:prstGeom prst="rect">
              <a:avLst/>
            </a:prstGeom>
            <a:noFill/>
          </p:spPr>
          <p:txBody>
            <a:bodyPr wrap="none" rtlCol="0">
              <a:spAutoFit/>
            </a:bodyPr>
            <a:lstStyle/>
            <a:p>
              <a:pPr algn="ct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- 03</a:t>
              </a: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a:t>
              </a: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a:t>
              </a:r>
              <a:endPar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47" name="文本框 46">
              <a:extLst>
                <a:ext uri="{FF2B5EF4-FFF2-40B4-BE49-F238E27FC236}">
                  <a16:creationId xmlns:a16="http://schemas.microsoft.com/office/drawing/2014/main" id="{89FDDA16-F0F8-2388-F1E0-1AB9142E6CC7}"/>
                </a:ext>
              </a:extLst>
            </p:cNvPr>
            <p:cNvSpPr txBox="1"/>
            <p:nvPr/>
          </p:nvSpPr>
          <p:spPr>
            <a:xfrm>
              <a:off x="1110661" y="2352730"/>
              <a:ext cx="1826141" cy="584775"/>
            </a:xfrm>
            <a:prstGeom prst="rect">
              <a:avLst/>
            </a:prstGeom>
            <a:noFill/>
          </p:spPr>
          <p:txBody>
            <a:bodyPr wrap="none" rtlCol="0">
              <a:spAutoFit/>
            </a:bodyPr>
            <a:lstStyle/>
            <a:p>
              <a:pPr algn="ctr"/>
              <a:r>
                <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rPr>
                <a:t>输入标题</a:t>
              </a:r>
            </a:p>
          </p:txBody>
        </p:sp>
        <p:sp>
          <p:nvSpPr>
            <p:cNvPr id="48" name="文本框 47">
              <a:extLst>
                <a:ext uri="{FF2B5EF4-FFF2-40B4-BE49-F238E27FC236}">
                  <a16:creationId xmlns:a16="http://schemas.microsoft.com/office/drawing/2014/main" id="{92F713EC-9006-B20D-CD17-583C41379C22}"/>
                </a:ext>
              </a:extLst>
            </p:cNvPr>
            <p:cNvSpPr txBox="1"/>
            <p:nvPr/>
          </p:nvSpPr>
          <p:spPr>
            <a:xfrm>
              <a:off x="1110659" y="3057781"/>
              <a:ext cx="1826141" cy="338554"/>
            </a:xfrm>
            <a:prstGeom prst="rect">
              <a:avLst/>
            </a:prstGeom>
            <a:noFill/>
          </p:spPr>
          <p:txBody>
            <a:bodyPr wrap="none" rtlCol="0">
              <a:spAutoFit/>
            </a:bodyPr>
            <a:lstStyle/>
            <a:p>
              <a:pPr algn="ct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rPr>
                <a:t>输入关键词或英文</a:t>
              </a:r>
            </a:p>
          </p:txBody>
        </p:sp>
      </p:grpSp>
      <p:grpSp>
        <p:nvGrpSpPr>
          <p:cNvPr id="49" name="组合 48">
            <a:extLst>
              <a:ext uri="{FF2B5EF4-FFF2-40B4-BE49-F238E27FC236}">
                <a16:creationId xmlns:a16="http://schemas.microsoft.com/office/drawing/2014/main" id="{046FB09E-767D-E59C-36E2-8EAAB5DC0255}"/>
              </a:ext>
            </a:extLst>
          </p:cNvPr>
          <p:cNvGrpSpPr/>
          <p:nvPr/>
        </p:nvGrpSpPr>
        <p:grpSpPr>
          <a:xfrm>
            <a:off x="9041711" y="1461890"/>
            <a:ext cx="2247461" cy="2890039"/>
            <a:chOff x="900000" y="1515333"/>
            <a:chExt cx="2247461" cy="2890039"/>
          </a:xfrm>
          <a:scene3d>
            <a:camera prst="perspectiveLeft">
              <a:rot lat="21299999" lon="1200000" rev="0"/>
            </a:camera>
            <a:lightRig rig="threePt" dir="t"/>
          </a:scene3d>
        </p:grpSpPr>
        <p:sp>
          <p:nvSpPr>
            <p:cNvPr id="50" name="矩形: 圆顶角 49">
              <a:extLst>
                <a:ext uri="{FF2B5EF4-FFF2-40B4-BE49-F238E27FC236}">
                  <a16:creationId xmlns:a16="http://schemas.microsoft.com/office/drawing/2014/main" id="{E215437B-E684-D48E-FE56-A5153132C226}"/>
                </a:ext>
              </a:extLst>
            </p:cNvPr>
            <p:cNvSpPr/>
            <p:nvPr/>
          </p:nvSpPr>
          <p:spPr>
            <a:xfrm>
              <a:off x="900000" y="1515333"/>
              <a:ext cx="2247461" cy="2890039"/>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3E902D9B-5703-7E03-C3C2-DEE7E4A50CA2}"/>
                </a:ext>
              </a:extLst>
            </p:cNvPr>
            <p:cNvSpPr txBox="1"/>
            <p:nvPr/>
          </p:nvSpPr>
          <p:spPr>
            <a:xfrm>
              <a:off x="1551485" y="1943228"/>
              <a:ext cx="944489" cy="461665"/>
            </a:xfrm>
            <a:prstGeom prst="rect">
              <a:avLst/>
            </a:prstGeom>
            <a:noFill/>
          </p:spPr>
          <p:txBody>
            <a:bodyPr wrap="none" rtlCol="0">
              <a:spAutoFit/>
            </a:bodyPr>
            <a:lstStyle/>
            <a:p>
              <a:pPr algn="ct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- 04</a:t>
              </a:r>
              <a:r>
                <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 </a:t>
              </a:r>
              <a:r>
                <a:rPr lang="en-US" altLang="zh-CN"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a:t>
              </a:r>
              <a:endParaRPr lang="zh-CN" altLang="en-US" sz="2400" dirty="0">
                <a:gradFill>
                  <a:gsLst>
                    <a:gs pos="29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endParaRPr>
            </a:p>
          </p:txBody>
        </p:sp>
        <p:sp>
          <p:nvSpPr>
            <p:cNvPr id="52" name="文本框 51">
              <a:extLst>
                <a:ext uri="{FF2B5EF4-FFF2-40B4-BE49-F238E27FC236}">
                  <a16:creationId xmlns:a16="http://schemas.microsoft.com/office/drawing/2014/main" id="{2BF600A1-57C2-02A0-808B-4ACF1F3E9FE6}"/>
                </a:ext>
              </a:extLst>
            </p:cNvPr>
            <p:cNvSpPr txBox="1"/>
            <p:nvPr/>
          </p:nvSpPr>
          <p:spPr>
            <a:xfrm>
              <a:off x="1110661" y="2352730"/>
              <a:ext cx="1826141" cy="584775"/>
            </a:xfrm>
            <a:prstGeom prst="rect">
              <a:avLst/>
            </a:prstGeom>
            <a:noFill/>
          </p:spPr>
          <p:txBody>
            <a:bodyPr wrap="none" rtlCol="0">
              <a:spAutoFit/>
            </a:bodyPr>
            <a:lstStyle/>
            <a:p>
              <a:pPr algn="ctr"/>
              <a:r>
                <a:rPr lang="zh-CN" altLang="en-US" sz="32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rPr>
                <a:t>输入标题</a:t>
              </a:r>
            </a:p>
          </p:txBody>
        </p:sp>
        <p:sp>
          <p:nvSpPr>
            <p:cNvPr id="53" name="文本框 52">
              <a:extLst>
                <a:ext uri="{FF2B5EF4-FFF2-40B4-BE49-F238E27FC236}">
                  <a16:creationId xmlns:a16="http://schemas.microsoft.com/office/drawing/2014/main" id="{DDE65548-4AED-D98D-757F-E7B4A6F070B7}"/>
                </a:ext>
              </a:extLst>
            </p:cNvPr>
            <p:cNvSpPr txBox="1"/>
            <p:nvPr/>
          </p:nvSpPr>
          <p:spPr>
            <a:xfrm>
              <a:off x="1110659" y="3057781"/>
              <a:ext cx="1826141" cy="338554"/>
            </a:xfrm>
            <a:prstGeom prst="rect">
              <a:avLst/>
            </a:prstGeom>
            <a:noFill/>
          </p:spPr>
          <p:txBody>
            <a:bodyPr wrap="none" rtlCol="0">
              <a:spAutoFit/>
            </a:bodyPr>
            <a:lstStyle/>
            <a:p>
              <a:pPr algn="ctr"/>
              <a:r>
                <a:rPr lang="zh-CN" altLang="en-US" sz="1600" dirty="0">
                  <a:solidFill>
                    <a:schemeClr val="tx1">
                      <a:lumMod val="75000"/>
                      <a:lumOff val="25000"/>
                    </a:schemeClr>
                  </a:solidFill>
                  <a:latin typeface="思源宋体 CN Medium" panose="02020500000000000000" pitchFamily="18" charset="-122"/>
                  <a:ea typeface="思源宋体 CN Medium" panose="02020500000000000000" pitchFamily="18" charset="-122"/>
                </a:rPr>
                <a:t>输入关键词或英文</a:t>
              </a:r>
            </a:p>
          </p:txBody>
        </p:sp>
      </p:grpSp>
      <p:sp>
        <p:nvSpPr>
          <p:cNvPr id="20" name="任意多边形: 形状 19">
            <a:extLst>
              <a:ext uri="{FF2B5EF4-FFF2-40B4-BE49-F238E27FC236}">
                <a16:creationId xmlns:a16="http://schemas.microsoft.com/office/drawing/2014/main" id="{76BB94E7-25C6-B561-FF8A-87AD30EFE177}"/>
              </a:ext>
            </a:extLst>
          </p:cNvPr>
          <p:cNvSpPr/>
          <p:nvPr/>
        </p:nvSpPr>
        <p:spPr>
          <a:xfrm rot="5400000">
            <a:off x="5373681" y="-3320932"/>
            <a:ext cx="1444636" cy="6858000"/>
          </a:xfrm>
          <a:custGeom>
            <a:avLst/>
            <a:gdLst>
              <a:gd name="connsiteX0" fmla="*/ 4 w 1704355"/>
              <a:gd name="connsiteY0" fmla="*/ 0 h 6858000"/>
              <a:gd name="connsiteX1" fmla="*/ 472439 w 1704355"/>
              <a:gd name="connsiteY1" fmla="*/ 0 h 6858000"/>
              <a:gd name="connsiteX2" fmla="*/ 525016 w 1704355"/>
              <a:gd name="connsiteY2" fmla="*/ 53639 h 6858000"/>
              <a:gd name="connsiteX3" fmla="*/ 1704355 w 1704355"/>
              <a:gd name="connsiteY3" fmla="*/ 3428998 h 6858000"/>
              <a:gd name="connsiteX4" fmla="*/ 525016 w 1704355"/>
              <a:gd name="connsiteY4" fmla="*/ 6804357 h 6858000"/>
              <a:gd name="connsiteX5" fmla="*/ 472435 w 1704355"/>
              <a:gd name="connsiteY5" fmla="*/ 6858000 h 6858000"/>
              <a:gd name="connsiteX6" fmla="*/ 0 w 1704355"/>
              <a:gd name="connsiteY6" fmla="*/ 6858000 h 6858000"/>
              <a:gd name="connsiteX7" fmla="*/ 193627 w 1704355"/>
              <a:gd name="connsiteY7" fmla="*/ 6695349 h 6858000"/>
              <a:gd name="connsiteX8" fmla="*/ 1571275 w 1704355"/>
              <a:gd name="connsiteY8" fmla="*/ 3428998 h 6858000"/>
              <a:gd name="connsiteX9" fmla="*/ 193627 w 1704355"/>
              <a:gd name="connsiteY9"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355" h="6858000">
                <a:moveTo>
                  <a:pt x="4" y="0"/>
                </a:moveTo>
                <a:lnTo>
                  <a:pt x="472439" y="0"/>
                </a:lnTo>
                <a:lnTo>
                  <a:pt x="525016" y="53639"/>
                </a:lnTo>
                <a:cubicBezTo>
                  <a:pt x="1240947" y="821779"/>
                  <a:pt x="1704355" y="2047748"/>
                  <a:pt x="1704355" y="3428998"/>
                </a:cubicBezTo>
                <a:cubicBezTo>
                  <a:pt x="1704355" y="4810248"/>
                  <a:pt x="1240947" y="6036217"/>
                  <a:pt x="525016" y="6804357"/>
                </a:cubicBezTo>
                <a:lnTo>
                  <a:pt x="472435" y="6858000"/>
                </a:lnTo>
                <a:lnTo>
                  <a:pt x="0" y="6858000"/>
                </a:lnTo>
                <a:lnTo>
                  <a:pt x="193627" y="6695349"/>
                </a:lnTo>
                <a:cubicBezTo>
                  <a:pt x="1034366" y="5922970"/>
                  <a:pt x="1571275" y="4746638"/>
                  <a:pt x="1571275" y="3428998"/>
                </a:cubicBezTo>
                <a:cubicBezTo>
                  <a:pt x="1571275" y="2111358"/>
                  <a:pt x="1034366" y="935026"/>
                  <a:pt x="193627" y="162647"/>
                </a:cubicBezTo>
                <a:close/>
              </a:path>
            </a:pathLst>
          </a:custGeom>
          <a:gradFill flip="none" rotWithShape="1">
            <a:gsLst>
              <a:gs pos="100000">
                <a:schemeClr val="accent4">
                  <a:lumMod val="20000"/>
                  <a:lumOff val="80000"/>
                  <a:alpha val="0"/>
                </a:schemeClr>
              </a:gs>
              <a:gs pos="0">
                <a:srgbClr val="FFC000">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任意多边形: 形状 1">
            <a:extLst>
              <a:ext uri="{FF2B5EF4-FFF2-40B4-BE49-F238E27FC236}">
                <a16:creationId xmlns:a16="http://schemas.microsoft.com/office/drawing/2014/main" id="{64FB42B5-F83F-370D-89C2-E395BC61EBE7}"/>
              </a:ext>
            </a:extLst>
          </p:cNvPr>
          <p:cNvSpPr/>
          <p:nvPr/>
        </p:nvSpPr>
        <p:spPr>
          <a:xfrm>
            <a:off x="-1" y="4834270"/>
            <a:ext cx="12192000" cy="2023730"/>
          </a:xfrm>
          <a:custGeom>
            <a:avLst/>
            <a:gdLst>
              <a:gd name="connsiteX0" fmla="*/ 12192000 w 12192000"/>
              <a:gd name="connsiteY0" fmla="*/ 0 h 2196699"/>
              <a:gd name="connsiteX1" fmla="*/ 12192000 w 12192000"/>
              <a:gd name="connsiteY1" fmla="*/ 2196699 h 2196699"/>
              <a:gd name="connsiteX2" fmla="*/ 0 w 12192000"/>
              <a:gd name="connsiteY2" fmla="*/ 2196699 h 2196699"/>
              <a:gd name="connsiteX3" fmla="*/ 0 w 12192000"/>
              <a:gd name="connsiteY3" fmla="*/ 2 h 2196699"/>
              <a:gd name="connsiteX4" fmla="*/ 229549 w 12192000"/>
              <a:gd name="connsiteY4" fmla="*/ 91464 h 2196699"/>
              <a:gd name="connsiteX5" fmla="*/ 5279411 w 12192000"/>
              <a:gd name="connsiteY5" fmla="*/ 1062104 h 2196699"/>
              <a:gd name="connsiteX6" fmla="*/ 5281958 w 12192000"/>
              <a:gd name="connsiteY6" fmla="*/ 1062184 h 2196699"/>
              <a:gd name="connsiteX7" fmla="*/ 5311377 w 12192000"/>
              <a:gd name="connsiteY7" fmla="*/ 1110610 h 2196699"/>
              <a:gd name="connsiteX8" fmla="*/ 6096001 w 12192000"/>
              <a:gd name="connsiteY8" fmla="*/ 1527791 h 2196699"/>
              <a:gd name="connsiteX9" fmla="*/ 6880625 w 12192000"/>
              <a:gd name="connsiteY9" fmla="*/ 1110610 h 2196699"/>
              <a:gd name="connsiteX10" fmla="*/ 6910045 w 12192000"/>
              <a:gd name="connsiteY10" fmla="*/ 1062184 h 2196699"/>
              <a:gd name="connsiteX11" fmla="*/ 6912585 w 12192000"/>
              <a:gd name="connsiteY11" fmla="*/ 1062104 h 2196699"/>
              <a:gd name="connsiteX12" fmla="*/ 11962448 w 12192000"/>
              <a:gd name="connsiteY12" fmla="*/ 91464 h 2196699"/>
              <a:gd name="connsiteX13" fmla="*/ 12192000 w 12192000"/>
              <a:gd name="connsiteY13" fmla="*/ 0 h 21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196699">
                <a:moveTo>
                  <a:pt x="12192000" y="0"/>
                </a:moveTo>
                <a:lnTo>
                  <a:pt x="12192000" y="2196699"/>
                </a:lnTo>
                <a:lnTo>
                  <a:pt x="0" y="2196699"/>
                </a:lnTo>
                <a:lnTo>
                  <a:pt x="0" y="2"/>
                </a:lnTo>
                <a:lnTo>
                  <a:pt x="229549" y="91464"/>
                </a:lnTo>
                <a:cubicBezTo>
                  <a:pt x="1660945" y="634226"/>
                  <a:pt x="3394606" y="983313"/>
                  <a:pt x="5279411" y="1062104"/>
                </a:cubicBezTo>
                <a:lnTo>
                  <a:pt x="5281958" y="1062184"/>
                </a:lnTo>
                <a:lnTo>
                  <a:pt x="5311377" y="1110610"/>
                </a:lnTo>
                <a:cubicBezTo>
                  <a:pt x="5481421" y="1362307"/>
                  <a:pt x="5769386" y="1527791"/>
                  <a:pt x="6096001" y="1527791"/>
                </a:cubicBezTo>
                <a:cubicBezTo>
                  <a:pt x="6422617" y="1527791"/>
                  <a:pt x="6710582" y="1362307"/>
                  <a:pt x="6880625" y="1110610"/>
                </a:cubicBezTo>
                <a:lnTo>
                  <a:pt x="6910045" y="1062184"/>
                </a:lnTo>
                <a:lnTo>
                  <a:pt x="6912585" y="1062104"/>
                </a:lnTo>
                <a:cubicBezTo>
                  <a:pt x="8797390" y="983313"/>
                  <a:pt x="10531051" y="634226"/>
                  <a:pt x="11962448" y="91464"/>
                </a:cubicBezTo>
                <a:lnTo>
                  <a:pt x="12192000" y="0"/>
                </a:lnTo>
                <a:close/>
              </a:path>
            </a:pathLst>
          </a:custGeom>
          <a:pattFill prst="zigZag">
            <a:fgClr>
              <a:srgbClr val="800000"/>
            </a:fgClr>
            <a:bgClr>
              <a:srgbClr val="A00000"/>
            </a:bgClr>
          </a:pattFill>
          <a:ln>
            <a:noFill/>
          </a:ln>
          <a:effectLst>
            <a:outerShdw blurRad="50800" dist="50800" dir="16200000" algn="ctr" rotWithShape="0">
              <a:schemeClr val="accent4">
                <a:lumMod val="20000"/>
                <a:lumOff val="8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605B985D-9F45-638B-84FE-1C9DCF20EB5E}"/>
              </a:ext>
            </a:extLst>
          </p:cNvPr>
          <p:cNvSpPr/>
          <p:nvPr/>
        </p:nvSpPr>
        <p:spPr>
          <a:xfrm>
            <a:off x="-1" y="4275341"/>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D6484207-1ECD-AFA1-8B52-A5802C46BE0C}"/>
              </a:ext>
            </a:extLst>
          </p:cNvPr>
          <p:cNvSpPr/>
          <p:nvPr/>
        </p:nvSpPr>
        <p:spPr>
          <a:xfrm>
            <a:off x="6969165" y="4275341"/>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descr="一些文字和图案&#10;&#10;中度可信度描述已自动生成">
            <a:extLst>
              <a:ext uri="{FF2B5EF4-FFF2-40B4-BE49-F238E27FC236}">
                <a16:creationId xmlns:a16="http://schemas.microsoft.com/office/drawing/2014/main" id="{BC4937FD-5EB1-CF5E-5F03-770805744B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644" y="5191200"/>
            <a:ext cx="10724710" cy="1672576"/>
          </a:xfrm>
          <a:prstGeom prst="rect">
            <a:avLst/>
          </a:prstGeom>
          <a:effectLst>
            <a:outerShdw blurRad="152400" dir="5400000" algn="ctr" rotWithShape="0">
              <a:schemeClr val="accent4">
                <a:lumMod val="20000"/>
                <a:lumOff val="80000"/>
                <a:alpha val="50000"/>
              </a:schemeClr>
            </a:outerShdw>
          </a:effectLst>
        </p:spPr>
      </p:pic>
      <p:sp>
        <p:nvSpPr>
          <p:cNvPr id="16" name="文本框 15">
            <a:extLst>
              <a:ext uri="{FF2B5EF4-FFF2-40B4-BE49-F238E27FC236}">
                <a16:creationId xmlns:a16="http://schemas.microsoft.com/office/drawing/2014/main" id="{66088B4C-EC8E-67FA-BC19-5C1402E62C65}"/>
              </a:ext>
            </a:extLst>
          </p:cNvPr>
          <p:cNvSpPr txBox="1"/>
          <p:nvPr/>
        </p:nvSpPr>
        <p:spPr>
          <a:xfrm>
            <a:off x="5388113" y="268966"/>
            <a:ext cx="1415772" cy="830997"/>
          </a:xfrm>
          <a:prstGeom prst="rect">
            <a:avLst/>
          </a:prstGeom>
          <a:noFill/>
        </p:spPr>
        <p:txBody>
          <a:bodyPr wrap="none" rtlCol="0">
            <a:spAutoFit/>
          </a:bodyPr>
          <a:lstStyle/>
          <a:p>
            <a:pPr algn="ctr"/>
            <a:r>
              <a:rPr lang="zh-CN" altLang="en-US" sz="4800" dirty="0">
                <a:gradFill>
                  <a:gsLst>
                    <a:gs pos="0">
                      <a:srgbClr val="A00000"/>
                    </a:gs>
                    <a:gs pos="100000">
                      <a:srgbClr val="800000"/>
                    </a:gs>
                  </a:gsLst>
                  <a:lin ang="5400000" scaled="1"/>
                </a:gradFill>
                <a:latin typeface="思源宋体 CN Heavy" panose="02020900000000000000" pitchFamily="18" charset="-122"/>
                <a:ea typeface="思源宋体 CN Heavy" panose="02020900000000000000" pitchFamily="18" charset="-122"/>
              </a:rPr>
              <a:t>目录</a:t>
            </a:r>
          </a:p>
        </p:txBody>
      </p:sp>
    </p:spTree>
    <p:extLst>
      <p:ext uri="{BB962C8B-B14F-4D97-AF65-F5344CB8AC3E}">
        <p14:creationId xmlns:p14="http://schemas.microsoft.com/office/powerpoint/2010/main" val="2106424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山上的房子&#10;&#10;描述已自动生成">
            <a:extLst>
              <a:ext uri="{FF2B5EF4-FFF2-40B4-BE49-F238E27FC236}">
                <a16:creationId xmlns:a16="http://schemas.microsoft.com/office/drawing/2014/main" id="{021009C3-EB81-F2C5-12DD-9664691ECA29}"/>
              </a:ext>
            </a:extLst>
          </p:cNvPr>
          <p:cNvPicPr>
            <a:picLocks noGrp="1" noRot="1" noMove="1" noResize="1" noEditPoints="1" noAdjustHandles="1" noChangeArrowheads="1" noChangeShapeType="1" noCrop="1"/>
          </p:cNvPicPr>
          <p:nvPr/>
        </p:nvPicPr>
        <p:blipFill>
          <a:blip r:embed="rId3">
            <a:lum bright="70000" contrast="-70000"/>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9" name="图片 18" descr="树林前的花园里有房子&#10;&#10;中度可信度描述已自动生成">
            <a:extLst>
              <a:ext uri="{FF2B5EF4-FFF2-40B4-BE49-F238E27FC236}">
                <a16:creationId xmlns:a16="http://schemas.microsoft.com/office/drawing/2014/main" id="{F179C0C2-AC5C-49DF-BBDE-E96CB895618B}"/>
              </a:ext>
            </a:extLst>
          </p:cNvPr>
          <p:cNvPicPr>
            <a:picLocks noChangeAspect="1"/>
          </p:cNvPicPr>
          <p:nvPr/>
        </p:nvPicPr>
        <p:blipFill rotWithShape="1">
          <a:blip r:embed="rId5" cstate="print">
            <a:duotone>
              <a:schemeClr val="accent3">
                <a:shade val="45000"/>
                <a:satMod val="135000"/>
              </a:schemeClr>
              <a:prstClr val="white"/>
            </a:duotone>
            <a:alphaModFix amt="35000"/>
            <a:extLst>
              <a:ext uri="{BEBA8EAE-BF5A-486C-A8C5-ECC9F3942E4B}">
                <a14:imgProps xmlns:a14="http://schemas.microsoft.com/office/drawing/2010/main">
                  <a14:imgLayer r:embed="rId6">
                    <a14:imgEffect>
                      <a14:artisticPaintStrokes/>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gradFill flip="none" rotWithShape="1">
            <a:gsLst>
              <a:gs pos="0">
                <a:srgbClr val="A00000"/>
              </a:gs>
              <a:gs pos="100000">
                <a:srgbClr val="740003"/>
              </a:gs>
            </a:gsLst>
            <a:path path="rect">
              <a:fillToRect l="50000" t="50000" r="50000" b="50000"/>
            </a:path>
            <a:tileRect/>
          </a:gradFill>
        </p:spPr>
      </p:pic>
      <p:grpSp>
        <p:nvGrpSpPr>
          <p:cNvPr id="20" name="图形 7">
            <a:extLst>
              <a:ext uri="{FF2B5EF4-FFF2-40B4-BE49-F238E27FC236}">
                <a16:creationId xmlns:a16="http://schemas.microsoft.com/office/drawing/2014/main" id="{0B89D1AA-6B4C-A143-6927-05BB597CC575}"/>
              </a:ext>
            </a:extLst>
          </p:cNvPr>
          <p:cNvGrpSpPr/>
          <p:nvPr/>
        </p:nvGrpSpPr>
        <p:grpSpPr>
          <a:xfrm>
            <a:off x="5288322" y="4435192"/>
            <a:ext cx="1615349" cy="1615349"/>
            <a:chOff x="6836828" y="4136201"/>
            <a:chExt cx="2308216" cy="2308217"/>
          </a:xfrm>
          <a:solidFill>
            <a:srgbClr val="FEFCFA"/>
          </a:solidFill>
        </p:grpSpPr>
        <p:sp>
          <p:nvSpPr>
            <p:cNvPr id="21" name="任意多边形: 形状 20">
              <a:extLst>
                <a:ext uri="{FF2B5EF4-FFF2-40B4-BE49-F238E27FC236}">
                  <a16:creationId xmlns:a16="http://schemas.microsoft.com/office/drawing/2014/main" id="{A3757558-FF31-CE27-233A-81540F1AE014}"/>
                </a:ext>
              </a:extLst>
            </p:cNvPr>
            <p:cNvSpPr/>
            <p:nvPr/>
          </p:nvSpPr>
          <p:spPr>
            <a:xfrm>
              <a:off x="8366293" y="4603381"/>
              <a:ext cx="320209" cy="298540"/>
            </a:xfrm>
            <a:custGeom>
              <a:avLst/>
              <a:gdLst>
                <a:gd name="connsiteX0" fmla="*/ 170175 w 320209"/>
                <a:gd name="connsiteY0" fmla="*/ 206534 h 298540"/>
                <a:gd name="connsiteX1" fmla="*/ 170175 w 320209"/>
                <a:gd name="connsiteY1" fmla="*/ 156052 h 298540"/>
                <a:gd name="connsiteX2" fmla="*/ 116901 w 320209"/>
                <a:gd name="connsiteY2" fmla="*/ 132556 h 298540"/>
                <a:gd name="connsiteX3" fmla="*/ 90613 w 320209"/>
                <a:gd name="connsiteY3" fmla="*/ 129066 h 298540"/>
                <a:gd name="connsiteX4" fmla="*/ 77818 w 320209"/>
                <a:gd name="connsiteY4" fmla="*/ 139302 h 298540"/>
                <a:gd name="connsiteX5" fmla="*/ 102012 w 320209"/>
                <a:gd name="connsiteY5" fmla="*/ 159542 h 298540"/>
                <a:gd name="connsiteX6" fmla="*/ 132255 w 320209"/>
                <a:gd name="connsiteY6" fmla="*/ 166986 h 298540"/>
                <a:gd name="connsiteX7" fmla="*/ 151098 w 320209"/>
                <a:gd name="connsiteY7" fmla="*/ 177687 h 298540"/>
                <a:gd name="connsiteX8" fmla="*/ 139699 w 320209"/>
                <a:gd name="connsiteY8" fmla="*/ 181642 h 298540"/>
                <a:gd name="connsiteX9" fmla="*/ 111318 w 320209"/>
                <a:gd name="connsiteY9" fmla="*/ 180246 h 298540"/>
                <a:gd name="connsiteX10" fmla="*/ 105269 w 320209"/>
                <a:gd name="connsiteY10" fmla="*/ 195135 h 298540"/>
                <a:gd name="connsiteX11" fmla="*/ 89915 w 320209"/>
                <a:gd name="connsiteY11" fmla="*/ 186295 h 298540"/>
                <a:gd name="connsiteX12" fmla="*/ 42923 w 320209"/>
                <a:gd name="connsiteY12" fmla="*/ 155354 h 298540"/>
                <a:gd name="connsiteX13" fmla="*/ 26638 w 320209"/>
                <a:gd name="connsiteY13" fmla="*/ 167451 h 298540"/>
                <a:gd name="connsiteX14" fmla="*/ 31989 w 320209"/>
                <a:gd name="connsiteY14" fmla="*/ 187691 h 298540"/>
                <a:gd name="connsiteX15" fmla="*/ 83867 w 320209"/>
                <a:gd name="connsiteY15" fmla="*/ 217934 h 298540"/>
                <a:gd name="connsiteX16" fmla="*/ 94568 w 320209"/>
                <a:gd name="connsiteY16" fmla="*/ 230031 h 298540"/>
                <a:gd name="connsiteX17" fmla="*/ 72467 w 320209"/>
                <a:gd name="connsiteY17" fmla="*/ 252131 h 298540"/>
                <a:gd name="connsiteX18" fmla="*/ 21288 w 320209"/>
                <a:gd name="connsiteY18" fmla="*/ 226541 h 298540"/>
                <a:gd name="connsiteX19" fmla="*/ 31291 w 320209"/>
                <a:gd name="connsiteY19" fmla="*/ 257482 h 298540"/>
                <a:gd name="connsiteX20" fmla="*/ 34548 w 320209"/>
                <a:gd name="connsiteY20" fmla="*/ 288422 h 298540"/>
                <a:gd name="connsiteX21" fmla="*/ 76190 w 320209"/>
                <a:gd name="connsiteY21" fmla="*/ 295169 h 298540"/>
                <a:gd name="connsiteX22" fmla="*/ 105037 w 320209"/>
                <a:gd name="connsiteY22" fmla="*/ 280978 h 298540"/>
                <a:gd name="connsiteX23" fmla="*/ 138769 w 320209"/>
                <a:gd name="connsiteY23" fmla="*/ 247944 h 298540"/>
                <a:gd name="connsiteX24" fmla="*/ 169709 w 320209"/>
                <a:gd name="connsiteY24" fmla="*/ 276093 h 298540"/>
                <a:gd name="connsiteX25" fmla="*/ 169709 w 320209"/>
                <a:gd name="connsiteY25" fmla="*/ 276093 h 298540"/>
                <a:gd name="connsiteX26" fmla="*/ 169709 w 320209"/>
                <a:gd name="connsiteY26" fmla="*/ 230263 h 298540"/>
                <a:gd name="connsiteX27" fmla="*/ 148772 w 320209"/>
                <a:gd name="connsiteY27" fmla="*/ 211420 h 298540"/>
                <a:gd name="connsiteX28" fmla="*/ 169709 w 320209"/>
                <a:gd name="connsiteY28" fmla="*/ 206069 h 298540"/>
                <a:gd name="connsiteX29" fmla="*/ 90148 w 320209"/>
                <a:gd name="connsiteY29" fmla="*/ 83470 h 298540"/>
                <a:gd name="connsiteX30" fmla="*/ 135977 w 320209"/>
                <a:gd name="connsiteY30" fmla="*/ 25543 h 298540"/>
                <a:gd name="connsiteX31" fmla="*/ 148772 w 320209"/>
                <a:gd name="connsiteY31" fmla="*/ 3443 h 298540"/>
                <a:gd name="connsiteX32" fmla="*/ 162963 w 320209"/>
                <a:gd name="connsiteY32" fmla="*/ 4141 h 298540"/>
                <a:gd name="connsiteX33" fmla="*/ 162265 w 320209"/>
                <a:gd name="connsiteY33" fmla="*/ 37873 h 298540"/>
                <a:gd name="connsiteX34" fmla="*/ 154821 w 320209"/>
                <a:gd name="connsiteY34" fmla="*/ 47411 h 298540"/>
                <a:gd name="connsiteX35" fmla="*/ 123182 w 320209"/>
                <a:gd name="connsiteY35" fmla="*/ 85098 h 298540"/>
                <a:gd name="connsiteX36" fmla="*/ 129929 w 320209"/>
                <a:gd name="connsiteY36" fmla="*/ 95102 h 298540"/>
                <a:gd name="connsiteX37" fmla="*/ 170407 w 320209"/>
                <a:gd name="connsiteY37" fmla="*/ 41828 h 298540"/>
                <a:gd name="connsiteX38" fmla="*/ 170407 w 320209"/>
                <a:gd name="connsiteY38" fmla="*/ 86959 h 298540"/>
                <a:gd name="connsiteX39" fmla="*/ 169709 w 320209"/>
                <a:gd name="connsiteY39" fmla="*/ 87657 h 298540"/>
                <a:gd name="connsiteX40" fmla="*/ 152960 w 320209"/>
                <a:gd name="connsiteY40" fmla="*/ 102546 h 298540"/>
                <a:gd name="connsiteX41" fmla="*/ 170407 w 320209"/>
                <a:gd name="connsiteY41" fmla="*/ 107199 h 298540"/>
                <a:gd name="connsiteX42" fmla="*/ 170407 w 320209"/>
                <a:gd name="connsiteY42" fmla="*/ 142792 h 298540"/>
                <a:gd name="connsiteX43" fmla="*/ 158310 w 320209"/>
                <a:gd name="connsiteY43" fmla="*/ 136046 h 298540"/>
                <a:gd name="connsiteX44" fmla="*/ 145515 w 320209"/>
                <a:gd name="connsiteY44" fmla="*/ 131393 h 298540"/>
                <a:gd name="connsiteX45" fmla="*/ 132022 w 320209"/>
                <a:gd name="connsiteY45" fmla="*/ 131393 h 298540"/>
                <a:gd name="connsiteX46" fmla="*/ 117831 w 320209"/>
                <a:gd name="connsiteY46" fmla="*/ 122553 h 298540"/>
                <a:gd name="connsiteX47" fmla="*/ 105734 w 320209"/>
                <a:gd name="connsiteY47" fmla="*/ 116504 h 298540"/>
                <a:gd name="connsiteX48" fmla="*/ 78749 w 320209"/>
                <a:gd name="connsiteY48" fmla="*/ 108362 h 298540"/>
                <a:gd name="connsiteX49" fmla="*/ 48506 w 320209"/>
                <a:gd name="connsiteY49" fmla="*/ 127205 h 298540"/>
                <a:gd name="connsiteX50" fmla="*/ 28267 w 320209"/>
                <a:gd name="connsiteY50" fmla="*/ 136511 h 298540"/>
                <a:gd name="connsiteX51" fmla="*/ 7329 w 320209"/>
                <a:gd name="connsiteY51" fmla="*/ 139302 h 298540"/>
                <a:gd name="connsiteX52" fmla="*/ 5236 w 320209"/>
                <a:gd name="connsiteY52" fmla="*/ 109758 h 298540"/>
                <a:gd name="connsiteX53" fmla="*/ 30128 w 320209"/>
                <a:gd name="connsiteY53" fmla="*/ 88123 h 298540"/>
                <a:gd name="connsiteX54" fmla="*/ 41527 w 320209"/>
                <a:gd name="connsiteY54" fmla="*/ 71373 h 298540"/>
                <a:gd name="connsiteX55" fmla="*/ 54322 w 320209"/>
                <a:gd name="connsiteY55" fmla="*/ 66720 h 298540"/>
                <a:gd name="connsiteX56" fmla="*/ 67815 w 320209"/>
                <a:gd name="connsiteY56" fmla="*/ 68116 h 298540"/>
                <a:gd name="connsiteX57" fmla="*/ 74561 w 320209"/>
                <a:gd name="connsiteY57" fmla="*/ 79515 h 298540"/>
                <a:gd name="connsiteX58" fmla="*/ 89915 w 320209"/>
                <a:gd name="connsiteY58" fmla="*/ 83470 h 298540"/>
                <a:gd name="connsiteX59" fmla="*/ 89915 w 320209"/>
                <a:gd name="connsiteY59" fmla="*/ 83470 h 298540"/>
                <a:gd name="connsiteX60" fmla="*/ 170175 w 320209"/>
                <a:gd name="connsiteY60" fmla="*/ 230961 h 298540"/>
                <a:gd name="connsiteX61" fmla="*/ 183668 w 320209"/>
                <a:gd name="connsiteY61" fmla="*/ 239103 h 298540"/>
                <a:gd name="connsiteX62" fmla="*/ 192973 w 320209"/>
                <a:gd name="connsiteY62" fmla="*/ 243058 h 298540"/>
                <a:gd name="connsiteX63" fmla="*/ 192973 w 320209"/>
                <a:gd name="connsiteY63" fmla="*/ 286794 h 298540"/>
                <a:gd name="connsiteX64" fmla="*/ 170175 w 320209"/>
                <a:gd name="connsiteY64" fmla="*/ 276791 h 298540"/>
                <a:gd name="connsiteX65" fmla="*/ 170175 w 320209"/>
                <a:gd name="connsiteY65" fmla="*/ 230961 h 298540"/>
                <a:gd name="connsiteX66" fmla="*/ 192973 w 320209"/>
                <a:gd name="connsiteY66" fmla="*/ 210722 h 298540"/>
                <a:gd name="connsiteX67" fmla="*/ 192973 w 320209"/>
                <a:gd name="connsiteY67" fmla="*/ 169080 h 298540"/>
                <a:gd name="connsiteX68" fmla="*/ 174130 w 320209"/>
                <a:gd name="connsiteY68" fmla="*/ 158379 h 298540"/>
                <a:gd name="connsiteX69" fmla="*/ 170175 w 320209"/>
                <a:gd name="connsiteY69" fmla="*/ 156285 h 298540"/>
                <a:gd name="connsiteX70" fmla="*/ 170175 w 320209"/>
                <a:gd name="connsiteY70" fmla="*/ 206767 h 298540"/>
                <a:gd name="connsiteX71" fmla="*/ 189018 w 320209"/>
                <a:gd name="connsiteY71" fmla="*/ 210024 h 298540"/>
                <a:gd name="connsiteX72" fmla="*/ 192973 w 320209"/>
                <a:gd name="connsiteY72" fmla="*/ 210722 h 298540"/>
                <a:gd name="connsiteX73" fmla="*/ 192973 w 320209"/>
                <a:gd name="connsiteY73" fmla="*/ 210722 h 298540"/>
                <a:gd name="connsiteX74" fmla="*/ 170175 w 320209"/>
                <a:gd name="connsiteY74" fmla="*/ 41828 h 298540"/>
                <a:gd name="connsiteX75" fmla="*/ 183668 w 320209"/>
                <a:gd name="connsiteY75" fmla="*/ 25078 h 298540"/>
                <a:gd name="connsiteX76" fmla="*/ 192973 w 320209"/>
                <a:gd name="connsiteY76" fmla="*/ 11585 h 298540"/>
                <a:gd name="connsiteX77" fmla="*/ 192973 w 320209"/>
                <a:gd name="connsiteY77" fmla="*/ 59276 h 298540"/>
                <a:gd name="connsiteX78" fmla="*/ 189716 w 320209"/>
                <a:gd name="connsiteY78" fmla="*/ 63230 h 298540"/>
                <a:gd name="connsiteX79" fmla="*/ 192973 w 320209"/>
                <a:gd name="connsiteY79" fmla="*/ 65324 h 298540"/>
                <a:gd name="connsiteX80" fmla="*/ 192973 w 320209"/>
                <a:gd name="connsiteY80" fmla="*/ 126508 h 298540"/>
                <a:gd name="connsiteX81" fmla="*/ 187622 w 320209"/>
                <a:gd name="connsiteY81" fmla="*/ 128601 h 298540"/>
                <a:gd name="connsiteX82" fmla="*/ 192973 w 320209"/>
                <a:gd name="connsiteY82" fmla="*/ 133952 h 298540"/>
                <a:gd name="connsiteX83" fmla="*/ 192973 w 320209"/>
                <a:gd name="connsiteY83" fmla="*/ 156750 h 298540"/>
                <a:gd name="connsiteX84" fmla="*/ 191577 w 320209"/>
                <a:gd name="connsiteY84" fmla="*/ 156052 h 298540"/>
                <a:gd name="connsiteX85" fmla="*/ 169942 w 320209"/>
                <a:gd name="connsiteY85" fmla="*/ 142559 h 298540"/>
                <a:gd name="connsiteX86" fmla="*/ 169942 w 320209"/>
                <a:gd name="connsiteY86" fmla="*/ 106966 h 298540"/>
                <a:gd name="connsiteX87" fmla="*/ 178084 w 320209"/>
                <a:gd name="connsiteY87" fmla="*/ 104407 h 298540"/>
                <a:gd name="connsiteX88" fmla="*/ 180876 w 320209"/>
                <a:gd name="connsiteY88" fmla="*/ 86261 h 298540"/>
                <a:gd name="connsiteX89" fmla="*/ 170175 w 320209"/>
                <a:gd name="connsiteY89" fmla="*/ 86959 h 298540"/>
                <a:gd name="connsiteX90" fmla="*/ 170175 w 320209"/>
                <a:gd name="connsiteY90" fmla="*/ 41828 h 298540"/>
                <a:gd name="connsiteX91" fmla="*/ 170175 w 320209"/>
                <a:gd name="connsiteY91" fmla="*/ 41828 h 298540"/>
                <a:gd name="connsiteX92" fmla="*/ 217865 w 320209"/>
                <a:gd name="connsiteY92" fmla="*/ 173733 h 298540"/>
                <a:gd name="connsiteX93" fmla="*/ 217865 w 320209"/>
                <a:gd name="connsiteY93" fmla="*/ 141396 h 298540"/>
                <a:gd name="connsiteX94" fmla="*/ 215073 w 320209"/>
                <a:gd name="connsiteY94" fmla="*/ 136743 h 298540"/>
                <a:gd name="connsiteX95" fmla="*/ 217865 w 320209"/>
                <a:gd name="connsiteY95" fmla="*/ 134650 h 298540"/>
                <a:gd name="connsiteX96" fmla="*/ 217865 w 320209"/>
                <a:gd name="connsiteY96" fmla="*/ 94869 h 298540"/>
                <a:gd name="connsiteX97" fmla="*/ 211119 w 320209"/>
                <a:gd name="connsiteY97" fmla="*/ 93473 h 298540"/>
                <a:gd name="connsiteX98" fmla="*/ 217865 w 320209"/>
                <a:gd name="connsiteY98" fmla="*/ 87425 h 298540"/>
                <a:gd name="connsiteX99" fmla="*/ 217865 w 320209"/>
                <a:gd name="connsiteY99" fmla="*/ 87425 h 298540"/>
                <a:gd name="connsiteX100" fmla="*/ 217865 w 320209"/>
                <a:gd name="connsiteY100" fmla="*/ 55786 h 298540"/>
                <a:gd name="connsiteX101" fmla="*/ 213910 w 320209"/>
                <a:gd name="connsiteY101" fmla="*/ 60439 h 298540"/>
                <a:gd name="connsiteX102" fmla="*/ 192973 w 320209"/>
                <a:gd name="connsiteY102" fmla="*/ 65091 h 298540"/>
                <a:gd name="connsiteX103" fmla="*/ 192973 w 320209"/>
                <a:gd name="connsiteY103" fmla="*/ 126275 h 298540"/>
                <a:gd name="connsiteX104" fmla="*/ 193671 w 320209"/>
                <a:gd name="connsiteY104" fmla="*/ 125577 h 298540"/>
                <a:gd name="connsiteX105" fmla="*/ 197160 w 320209"/>
                <a:gd name="connsiteY105" fmla="*/ 128369 h 298540"/>
                <a:gd name="connsiteX106" fmla="*/ 193671 w 320209"/>
                <a:gd name="connsiteY106" fmla="*/ 133719 h 298540"/>
                <a:gd name="connsiteX107" fmla="*/ 192973 w 320209"/>
                <a:gd name="connsiteY107" fmla="*/ 133719 h 298540"/>
                <a:gd name="connsiteX108" fmla="*/ 192973 w 320209"/>
                <a:gd name="connsiteY108" fmla="*/ 156518 h 298540"/>
                <a:gd name="connsiteX109" fmla="*/ 217865 w 320209"/>
                <a:gd name="connsiteY109" fmla="*/ 173267 h 298540"/>
                <a:gd name="connsiteX110" fmla="*/ 192973 w 320209"/>
                <a:gd name="connsiteY110" fmla="*/ 243058 h 298540"/>
                <a:gd name="connsiteX111" fmla="*/ 201115 w 320209"/>
                <a:gd name="connsiteY111" fmla="*/ 247711 h 298540"/>
                <a:gd name="connsiteX112" fmla="*/ 200417 w 320209"/>
                <a:gd name="connsiteY112" fmla="*/ 279350 h 298540"/>
                <a:gd name="connsiteX113" fmla="*/ 192973 w 320209"/>
                <a:gd name="connsiteY113" fmla="*/ 286794 h 298540"/>
                <a:gd name="connsiteX114" fmla="*/ 192973 w 320209"/>
                <a:gd name="connsiteY114" fmla="*/ 243058 h 298540"/>
                <a:gd name="connsiteX115" fmla="*/ 192973 w 320209"/>
                <a:gd name="connsiteY115" fmla="*/ 243058 h 298540"/>
                <a:gd name="connsiteX116" fmla="*/ 217865 w 320209"/>
                <a:gd name="connsiteY116" fmla="*/ 207465 h 298540"/>
                <a:gd name="connsiteX117" fmla="*/ 209723 w 320209"/>
                <a:gd name="connsiteY117" fmla="*/ 204673 h 298540"/>
                <a:gd name="connsiteX118" fmla="*/ 192973 w 320209"/>
                <a:gd name="connsiteY118" fmla="*/ 210722 h 298540"/>
                <a:gd name="connsiteX119" fmla="*/ 192973 w 320209"/>
                <a:gd name="connsiteY119" fmla="*/ 169080 h 298540"/>
                <a:gd name="connsiteX120" fmla="*/ 217865 w 320209"/>
                <a:gd name="connsiteY120" fmla="*/ 185132 h 298540"/>
                <a:gd name="connsiteX121" fmla="*/ 217865 w 320209"/>
                <a:gd name="connsiteY121" fmla="*/ 207465 h 298540"/>
                <a:gd name="connsiteX122" fmla="*/ 217865 w 320209"/>
                <a:gd name="connsiteY122" fmla="*/ 207465 h 298540"/>
                <a:gd name="connsiteX123" fmla="*/ 192973 w 320209"/>
                <a:gd name="connsiteY123" fmla="*/ 11585 h 298540"/>
                <a:gd name="connsiteX124" fmla="*/ 201813 w 320209"/>
                <a:gd name="connsiteY124" fmla="*/ 2280 h 298540"/>
                <a:gd name="connsiteX125" fmla="*/ 217865 w 320209"/>
                <a:gd name="connsiteY125" fmla="*/ 15075 h 298540"/>
                <a:gd name="connsiteX126" fmla="*/ 217865 w 320209"/>
                <a:gd name="connsiteY126" fmla="*/ 39269 h 298540"/>
                <a:gd name="connsiteX127" fmla="*/ 214376 w 320209"/>
                <a:gd name="connsiteY127" fmla="*/ 37873 h 298540"/>
                <a:gd name="connsiteX128" fmla="*/ 211119 w 320209"/>
                <a:gd name="connsiteY128" fmla="*/ 40432 h 298540"/>
                <a:gd name="connsiteX129" fmla="*/ 192973 w 320209"/>
                <a:gd name="connsiteY129" fmla="*/ 59276 h 298540"/>
                <a:gd name="connsiteX130" fmla="*/ 192973 w 320209"/>
                <a:gd name="connsiteY130" fmla="*/ 11585 h 298540"/>
                <a:gd name="connsiteX131" fmla="*/ 192973 w 320209"/>
                <a:gd name="connsiteY131" fmla="*/ 11585 h 298540"/>
                <a:gd name="connsiteX132" fmla="*/ 217865 w 320209"/>
                <a:gd name="connsiteY132" fmla="*/ 14842 h 298540"/>
                <a:gd name="connsiteX133" fmla="*/ 219261 w 320209"/>
                <a:gd name="connsiteY133" fmla="*/ 16936 h 298540"/>
                <a:gd name="connsiteX134" fmla="*/ 229264 w 320209"/>
                <a:gd name="connsiteY134" fmla="*/ 16936 h 298540"/>
                <a:gd name="connsiteX135" fmla="*/ 242757 w 320209"/>
                <a:gd name="connsiteY135" fmla="*/ 29033 h 298540"/>
                <a:gd name="connsiteX136" fmla="*/ 249504 w 320209"/>
                <a:gd name="connsiteY136" fmla="*/ 43224 h 298540"/>
                <a:gd name="connsiteX137" fmla="*/ 249504 w 320209"/>
                <a:gd name="connsiteY137" fmla="*/ 109758 h 298540"/>
                <a:gd name="connsiteX138" fmla="*/ 246712 w 320209"/>
                <a:gd name="connsiteY138" fmla="*/ 107664 h 298540"/>
                <a:gd name="connsiteX139" fmla="*/ 239965 w 320209"/>
                <a:gd name="connsiteY139" fmla="*/ 113015 h 298540"/>
                <a:gd name="connsiteX140" fmla="*/ 244618 w 320209"/>
                <a:gd name="connsiteY140" fmla="*/ 119761 h 298540"/>
                <a:gd name="connsiteX141" fmla="*/ 249271 w 320209"/>
                <a:gd name="connsiteY141" fmla="*/ 124414 h 298540"/>
                <a:gd name="connsiteX142" fmla="*/ 249271 w 320209"/>
                <a:gd name="connsiteY142" fmla="*/ 166056 h 298540"/>
                <a:gd name="connsiteX143" fmla="*/ 249271 w 320209"/>
                <a:gd name="connsiteY143" fmla="*/ 168847 h 298540"/>
                <a:gd name="connsiteX144" fmla="*/ 249271 w 320209"/>
                <a:gd name="connsiteY144" fmla="*/ 230031 h 298540"/>
                <a:gd name="connsiteX145" fmla="*/ 217632 w 320209"/>
                <a:gd name="connsiteY145" fmla="*/ 207232 h 298540"/>
                <a:gd name="connsiteX146" fmla="*/ 217632 w 320209"/>
                <a:gd name="connsiteY146" fmla="*/ 184899 h 298540"/>
                <a:gd name="connsiteX147" fmla="*/ 222285 w 320209"/>
                <a:gd name="connsiteY147" fmla="*/ 187458 h 298540"/>
                <a:gd name="connsiteX148" fmla="*/ 230427 w 320209"/>
                <a:gd name="connsiteY148" fmla="*/ 183503 h 298540"/>
                <a:gd name="connsiteX149" fmla="*/ 217632 w 320209"/>
                <a:gd name="connsiteY149" fmla="*/ 173500 h 298540"/>
                <a:gd name="connsiteX150" fmla="*/ 217632 w 320209"/>
                <a:gd name="connsiteY150" fmla="*/ 141164 h 298540"/>
                <a:gd name="connsiteX151" fmla="*/ 220889 w 320209"/>
                <a:gd name="connsiteY151" fmla="*/ 142559 h 298540"/>
                <a:gd name="connsiteX152" fmla="*/ 226240 w 320209"/>
                <a:gd name="connsiteY152" fmla="*/ 139302 h 298540"/>
                <a:gd name="connsiteX153" fmla="*/ 222053 w 320209"/>
                <a:gd name="connsiteY153" fmla="*/ 134650 h 298540"/>
                <a:gd name="connsiteX154" fmla="*/ 217400 w 320209"/>
                <a:gd name="connsiteY154" fmla="*/ 134650 h 298540"/>
                <a:gd name="connsiteX155" fmla="*/ 217400 w 320209"/>
                <a:gd name="connsiteY155" fmla="*/ 94869 h 298540"/>
                <a:gd name="connsiteX156" fmla="*/ 220657 w 320209"/>
                <a:gd name="connsiteY156" fmla="*/ 93473 h 298540"/>
                <a:gd name="connsiteX157" fmla="*/ 222053 w 320209"/>
                <a:gd name="connsiteY157" fmla="*/ 86727 h 298540"/>
                <a:gd name="connsiteX158" fmla="*/ 217400 w 320209"/>
                <a:gd name="connsiteY158" fmla="*/ 87425 h 298540"/>
                <a:gd name="connsiteX159" fmla="*/ 217400 w 320209"/>
                <a:gd name="connsiteY159" fmla="*/ 55786 h 298540"/>
                <a:gd name="connsiteX160" fmla="*/ 217400 w 320209"/>
                <a:gd name="connsiteY160" fmla="*/ 39036 h 298540"/>
                <a:gd name="connsiteX161" fmla="*/ 217400 w 320209"/>
                <a:gd name="connsiteY161" fmla="*/ 14842 h 298540"/>
                <a:gd name="connsiteX162" fmla="*/ 249504 w 320209"/>
                <a:gd name="connsiteY162" fmla="*/ 168847 h 298540"/>
                <a:gd name="connsiteX163" fmla="*/ 250202 w 320209"/>
                <a:gd name="connsiteY163" fmla="*/ 168847 h 298540"/>
                <a:gd name="connsiteX164" fmla="*/ 279746 w 320209"/>
                <a:gd name="connsiteY164" fmla="*/ 201184 h 298540"/>
                <a:gd name="connsiteX165" fmla="*/ 275791 w 320209"/>
                <a:gd name="connsiteY165" fmla="*/ 233520 h 298540"/>
                <a:gd name="connsiteX166" fmla="*/ 249504 w 320209"/>
                <a:gd name="connsiteY166" fmla="*/ 230263 h 298540"/>
                <a:gd name="connsiteX167" fmla="*/ 249504 w 320209"/>
                <a:gd name="connsiteY167" fmla="*/ 169080 h 298540"/>
                <a:gd name="connsiteX168" fmla="*/ 249504 w 320209"/>
                <a:gd name="connsiteY168" fmla="*/ 42991 h 298540"/>
                <a:gd name="connsiteX169" fmla="*/ 257646 w 320209"/>
                <a:gd name="connsiteY169" fmla="*/ 45085 h 298540"/>
                <a:gd name="connsiteX170" fmla="*/ 289284 w 320209"/>
                <a:gd name="connsiteY170" fmla="*/ 28335 h 298540"/>
                <a:gd name="connsiteX171" fmla="*/ 297427 w 320209"/>
                <a:gd name="connsiteY171" fmla="*/ 54623 h 298540"/>
                <a:gd name="connsiteX172" fmla="*/ 267882 w 320209"/>
                <a:gd name="connsiteY172" fmla="*/ 72768 h 298540"/>
                <a:gd name="connsiteX173" fmla="*/ 261833 w 320209"/>
                <a:gd name="connsiteY173" fmla="*/ 76723 h 298540"/>
                <a:gd name="connsiteX174" fmla="*/ 258576 w 320209"/>
                <a:gd name="connsiteY174" fmla="*/ 95567 h 298540"/>
                <a:gd name="connsiteX175" fmla="*/ 274628 w 320209"/>
                <a:gd name="connsiteY175" fmla="*/ 117667 h 298540"/>
                <a:gd name="connsiteX176" fmla="*/ 279979 w 320209"/>
                <a:gd name="connsiteY176" fmla="*/ 113015 h 298540"/>
                <a:gd name="connsiteX177" fmla="*/ 276722 w 320209"/>
                <a:gd name="connsiteY177" fmla="*/ 101615 h 298540"/>
                <a:gd name="connsiteX178" fmla="*/ 272069 w 320209"/>
                <a:gd name="connsiteY178" fmla="*/ 81376 h 298540"/>
                <a:gd name="connsiteX179" fmla="*/ 290913 w 320209"/>
                <a:gd name="connsiteY179" fmla="*/ 87425 h 298540"/>
                <a:gd name="connsiteX180" fmla="*/ 314409 w 320209"/>
                <a:gd name="connsiteY180" fmla="*/ 98126 h 298540"/>
                <a:gd name="connsiteX181" fmla="*/ 317201 w 320209"/>
                <a:gd name="connsiteY181" fmla="*/ 131160 h 298540"/>
                <a:gd name="connsiteX182" fmla="*/ 301614 w 320209"/>
                <a:gd name="connsiteY182" fmla="*/ 140000 h 298540"/>
                <a:gd name="connsiteX183" fmla="*/ 273930 w 320209"/>
                <a:gd name="connsiteY183" fmla="*/ 154191 h 298540"/>
                <a:gd name="connsiteX184" fmla="*/ 249736 w 320209"/>
                <a:gd name="connsiteY184" fmla="*/ 166288 h 298540"/>
                <a:gd name="connsiteX185" fmla="*/ 249736 w 320209"/>
                <a:gd name="connsiteY185" fmla="*/ 124646 h 298540"/>
                <a:gd name="connsiteX186" fmla="*/ 255785 w 320209"/>
                <a:gd name="connsiteY186" fmla="*/ 126740 h 298540"/>
                <a:gd name="connsiteX187" fmla="*/ 259740 w 320209"/>
                <a:gd name="connsiteY187" fmla="*/ 120692 h 298540"/>
                <a:gd name="connsiteX188" fmla="*/ 249736 w 320209"/>
                <a:gd name="connsiteY188" fmla="*/ 109990 h 298540"/>
                <a:gd name="connsiteX189" fmla="*/ 249736 w 320209"/>
                <a:gd name="connsiteY189" fmla="*/ 43456 h 298540"/>
                <a:gd name="connsiteX190" fmla="*/ 249736 w 320209"/>
                <a:gd name="connsiteY190" fmla="*/ 43456 h 29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20209" h="298540">
                  <a:moveTo>
                    <a:pt x="170175" y="206534"/>
                  </a:moveTo>
                  <a:lnTo>
                    <a:pt x="170175" y="156052"/>
                  </a:lnTo>
                  <a:cubicBezTo>
                    <a:pt x="146678" y="143955"/>
                    <a:pt x="128533" y="135115"/>
                    <a:pt x="116901" y="132556"/>
                  </a:cubicBezTo>
                  <a:cubicBezTo>
                    <a:pt x="111550" y="131160"/>
                    <a:pt x="95964" y="129066"/>
                    <a:pt x="90613" y="129066"/>
                  </a:cubicBezTo>
                  <a:cubicBezTo>
                    <a:pt x="77818" y="126973"/>
                    <a:pt x="76422" y="132556"/>
                    <a:pt x="77818" y="139302"/>
                  </a:cubicBezTo>
                  <a:cubicBezTo>
                    <a:pt x="81075" y="154191"/>
                    <a:pt x="97360" y="160240"/>
                    <a:pt x="102012" y="159542"/>
                  </a:cubicBezTo>
                  <a:cubicBezTo>
                    <a:pt x="116901" y="156750"/>
                    <a:pt x="121554" y="162799"/>
                    <a:pt x="132255" y="166986"/>
                  </a:cubicBezTo>
                  <a:cubicBezTo>
                    <a:pt x="139001" y="169080"/>
                    <a:pt x="155751" y="173035"/>
                    <a:pt x="151098" y="177687"/>
                  </a:cubicBezTo>
                  <a:cubicBezTo>
                    <a:pt x="145748" y="183038"/>
                    <a:pt x="145050" y="178385"/>
                    <a:pt x="139699" y="181642"/>
                  </a:cubicBezTo>
                  <a:cubicBezTo>
                    <a:pt x="135047" y="184899"/>
                    <a:pt x="117599" y="174896"/>
                    <a:pt x="111318" y="180246"/>
                  </a:cubicBezTo>
                  <a:cubicBezTo>
                    <a:pt x="108061" y="183736"/>
                    <a:pt x="112016" y="193739"/>
                    <a:pt x="105269" y="195135"/>
                  </a:cubicBezTo>
                  <a:cubicBezTo>
                    <a:pt x="101314" y="195833"/>
                    <a:pt x="95266" y="189785"/>
                    <a:pt x="89915" y="186295"/>
                  </a:cubicBezTo>
                  <a:cubicBezTo>
                    <a:pt x="74561" y="177455"/>
                    <a:pt x="58277" y="162101"/>
                    <a:pt x="42923" y="155354"/>
                  </a:cubicBezTo>
                  <a:cubicBezTo>
                    <a:pt x="26173" y="148608"/>
                    <a:pt x="24777" y="156750"/>
                    <a:pt x="26638" y="167451"/>
                  </a:cubicBezTo>
                  <a:cubicBezTo>
                    <a:pt x="27336" y="173500"/>
                    <a:pt x="26638" y="176292"/>
                    <a:pt x="31989" y="187691"/>
                  </a:cubicBezTo>
                  <a:cubicBezTo>
                    <a:pt x="38037" y="199788"/>
                    <a:pt x="71770" y="205836"/>
                    <a:pt x="83867" y="217934"/>
                  </a:cubicBezTo>
                  <a:cubicBezTo>
                    <a:pt x="91311" y="224680"/>
                    <a:pt x="98057" y="226774"/>
                    <a:pt x="94568" y="230031"/>
                  </a:cubicBezTo>
                  <a:cubicBezTo>
                    <a:pt x="88519" y="240034"/>
                    <a:pt x="83169" y="248176"/>
                    <a:pt x="72467" y="252131"/>
                  </a:cubicBezTo>
                  <a:cubicBezTo>
                    <a:pt x="62464" y="256784"/>
                    <a:pt x="21985" y="214444"/>
                    <a:pt x="21288" y="226541"/>
                  </a:cubicBezTo>
                  <a:cubicBezTo>
                    <a:pt x="22683" y="235847"/>
                    <a:pt x="30128" y="247478"/>
                    <a:pt x="31291" y="257482"/>
                  </a:cubicBezTo>
                  <a:cubicBezTo>
                    <a:pt x="34082" y="272370"/>
                    <a:pt x="34082" y="284468"/>
                    <a:pt x="34548" y="288422"/>
                  </a:cubicBezTo>
                  <a:cubicBezTo>
                    <a:pt x="37339" y="297960"/>
                    <a:pt x="55485" y="301915"/>
                    <a:pt x="76190" y="295169"/>
                  </a:cubicBezTo>
                  <a:cubicBezTo>
                    <a:pt x="85030" y="291912"/>
                    <a:pt x="95731" y="286329"/>
                    <a:pt x="105037" y="280978"/>
                  </a:cubicBezTo>
                  <a:cubicBezTo>
                    <a:pt x="117831" y="273534"/>
                    <a:pt x="131324" y="243989"/>
                    <a:pt x="138769" y="247944"/>
                  </a:cubicBezTo>
                  <a:cubicBezTo>
                    <a:pt x="156216" y="257482"/>
                    <a:pt x="156914" y="260739"/>
                    <a:pt x="169709" y="276093"/>
                  </a:cubicBezTo>
                  <a:lnTo>
                    <a:pt x="169709" y="276093"/>
                  </a:lnTo>
                  <a:lnTo>
                    <a:pt x="169709" y="230263"/>
                  </a:lnTo>
                  <a:cubicBezTo>
                    <a:pt x="156216" y="222819"/>
                    <a:pt x="144817" y="216072"/>
                    <a:pt x="148772" y="211420"/>
                  </a:cubicBezTo>
                  <a:cubicBezTo>
                    <a:pt x="151564" y="208163"/>
                    <a:pt x="159473" y="206069"/>
                    <a:pt x="169709" y="206069"/>
                  </a:cubicBezTo>
                  <a:close/>
                  <a:moveTo>
                    <a:pt x="90148" y="83470"/>
                  </a:moveTo>
                  <a:cubicBezTo>
                    <a:pt x="95498" y="83470"/>
                    <a:pt x="127835" y="40432"/>
                    <a:pt x="135977" y="25543"/>
                  </a:cubicBezTo>
                  <a:cubicBezTo>
                    <a:pt x="138071" y="16703"/>
                    <a:pt x="144817" y="7398"/>
                    <a:pt x="148772" y="3443"/>
                  </a:cubicBezTo>
                  <a:cubicBezTo>
                    <a:pt x="155519" y="-1908"/>
                    <a:pt x="160171" y="-512"/>
                    <a:pt x="162963" y="4141"/>
                  </a:cubicBezTo>
                  <a:cubicBezTo>
                    <a:pt x="166220" y="10189"/>
                    <a:pt x="165755" y="21589"/>
                    <a:pt x="162265" y="37873"/>
                  </a:cubicBezTo>
                  <a:cubicBezTo>
                    <a:pt x="160171" y="48574"/>
                    <a:pt x="156914" y="43922"/>
                    <a:pt x="154821" y="47411"/>
                  </a:cubicBezTo>
                  <a:cubicBezTo>
                    <a:pt x="143422" y="61602"/>
                    <a:pt x="130627" y="75095"/>
                    <a:pt x="123182" y="85098"/>
                  </a:cubicBezTo>
                  <a:cubicBezTo>
                    <a:pt x="118529" y="90449"/>
                    <a:pt x="125974" y="97195"/>
                    <a:pt x="129929" y="95102"/>
                  </a:cubicBezTo>
                  <a:cubicBezTo>
                    <a:pt x="143422" y="79050"/>
                    <a:pt x="158310" y="57415"/>
                    <a:pt x="170407" y="41828"/>
                  </a:cubicBezTo>
                  <a:lnTo>
                    <a:pt x="170407" y="86959"/>
                  </a:lnTo>
                  <a:lnTo>
                    <a:pt x="169709" y="87657"/>
                  </a:lnTo>
                  <a:cubicBezTo>
                    <a:pt x="161567" y="96497"/>
                    <a:pt x="156914" y="92310"/>
                    <a:pt x="152960" y="102546"/>
                  </a:cubicBezTo>
                  <a:cubicBezTo>
                    <a:pt x="153657" y="105338"/>
                    <a:pt x="162963" y="107199"/>
                    <a:pt x="170407" y="107199"/>
                  </a:cubicBezTo>
                  <a:lnTo>
                    <a:pt x="170407" y="142792"/>
                  </a:lnTo>
                  <a:cubicBezTo>
                    <a:pt x="166453" y="140000"/>
                    <a:pt x="161567" y="138139"/>
                    <a:pt x="158310" y="136046"/>
                  </a:cubicBezTo>
                  <a:cubicBezTo>
                    <a:pt x="155519" y="134650"/>
                    <a:pt x="150866" y="132091"/>
                    <a:pt x="145515" y="131393"/>
                  </a:cubicBezTo>
                  <a:cubicBezTo>
                    <a:pt x="141560" y="130695"/>
                    <a:pt x="135977" y="133487"/>
                    <a:pt x="132022" y="131393"/>
                  </a:cubicBezTo>
                  <a:cubicBezTo>
                    <a:pt x="125974" y="128136"/>
                    <a:pt x="121321" y="124646"/>
                    <a:pt x="117831" y="122553"/>
                  </a:cubicBezTo>
                  <a:cubicBezTo>
                    <a:pt x="113877" y="119994"/>
                    <a:pt x="111085" y="119296"/>
                    <a:pt x="105734" y="116504"/>
                  </a:cubicBezTo>
                  <a:cubicBezTo>
                    <a:pt x="100384" y="113712"/>
                    <a:pt x="89682" y="107664"/>
                    <a:pt x="78749" y="108362"/>
                  </a:cubicBezTo>
                  <a:cubicBezTo>
                    <a:pt x="68745" y="109060"/>
                    <a:pt x="56415" y="123948"/>
                    <a:pt x="48506" y="127205"/>
                  </a:cubicBezTo>
                  <a:cubicBezTo>
                    <a:pt x="41062" y="130462"/>
                    <a:pt x="34315" y="133952"/>
                    <a:pt x="28267" y="136511"/>
                  </a:cubicBezTo>
                  <a:cubicBezTo>
                    <a:pt x="20822" y="139768"/>
                    <a:pt x="14774" y="142559"/>
                    <a:pt x="7329" y="139302"/>
                  </a:cubicBezTo>
                  <a:cubicBezTo>
                    <a:pt x="-3372" y="134650"/>
                    <a:pt x="-813" y="115108"/>
                    <a:pt x="5236" y="109758"/>
                  </a:cubicBezTo>
                  <a:cubicBezTo>
                    <a:pt x="14774" y="102313"/>
                    <a:pt x="22683" y="96265"/>
                    <a:pt x="30128" y="88123"/>
                  </a:cubicBezTo>
                  <a:cubicBezTo>
                    <a:pt x="34780" y="82772"/>
                    <a:pt x="37572" y="75328"/>
                    <a:pt x="41527" y="71373"/>
                  </a:cubicBezTo>
                  <a:cubicBezTo>
                    <a:pt x="45482" y="67418"/>
                    <a:pt x="50367" y="67418"/>
                    <a:pt x="54322" y="66720"/>
                  </a:cubicBezTo>
                  <a:cubicBezTo>
                    <a:pt x="58974" y="65324"/>
                    <a:pt x="64325" y="63928"/>
                    <a:pt x="67815" y="68116"/>
                  </a:cubicBezTo>
                  <a:cubicBezTo>
                    <a:pt x="71072" y="71373"/>
                    <a:pt x="71072" y="76258"/>
                    <a:pt x="74561" y="79515"/>
                  </a:cubicBezTo>
                  <a:cubicBezTo>
                    <a:pt x="79214" y="84168"/>
                    <a:pt x="83401" y="84168"/>
                    <a:pt x="89915" y="83470"/>
                  </a:cubicBezTo>
                  <a:lnTo>
                    <a:pt x="89915" y="83470"/>
                  </a:lnTo>
                  <a:close/>
                  <a:moveTo>
                    <a:pt x="170175" y="230961"/>
                  </a:moveTo>
                  <a:cubicBezTo>
                    <a:pt x="174130" y="233753"/>
                    <a:pt x="179015" y="236312"/>
                    <a:pt x="183668" y="239103"/>
                  </a:cubicBezTo>
                  <a:cubicBezTo>
                    <a:pt x="186924" y="241197"/>
                    <a:pt x="189716" y="241895"/>
                    <a:pt x="192973" y="243058"/>
                  </a:cubicBezTo>
                  <a:lnTo>
                    <a:pt x="192973" y="286794"/>
                  </a:lnTo>
                  <a:cubicBezTo>
                    <a:pt x="184831" y="288190"/>
                    <a:pt x="174827" y="282839"/>
                    <a:pt x="170175" y="276791"/>
                  </a:cubicBezTo>
                  <a:lnTo>
                    <a:pt x="170175" y="230961"/>
                  </a:lnTo>
                  <a:close/>
                  <a:moveTo>
                    <a:pt x="192973" y="210722"/>
                  </a:moveTo>
                  <a:lnTo>
                    <a:pt x="192973" y="169080"/>
                  </a:lnTo>
                  <a:cubicBezTo>
                    <a:pt x="186227" y="165125"/>
                    <a:pt x="180178" y="161636"/>
                    <a:pt x="174130" y="158379"/>
                  </a:cubicBezTo>
                  <a:lnTo>
                    <a:pt x="170175" y="156285"/>
                  </a:lnTo>
                  <a:lnTo>
                    <a:pt x="170175" y="206767"/>
                  </a:lnTo>
                  <a:cubicBezTo>
                    <a:pt x="176223" y="206767"/>
                    <a:pt x="183668" y="207465"/>
                    <a:pt x="189018" y="210024"/>
                  </a:cubicBezTo>
                  <a:cubicBezTo>
                    <a:pt x="190414" y="210024"/>
                    <a:pt x="191810" y="210722"/>
                    <a:pt x="192973" y="210722"/>
                  </a:cubicBezTo>
                  <a:lnTo>
                    <a:pt x="192973" y="210722"/>
                  </a:lnTo>
                  <a:close/>
                  <a:moveTo>
                    <a:pt x="170175" y="41828"/>
                  </a:moveTo>
                  <a:cubicBezTo>
                    <a:pt x="174827" y="35081"/>
                    <a:pt x="179480" y="29033"/>
                    <a:pt x="183668" y="25078"/>
                  </a:cubicBezTo>
                  <a:cubicBezTo>
                    <a:pt x="186924" y="21123"/>
                    <a:pt x="190414" y="15773"/>
                    <a:pt x="192973" y="11585"/>
                  </a:cubicBezTo>
                  <a:lnTo>
                    <a:pt x="192973" y="59276"/>
                  </a:lnTo>
                  <a:cubicBezTo>
                    <a:pt x="191577" y="60671"/>
                    <a:pt x="190879" y="61835"/>
                    <a:pt x="189716" y="63230"/>
                  </a:cubicBezTo>
                  <a:cubicBezTo>
                    <a:pt x="190414" y="63928"/>
                    <a:pt x="191112" y="64626"/>
                    <a:pt x="192973" y="65324"/>
                  </a:cubicBezTo>
                  <a:lnTo>
                    <a:pt x="192973" y="126508"/>
                  </a:lnTo>
                  <a:cubicBezTo>
                    <a:pt x="189716" y="127205"/>
                    <a:pt x="190181" y="126508"/>
                    <a:pt x="187622" y="128601"/>
                  </a:cubicBezTo>
                  <a:cubicBezTo>
                    <a:pt x="186924" y="129997"/>
                    <a:pt x="190414" y="133254"/>
                    <a:pt x="192973" y="133952"/>
                  </a:cubicBezTo>
                  <a:lnTo>
                    <a:pt x="192973" y="156750"/>
                  </a:lnTo>
                  <a:lnTo>
                    <a:pt x="191577" y="156052"/>
                  </a:lnTo>
                  <a:cubicBezTo>
                    <a:pt x="184133" y="151400"/>
                    <a:pt x="176688" y="146514"/>
                    <a:pt x="169942" y="142559"/>
                  </a:cubicBezTo>
                  <a:lnTo>
                    <a:pt x="169942" y="106966"/>
                  </a:lnTo>
                  <a:cubicBezTo>
                    <a:pt x="173199" y="106966"/>
                    <a:pt x="176688" y="106268"/>
                    <a:pt x="178084" y="104407"/>
                  </a:cubicBezTo>
                  <a:cubicBezTo>
                    <a:pt x="186924" y="95567"/>
                    <a:pt x="190879" y="90216"/>
                    <a:pt x="180876" y="86261"/>
                  </a:cubicBezTo>
                  <a:cubicBezTo>
                    <a:pt x="180178" y="86959"/>
                    <a:pt x="175525" y="82307"/>
                    <a:pt x="170175" y="86959"/>
                  </a:cubicBezTo>
                  <a:lnTo>
                    <a:pt x="170175" y="41828"/>
                  </a:lnTo>
                  <a:lnTo>
                    <a:pt x="170175" y="41828"/>
                  </a:lnTo>
                  <a:close/>
                  <a:moveTo>
                    <a:pt x="217865" y="173733"/>
                  </a:moveTo>
                  <a:lnTo>
                    <a:pt x="217865" y="141396"/>
                  </a:lnTo>
                  <a:cubicBezTo>
                    <a:pt x="216469" y="140000"/>
                    <a:pt x="215073" y="137441"/>
                    <a:pt x="215073" y="136743"/>
                  </a:cubicBezTo>
                  <a:cubicBezTo>
                    <a:pt x="216469" y="135348"/>
                    <a:pt x="217167" y="134650"/>
                    <a:pt x="217865" y="134650"/>
                  </a:cubicBezTo>
                  <a:lnTo>
                    <a:pt x="217865" y="94869"/>
                  </a:lnTo>
                  <a:cubicBezTo>
                    <a:pt x="215073" y="94869"/>
                    <a:pt x="211817" y="94171"/>
                    <a:pt x="211119" y="93473"/>
                  </a:cubicBezTo>
                  <a:cubicBezTo>
                    <a:pt x="213212" y="89518"/>
                    <a:pt x="213910" y="89518"/>
                    <a:pt x="217865" y="87425"/>
                  </a:cubicBezTo>
                  <a:lnTo>
                    <a:pt x="217865" y="87425"/>
                  </a:lnTo>
                  <a:lnTo>
                    <a:pt x="217865" y="55786"/>
                  </a:lnTo>
                  <a:cubicBezTo>
                    <a:pt x="217167" y="57182"/>
                    <a:pt x="215771" y="59043"/>
                    <a:pt x="213910" y="60439"/>
                  </a:cubicBezTo>
                  <a:cubicBezTo>
                    <a:pt x="209257" y="65091"/>
                    <a:pt x="198556" y="66487"/>
                    <a:pt x="192973" y="65091"/>
                  </a:cubicBezTo>
                  <a:lnTo>
                    <a:pt x="192973" y="126275"/>
                  </a:lnTo>
                  <a:lnTo>
                    <a:pt x="193671" y="125577"/>
                  </a:lnTo>
                  <a:cubicBezTo>
                    <a:pt x="197160" y="124879"/>
                    <a:pt x="196463" y="128369"/>
                    <a:pt x="197160" y="128369"/>
                  </a:cubicBezTo>
                  <a:cubicBezTo>
                    <a:pt x="199254" y="131625"/>
                    <a:pt x="198556" y="132323"/>
                    <a:pt x="193671" y="133719"/>
                  </a:cubicBezTo>
                  <a:lnTo>
                    <a:pt x="192973" y="133719"/>
                  </a:lnTo>
                  <a:lnTo>
                    <a:pt x="192973" y="156518"/>
                  </a:lnTo>
                  <a:cubicBezTo>
                    <a:pt x="202279" y="162566"/>
                    <a:pt x="211119" y="168615"/>
                    <a:pt x="217865" y="173267"/>
                  </a:cubicBezTo>
                  <a:close/>
                  <a:moveTo>
                    <a:pt x="192973" y="243058"/>
                  </a:moveTo>
                  <a:cubicBezTo>
                    <a:pt x="196928" y="244454"/>
                    <a:pt x="200417" y="245152"/>
                    <a:pt x="201115" y="247711"/>
                  </a:cubicBezTo>
                  <a:cubicBezTo>
                    <a:pt x="205070" y="261204"/>
                    <a:pt x="205768" y="263065"/>
                    <a:pt x="200417" y="279350"/>
                  </a:cubicBezTo>
                  <a:cubicBezTo>
                    <a:pt x="199022" y="284002"/>
                    <a:pt x="196463" y="286096"/>
                    <a:pt x="192973" y="286794"/>
                  </a:cubicBezTo>
                  <a:lnTo>
                    <a:pt x="192973" y="243058"/>
                  </a:lnTo>
                  <a:lnTo>
                    <a:pt x="192973" y="243058"/>
                  </a:lnTo>
                  <a:close/>
                  <a:moveTo>
                    <a:pt x="217865" y="207465"/>
                  </a:moveTo>
                  <a:cubicBezTo>
                    <a:pt x="215771" y="206069"/>
                    <a:pt x="213212" y="205371"/>
                    <a:pt x="209723" y="204673"/>
                  </a:cubicBezTo>
                  <a:cubicBezTo>
                    <a:pt x="204372" y="205371"/>
                    <a:pt x="200417" y="212118"/>
                    <a:pt x="192973" y="210722"/>
                  </a:cubicBezTo>
                  <a:lnTo>
                    <a:pt x="192973" y="169080"/>
                  </a:lnTo>
                  <a:cubicBezTo>
                    <a:pt x="202279" y="175128"/>
                    <a:pt x="211817" y="181177"/>
                    <a:pt x="217865" y="185132"/>
                  </a:cubicBezTo>
                  <a:lnTo>
                    <a:pt x="217865" y="207465"/>
                  </a:lnTo>
                  <a:lnTo>
                    <a:pt x="217865" y="207465"/>
                  </a:lnTo>
                  <a:close/>
                  <a:moveTo>
                    <a:pt x="192973" y="11585"/>
                  </a:moveTo>
                  <a:cubicBezTo>
                    <a:pt x="195765" y="6235"/>
                    <a:pt x="198324" y="2280"/>
                    <a:pt x="201813" y="2280"/>
                  </a:cubicBezTo>
                  <a:cubicBezTo>
                    <a:pt x="207862" y="2280"/>
                    <a:pt x="214608" y="9724"/>
                    <a:pt x="217865" y="15075"/>
                  </a:cubicBezTo>
                  <a:lnTo>
                    <a:pt x="217865" y="39269"/>
                  </a:lnTo>
                  <a:cubicBezTo>
                    <a:pt x="217865" y="39269"/>
                    <a:pt x="215771" y="37873"/>
                    <a:pt x="214376" y="37873"/>
                  </a:cubicBezTo>
                  <a:cubicBezTo>
                    <a:pt x="212282" y="37873"/>
                    <a:pt x="211584" y="39967"/>
                    <a:pt x="211119" y="40432"/>
                  </a:cubicBezTo>
                  <a:cubicBezTo>
                    <a:pt x="204372" y="47179"/>
                    <a:pt x="198324" y="52529"/>
                    <a:pt x="192973" y="59276"/>
                  </a:cubicBezTo>
                  <a:lnTo>
                    <a:pt x="192973" y="11585"/>
                  </a:lnTo>
                  <a:lnTo>
                    <a:pt x="192973" y="11585"/>
                  </a:lnTo>
                  <a:close/>
                  <a:moveTo>
                    <a:pt x="217865" y="14842"/>
                  </a:moveTo>
                  <a:cubicBezTo>
                    <a:pt x="217865" y="14842"/>
                    <a:pt x="219261" y="16238"/>
                    <a:pt x="219261" y="16936"/>
                  </a:cubicBezTo>
                  <a:cubicBezTo>
                    <a:pt x="221355" y="21589"/>
                    <a:pt x="226007" y="15540"/>
                    <a:pt x="229264" y="16936"/>
                  </a:cubicBezTo>
                  <a:cubicBezTo>
                    <a:pt x="236011" y="19030"/>
                    <a:pt x="242059" y="24380"/>
                    <a:pt x="242757" y="29033"/>
                  </a:cubicBezTo>
                  <a:cubicBezTo>
                    <a:pt x="244153" y="34384"/>
                    <a:pt x="246014" y="40432"/>
                    <a:pt x="249504" y="43224"/>
                  </a:cubicBezTo>
                  <a:lnTo>
                    <a:pt x="249504" y="109758"/>
                  </a:lnTo>
                  <a:cubicBezTo>
                    <a:pt x="248108" y="109060"/>
                    <a:pt x="247410" y="108362"/>
                    <a:pt x="246712" y="107664"/>
                  </a:cubicBezTo>
                  <a:cubicBezTo>
                    <a:pt x="242757" y="105570"/>
                    <a:pt x="241361" y="110456"/>
                    <a:pt x="239965" y="113015"/>
                  </a:cubicBezTo>
                  <a:cubicBezTo>
                    <a:pt x="239268" y="115108"/>
                    <a:pt x="241361" y="118365"/>
                    <a:pt x="244618" y="119761"/>
                  </a:cubicBezTo>
                  <a:cubicBezTo>
                    <a:pt x="246479" y="121855"/>
                    <a:pt x="247875" y="123018"/>
                    <a:pt x="249271" y="124414"/>
                  </a:cubicBezTo>
                  <a:lnTo>
                    <a:pt x="249271" y="166056"/>
                  </a:lnTo>
                  <a:cubicBezTo>
                    <a:pt x="249271" y="166056"/>
                    <a:pt x="248573" y="168149"/>
                    <a:pt x="249271" y="168847"/>
                  </a:cubicBezTo>
                  <a:lnTo>
                    <a:pt x="249271" y="230031"/>
                  </a:lnTo>
                  <a:cubicBezTo>
                    <a:pt x="239733" y="223284"/>
                    <a:pt x="230427" y="213281"/>
                    <a:pt x="217632" y="207232"/>
                  </a:cubicBezTo>
                  <a:lnTo>
                    <a:pt x="217632" y="184899"/>
                  </a:lnTo>
                  <a:cubicBezTo>
                    <a:pt x="219726" y="185597"/>
                    <a:pt x="220889" y="186993"/>
                    <a:pt x="222285" y="187458"/>
                  </a:cubicBezTo>
                  <a:cubicBezTo>
                    <a:pt x="226473" y="190250"/>
                    <a:pt x="231823" y="187458"/>
                    <a:pt x="230427" y="183503"/>
                  </a:cubicBezTo>
                  <a:cubicBezTo>
                    <a:pt x="230427" y="182108"/>
                    <a:pt x="225077" y="178851"/>
                    <a:pt x="217632" y="173500"/>
                  </a:cubicBezTo>
                  <a:lnTo>
                    <a:pt x="217632" y="141164"/>
                  </a:lnTo>
                  <a:cubicBezTo>
                    <a:pt x="219028" y="141861"/>
                    <a:pt x="219726" y="142559"/>
                    <a:pt x="220889" y="142559"/>
                  </a:cubicBezTo>
                  <a:cubicBezTo>
                    <a:pt x="222983" y="141861"/>
                    <a:pt x="226240" y="142559"/>
                    <a:pt x="226240" y="139302"/>
                  </a:cubicBezTo>
                  <a:cubicBezTo>
                    <a:pt x="225542" y="137209"/>
                    <a:pt x="225542" y="136046"/>
                    <a:pt x="222053" y="134650"/>
                  </a:cubicBezTo>
                  <a:cubicBezTo>
                    <a:pt x="220191" y="133254"/>
                    <a:pt x="218796" y="133254"/>
                    <a:pt x="217400" y="134650"/>
                  </a:cubicBezTo>
                  <a:lnTo>
                    <a:pt x="217400" y="94869"/>
                  </a:lnTo>
                  <a:cubicBezTo>
                    <a:pt x="219494" y="94869"/>
                    <a:pt x="220191" y="94171"/>
                    <a:pt x="220657" y="93473"/>
                  </a:cubicBezTo>
                  <a:cubicBezTo>
                    <a:pt x="224612" y="89984"/>
                    <a:pt x="226007" y="88820"/>
                    <a:pt x="222053" y="86727"/>
                  </a:cubicBezTo>
                  <a:cubicBezTo>
                    <a:pt x="221355" y="87425"/>
                    <a:pt x="220657" y="86029"/>
                    <a:pt x="217400" y="87425"/>
                  </a:cubicBezTo>
                  <a:lnTo>
                    <a:pt x="217400" y="55786"/>
                  </a:lnTo>
                  <a:cubicBezTo>
                    <a:pt x="222053" y="49040"/>
                    <a:pt x="222750" y="42991"/>
                    <a:pt x="217400" y="39036"/>
                  </a:cubicBezTo>
                  <a:lnTo>
                    <a:pt x="217400" y="14842"/>
                  </a:lnTo>
                  <a:close/>
                  <a:moveTo>
                    <a:pt x="249504" y="168847"/>
                  </a:moveTo>
                  <a:lnTo>
                    <a:pt x="250202" y="168847"/>
                  </a:lnTo>
                  <a:cubicBezTo>
                    <a:pt x="271837" y="178851"/>
                    <a:pt x="276489" y="184434"/>
                    <a:pt x="279746" y="201184"/>
                  </a:cubicBezTo>
                  <a:cubicBezTo>
                    <a:pt x="282538" y="215375"/>
                    <a:pt x="287191" y="225378"/>
                    <a:pt x="275791" y="233520"/>
                  </a:cubicBezTo>
                  <a:cubicBezTo>
                    <a:pt x="265788" y="237475"/>
                    <a:pt x="257646" y="234916"/>
                    <a:pt x="249504" y="230263"/>
                  </a:cubicBezTo>
                  <a:lnTo>
                    <a:pt x="249504" y="169080"/>
                  </a:lnTo>
                  <a:close/>
                  <a:moveTo>
                    <a:pt x="249504" y="42991"/>
                  </a:moveTo>
                  <a:cubicBezTo>
                    <a:pt x="251597" y="45085"/>
                    <a:pt x="254156" y="45783"/>
                    <a:pt x="257646" y="45085"/>
                  </a:cubicBezTo>
                  <a:cubicBezTo>
                    <a:pt x="269045" y="43689"/>
                    <a:pt x="275791" y="20193"/>
                    <a:pt x="289284" y="28335"/>
                  </a:cubicBezTo>
                  <a:cubicBezTo>
                    <a:pt x="296729" y="34384"/>
                    <a:pt x="296729" y="47179"/>
                    <a:pt x="297427" y="54623"/>
                  </a:cubicBezTo>
                  <a:cubicBezTo>
                    <a:pt x="297427" y="63928"/>
                    <a:pt x="291378" y="68814"/>
                    <a:pt x="267882" y="72768"/>
                  </a:cubicBezTo>
                  <a:cubicBezTo>
                    <a:pt x="266486" y="73466"/>
                    <a:pt x="265788" y="72768"/>
                    <a:pt x="261833" y="76723"/>
                  </a:cubicBezTo>
                  <a:cubicBezTo>
                    <a:pt x="258576" y="82074"/>
                    <a:pt x="267882" y="87425"/>
                    <a:pt x="258576" y="95567"/>
                  </a:cubicBezTo>
                  <a:cubicBezTo>
                    <a:pt x="253924" y="99522"/>
                    <a:pt x="273465" y="115108"/>
                    <a:pt x="274628" y="117667"/>
                  </a:cubicBezTo>
                  <a:cubicBezTo>
                    <a:pt x="276024" y="121157"/>
                    <a:pt x="280677" y="118365"/>
                    <a:pt x="279979" y="113015"/>
                  </a:cubicBezTo>
                  <a:cubicBezTo>
                    <a:pt x="279281" y="111619"/>
                    <a:pt x="278583" y="106268"/>
                    <a:pt x="276722" y="101615"/>
                  </a:cubicBezTo>
                  <a:cubicBezTo>
                    <a:pt x="273930" y="93473"/>
                    <a:pt x="269976" y="84866"/>
                    <a:pt x="272069" y="81376"/>
                  </a:cubicBezTo>
                  <a:cubicBezTo>
                    <a:pt x="274163" y="76723"/>
                    <a:pt x="282073" y="81376"/>
                    <a:pt x="290913" y="87425"/>
                  </a:cubicBezTo>
                  <a:cubicBezTo>
                    <a:pt x="297659" y="92077"/>
                    <a:pt x="310454" y="92077"/>
                    <a:pt x="314409" y="98126"/>
                  </a:cubicBezTo>
                  <a:cubicBezTo>
                    <a:pt x="319062" y="104174"/>
                    <a:pt x="323249" y="106966"/>
                    <a:pt x="317201" y="131160"/>
                  </a:cubicBezTo>
                  <a:cubicBezTo>
                    <a:pt x="315805" y="135115"/>
                    <a:pt x="308361" y="137907"/>
                    <a:pt x="301614" y="140000"/>
                  </a:cubicBezTo>
                  <a:cubicBezTo>
                    <a:pt x="290913" y="143955"/>
                    <a:pt x="284864" y="150236"/>
                    <a:pt x="273930" y="154191"/>
                  </a:cubicBezTo>
                  <a:cubicBezTo>
                    <a:pt x="267882" y="156750"/>
                    <a:pt x="252993" y="162333"/>
                    <a:pt x="249736" y="166288"/>
                  </a:cubicBezTo>
                  <a:lnTo>
                    <a:pt x="249736" y="124646"/>
                  </a:lnTo>
                  <a:cubicBezTo>
                    <a:pt x="251830" y="126042"/>
                    <a:pt x="253691" y="126740"/>
                    <a:pt x="255785" y="126740"/>
                  </a:cubicBezTo>
                  <a:cubicBezTo>
                    <a:pt x="257879" y="126042"/>
                    <a:pt x="260438" y="122785"/>
                    <a:pt x="259740" y="120692"/>
                  </a:cubicBezTo>
                  <a:cubicBezTo>
                    <a:pt x="256948" y="116737"/>
                    <a:pt x="252993" y="112549"/>
                    <a:pt x="249736" y="109990"/>
                  </a:cubicBezTo>
                  <a:lnTo>
                    <a:pt x="249736" y="43456"/>
                  </a:lnTo>
                  <a:lnTo>
                    <a:pt x="249736" y="43456"/>
                  </a:lnTo>
                  <a:close/>
                </a:path>
              </a:pathLst>
            </a:custGeom>
            <a:grpFill/>
            <a:ln w="23259"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F56C8D09-51A2-E011-A855-945A2B005613}"/>
                </a:ext>
              </a:extLst>
            </p:cNvPr>
            <p:cNvSpPr/>
            <p:nvPr/>
          </p:nvSpPr>
          <p:spPr>
            <a:xfrm>
              <a:off x="8029942" y="4385226"/>
              <a:ext cx="294485" cy="305865"/>
            </a:xfrm>
            <a:custGeom>
              <a:avLst/>
              <a:gdLst>
                <a:gd name="connsiteX0" fmla="*/ 108020 w 294485"/>
                <a:gd name="connsiteY0" fmla="*/ 66662 h 305865"/>
                <a:gd name="connsiteX1" fmla="*/ 133610 w 294485"/>
                <a:gd name="connsiteY1" fmla="*/ 69454 h 305865"/>
                <a:gd name="connsiteX2" fmla="*/ 143614 w 294485"/>
                <a:gd name="connsiteY2" fmla="*/ 18274 h 305865"/>
                <a:gd name="connsiteX3" fmla="*/ 157107 w 294485"/>
                <a:gd name="connsiteY3" fmla="*/ 4781 h 305865"/>
                <a:gd name="connsiteX4" fmla="*/ 179905 w 294485"/>
                <a:gd name="connsiteY4" fmla="*/ 826 h 305865"/>
                <a:gd name="connsiteX5" fmla="*/ 202238 w 294485"/>
                <a:gd name="connsiteY5" fmla="*/ 27114 h 305865"/>
                <a:gd name="connsiteX6" fmla="*/ 197585 w 294485"/>
                <a:gd name="connsiteY6" fmla="*/ 52704 h 305865"/>
                <a:gd name="connsiteX7" fmla="*/ 195491 w 294485"/>
                <a:gd name="connsiteY7" fmla="*/ 70152 h 305865"/>
                <a:gd name="connsiteX8" fmla="*/ 218290 w 294485"/>
                <a:gd name="connsiteY8" fmla="*/ 73408 h 305865"/>
                <a:gd name="connsiteX9" fmla="*/ 255279 w 294485"/>
                <a:gd name="connsiteY9" fmla="*/ 89460 h 305865"/>
                <a:gd name="connsiteX10" fmla="*/ 253185 w 294485"/>
                <a:gd name="connsiteY10" fmla="*/ 103651 h 305865"/>
                <a:gd name="connsiteX11" fmla="*/ 218290 w 294485"/>
                <a:gd name="connsiteY11" fmla="*/ 113655 h 305865"/>
                <a:gd name="connsiteX12" fmla="*/ 169902 w 294485"/>
                <a:gd name="connsiteY12" fmla="*/ 126449 h 305865"/>
                <a:gd name="connsiteX13" fmla="*/ 230620 w 294485"/>
                <a:gd name="connsiteY13" fmla="*/ 252306 h 305865"/>
                <a:gd name="connsiteX14" fmla="*/ 265515 w 294485"/>
                <a:gd name="connsiteY14" fmla="*/ 281153 h 305865"/>
                <a:gd name="connsiteX15" fmla="*/ 290407 w 294485"/>
                <a:gd name="connsiteY15" fmla="*/ 304649 h 305865"/>
                <a:gd name="connsiteX16" fmla="*/ 192700 w 294485"/>
                <a:gd name="connsiteY16" fmla="*/ 289062 h 305865"/>
                <a:gd name="connsiteX17" fmla="*/ 140822 w 294485"/>
                <a:gd name="connsiteY17" fmla="*/ 156460 h 305865"/>
                <a:gd name="connsiteX18" fmla="*/ 137332 w 294485"/>
                <a:gd name="connsiteY18" fmla="*/ 157157 h 305865"/>
                <a:gd name="connsiteX19" fmla="*/ 64052 w 294485"/>
                <a:gd name="connsiteY19" fmla="*/ 223691 h 305865"/>
                <a:gd name="connsiteX20" fmla="*/ 36368 w 294485"/>
                <a:gd name="connsiteY20" fmla="*/ 216247 h 305865"/>
                <a:gd name="connsiteX21" fmla="*/ 77 w 294485"/>
                <a:gd name="connsiteY21" fmla="*/ 185306 h 305865"/>
                <a:gd name="connsiteX22" fmla="*/ 6824 w 294485"/>
                <a:gd name="connsiteY22" fmla="*/ 179956 h 305865"/>
                <a:gd name="connsiteX23" fmla="*/ 68705 w 294485"/>
                <a:gd name="connsiteY23" fmla="*/ 173209 h 305865"/>
                <a:gd name="connsiteX24" fmla="*/ 109183 w 294485"/>
                <a:gd name="connsiteY24" fmla="*/ 125286 h 305865"/>
                <a:gd name="connsiteX25" fmla="*/ 48000 w 294485"/>
                <a:gd name="connsiteY25" fmla="*/ 103186 h 305865"/>
                <a:gd name="connsiteX26" fmla="*/ 78941 w 294485"/>
                <a:gd name="connsiteY26" fmla="*/ 55263 h 305865"/>
                <a:gd name="connsiteX27" fmla="*/ 107788 w 294485"/>
                <a:gd name="connsiteY27" fmla="*/ 65964 h 3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4485" h="305865">
                  <a:moveTo>
                    <a:pt x="108020" y="66662"/>
                  </a:moveTo>
                  <a:cubicBezTo>
                    <a:pt x="122909" y="71315"/>
                    <a:pt x="132912" y="72013"/>
                    <a:pt x="133610" y="69454"/>
                  </a:cubicBezTo>
                  <a:cubicBezTo>
                    <a:pt x="137565" y="57357"/>
                    <a:pt x="143148" y="35721"/>
                    <a:pt x="143614" y="18274"/>
                  </a:cubicBezTo>
                  <a:cubicBezTo>
                    <a:pt x="144312" y="9433"/>
                    <a:pt x="151756" y="6177"/>
                    <a:pt x="157107" y="4781"/>
                  </a:cubicBezTo>
                  <a:cubicBezTo>
                    <a:pt x="169902" y="826"/>
                    <a:pt x="173856" y="-1268"/>
                    <a:pt x="179905" y="826"/>
                  </a:cubicBezTo>
                  <a:cubicBezTo>
                    <a:pt x="190606" y="5479"/>
                    <a:pt x="196655" y="15017"/>
                    <a:pt x="202238" y="27114"/>
                  </a:cubicBezTo>
                  <a:cubicBezTo>
                    <a:pt x="204332" y="33162"/>
                    <a:pt x="209682" y="26416"/>
                    <a:pt x="197585" y="52704"/>
                  </a:cubicBezTo>
                  <a:cubicBezTo>
                    <a:pt x="192235" y="65499"/>
                    <a:pt x="193630" y="67593"/>
                    <a:pt x="195491" y="70152"/>
                  </a:cubicBezTo>
                  <a:cubicBezTo>
                    <a:pt x="200842" y="74106"/>
                    <a:pt x="207589" y="73408"/>
                    <a:pt x="218290" y="73408"/>
                  </a:cubicBezTo>
                  <a:cubicBezTo>
                    <a:pt x="231085" y="72711"/>
                    <a:pt x="239227" y="55961"/>
                    <a:pt x="255279" y="89460"/>
                  </a:cubicBezTo>
                  <a:cubicBezTo>
                    <a:pt x="257838" y="93415"/>
                    <a:pt x="258536" y="98766"/>
                    <a:pt x="253185" y="103651"/>
                  </a:cubicBezTo>
                  <a:cubicBezTo>
                    <a:pt x="246439" y="109002"/>
                    <a:pt x="233644" y="109700"/>
                    <a:pt x="218290" y="113655"/>
                  </a:cubicBezTo>
                  <a:cubicBezTo>
                    <a:pt x="198050" y="118307"/>
                    <a:pt x="169204" y="112957"/>
                    <a:pt x="169902" y="126449"/>
                  </a:cubicBezTo>
                  <a:cubicBezTo>
                    <a:pt x="173856" y="160182"/>
                    <a:pt x="195491" y="211362"/>
                    <a:pt x="230620" y="252306"/>
                  </a:cubicBezTo>
                  <a:cubicBezTo>
                    <a:pt x="239460" y="263007"/>
                    <a:pt x="251557" y="273243"/>
                    <a:pt x="265515" y="281153"/>
                  </a:cubicBezTo>
                  <a:cubicBezTo>
                    <a:pt x="285754" y="292552"/>
                    <a:pt x="302504" y="302090"/>
                    <a:pt x="290407" y="304649"/>
                  </a:cubicBezTo>
                  <a:cubicBezTo>
                    <a:pt x="271564" y="308604"/>
                    <a:pt x="207589" y="302788"/>
                    <a:pt x="192700" y="289062"/>
                  </a:cubicBezTo>
                  <a:cubicBezTo>
                    <a:pt x="177346" y="274174"/>
                    <a:pt x="145707" y="176001"/>
                    <a:pt x="140822" y="156460"/>
                  </a:cubicBezTo>
                  <a:cubicBezTo>
                    <a:pt x="140124" y="155762"/>
                    <a:pt x="138728" y="155064"/>
                    <a:pt x="137332" y="157157"/>
                  </a:cubicBezTo>
                  <a:cubicBezTo>
                    <a:pt x="121978" y="176699"/>
                    <a:pt x="89642" y="212292"/>
                    <a:pt x="64052" y="223691"/>
                  </a:cubicBezTo>
                  <a:cubicBezTo>
                    <a:pt x="52653" y="228344"/>
                    <a:pt x="39858" y="220900"/>
                    <a:pt x="36368" y="216247"/>
                  </a:cubicBezTo>
                  <a:cubicBezTo>
                    <a:pt x="32413" y="211594"/>
                    <a:pt x="2636" y="196706"/>
                    <a:pt x="77" y="185306"/>
                  </a:cubicBezTo>
                  <a:cubicBezTo>
                    <a:pt x="-621" y="178560"/>
                    <a:pt x="3567" y="179258"/>
                    <a:pt x="6824" y="179956"/>
                  </a:cubicBezTo>
                  <a:cubicBezTo>
                    <a:pt x="48465" y="188796"/>
                    <a:pt x="57306" y="177862"/>
                    <a:pt x="68705" y="173209"/>
                  </a:cubicBezTo>
                  <a:cubicBezTo>
                    <a:pt x="98947" y="160414"/>
                    <a:pt x="111742" y="127380"/>
                    <a:pt x="109183" y="125286"/>
                  </a:cubicBezTo>
                  <a:cubicBezTo>
                    <a:pt x="70101" y="118540"/>
                    <a:pt x="55910" y="119936"/>
                    <a:pt x="48000" y="103186"/>
                  </a:cubicBezTo>
                  <a:cubicBezTo>
                    <a:pt x="36601" y="49912"/>
                    <a:pt x="57538" y="47353"/>
                    <a:pt x="78941" y="55263"/>
                  </a:cubicBezTo>
                  <a:cubicBezTo>
                    <a:pt x="89642" y="59916"/>
                    <a:pt x="103833" y="65266"/>
                    <a:pt x="107788" y="65964"/>
                  </a:cubicBezTo>
                  <a:close/>
                </a:path>
              </a:pathLst>
            </a:custGeom>
            <a:grpFill/>
            <a:ln w="23259"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8E92BEB7-2EE0-2FA4-0D79-061B5F3EB011}"/>
                </a:ext>
              </a:extLst>
            </p:cNvPr>
            <p:cNvSpPr/>
            <p:nvPr/>
          </p:nvSpPr>
          <p:spPr>
            <a:xfrm>
              <a:off x="7666232" y="4424277"/>
              <a:ext cx="232368" cy="255514"/>
            </a:xfrm>
            <a:custGeom>
              <a:avLst/>
              <a:gdLst>
                <a:gd name="connsiteX0" fmla="*/ 11343 w 232368"/>
                <a:gd name="connsiteY0" fmla="*/ 135322 h 255514"/>
                <a:gd name="connsiteX1" fmla="*/ 28093 w 232368"/>
                <a:gd name="connsiteY1" fmla="*/ 140673 h 255514"/>
                <a:gd name="connsiteX2" fmla="*/ 60429 w 232368"/>
                <a:gd name="connsiteY2" fmla="*/ 188363 h 255514"/>
                <a:gd name="connsiteX3" fmla="*/ 77179 w 232368"/>
                <a:gd name="connsiteY3" fmla="*/ 179755 h 255514"/>
                <a:gd name="connsiteX4" fmla="*/ 95325 w 232368"/>
                <a:gd name="connsiteY4" fmla="*/ 163471 h 255514"/>
                <a:gd name="connsiteX5" fmla="*/ 40190 w 232368"/>
                <a:gd name="connsiteY5" fmla="*/ 43663 h 255514"/>
                <a:gd name="connsiteX6" fmla="*/ 36235 w 232368"/>
                <a:gd name="connsiteY6" fmla="*/ 37615 h 255514"/>
                <a:gd name="connsiteX7" fmla="*/ 45541 w 232368"/>
                <a:gd name="connsiteY7" fmla="*/ 626 h 255514"/>
                <a:gd name="connsiteX8" fmla="*/ 87182 w 232368"/>
                <a:gd name="connsiteY8" fmla="*/ 18073 h 255514"/>
                <a:gd name="connsiteX9" fmla="*/ 108120 w 232368"/>
                <a:gd name="connsiteY9" fmla="*/ 82048 h 255514"/>
                <a:gd name="connsiteX10" fmla="*/ 131616 w 232368"/>
                <a:gd name="connsiteY10" fmla="*/ 132530 h 255514"/>
                <a:gd name="connsiteX11" fmla="*/ 165348 w 232368"/>
                <a:gd name="connsiteY11" fmla="*/ 110895 h 255514"/>
                <a:gd name="connsiteX12" fmla="*/ 163952 w 232368"/>
                <a:gd name="connsiteY12" fmla="*/ 58319 h 255514"/>
                <a:gd name="connsiteX13" fmla="*/ 209782 w 232368"/>
                <a:gd name="connsiteY13" fmla="*/ 66462 h 255514"/>
                <a:gd name="connsiteX14" fmla="*/ 223275 w 232368"/>
                <a:gd name="connsiteY14" fmla="*/ 112291 h 255514"/>
                <a:gd name="connsiteX15" fmla="*/ 232115 w 232368"/>
                <a:gd name="connsiteY15" fmla="*/ 142534 h 255514"/>
                <a:gd name="connsiteX16" fmla="*/ 217924 w 232368"/>
                <a:gd name="connsiteY16" fmla="*/ 186269 h 255514"/>
                <a:gd name="connsiteX17" fmla="*/ 186983 w 232368"/>
                <a:gd name="connsiteY17" fmla="*/ 156027 h 255514"/>
                <a:gd name="connsiteX18" fmla="*/ 180237 w 232368"/>
                <a:gd name="connsiteY18" fmla="*/ 145325 h 255514"/>
                <a:gd name="connsiteX19" fmla="*/ 150692 w 232368"/>
                <a:gd name="connsiteY19" fmla="*/ 167658 h 255514"/>
                <a:gd name="connsiteX20" fmla="*/ 141852 w 232368"/>
                <a:gd name="connsiteY20" fmla="*/ 185804 h 255514"/>
                <a:gd name="connsiteX21" fmla="*/ 85321 w 232368"/>
                <a:gd name="connsiteY21" fmla="*/ 221397 h 255514"/>
                <a:gd name="connsiteX22" fmla="*/ 74620 w 232368"/>
                <a:gd name="connsiteY22" fmla="*/ 246289 h 255514"/>
                <a:gd name="connsiteX23" fmla="*/ 59731 w 232368"/>
                <a:gd name="connsiteY23" fmla="*/ 253734 h 255514"/>
                <a:gd name="connsiteX24" fmla="*/ 31350 w 232368"/>
                <a:gd name="connsiteY24" fmla="*/ 241637 h 255514"/>
                <a:gd name="connsiteX25" fmla="*/ 20648 w 232368"/>
                <a:gd name="connsiteY25" fmla="*/ 212092 h 255514"/>
                <a:gd name="connsiteX26" fmla="*/ 3899 w 232368"/>
                <a:gd name="connsiteY26" fmla="*/ 156957 h 255514"/>
                <a:gd name="connsiteX27" fmla="*/ 11343 w 232368"/>
                <a:gd name="connsiteY27" fmla="*/ 135555 h 25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368" h="255514">
                  <a:moveTo>
                    <a:pt x="11343" y="135322"/>
                  </a:moveTo>
                  <a:cubicBezTo>
                    <a:pt x="16694" y="134624"/>
                    <a:pt x="21346" y="135322"/>
                    <a:pt x="28093" y="140673"/>
                  </a:cubicBezTo>
                  <a:cubicBezTo>
                    <a:pt x="46238" y="152770"/>
                    <a:pt x="51589" y="176266"/>
                    <a:pt x="60429" y="188363"/>
                  </a:cubicBezTo>
                  <a:cubicBezTo>
                    <a:pt x="63686" y="188363"/>
                    <a:pt x="69735" y="184408"/>
                    <a:pt x="77179" y="179755"/>
                  </a:cubicBezTo>
                  <a:cubicBezTo>
                    <a:pt x="86717" y="173009"/>
                    <a:pt x="97418" y="166263"/>
                    <a:pt x="95325" y="163471"/>
                  </a:cubicBezTo>
                  <a:cubicBezTo>
                    <a:pt x="87880" y="149280"/>
                    <a:pt x="48100" y="55760"/>
                    <a:pt x="40190" y="43663"/>
                  </a:cubicBezTo>
                  <a:cubicBezTo>
                    <a:pt x="39492" y="42267"/>
                    <a:pt x="36933" y="39011"/>
                    <a:pt x="36235" y="37615"/>
                  </a:cubicBezTo>
                  <a:cubicBezTo>
                    <a:pt x="21346" y="18073"/>
                    <a:pt x="39027" y="2719"/>
                    <a:pt x="45541" y="626"/>
                  </a:cubicBezTo>
                  <a:cubicBezTo>
                    <a:pt x="56242" y="-2631"/>
                    <a:pt x="86717" y="7372"/>
                    <a:pt x="87182" y="18073"/>
                  </a:cubicBezTo>
                  <a:cubicBezTo>
                    <a:pt x="85787" y="29472"/>
                    <a:pt x="97186" y="56458"/>
                    <a:pt x="108120" y="82048"/>
                  </a:cubicBezTo>
                  <a:cubicBezTo>
                    <a:pt x="118123" y="103683"/>
                    <a:pt x="126963" y="125086"/>
                    <a:pt x="131616" y="132530"/>
                  </a:cubicBezTo>
                  <a:cubicBezTo>
                    <a:pt x="134408" y="139277"/>
                    <a:pt x="157904" y="119037"/>
                    <a:pt x="165348" y="110895"/>
                  </a:cubicBezTo>
                  <a:cubicBezTo>
                    <a:pt x="175352" y="104149"/>
                    <a:pt x="157206" y="69253"/>
                    <a:pt x="163952" y="58319"/>
                  </a:cubicBezTo>
                  <a:cubicBezTo>
                    <a:pt x="166744" y="52969"/>
                    <a:pt x="195591" y="45524"/>
                    <a:pt x="209782" y="66462"/>
                  </a:cubicBezTo>
                  <a:cubicBezTo>
                    <a:pt x="216528" y="78559"/>
                    <a:pt x="219785" y="96006"/>
                    <a:pt x="223275" y="112291"/>
                  </a:cubicBezTo>
                  <a:cubicBezTo>
                    <a:pt x="226066" y="123690"/>
                    <a:pt x="230021" y="137881"/>
                    <a:pt x="232115" y="142534"/>
                  </a:cubicBezTo>
                  <a:cubicBezTo>
                    <a:pt x="234209" y="147884"/>
                    <a:pt x="222809" y="178127"/>
                    <a:pt x="217924" y="186269"/>
                  </a:cubicBezTo>
                  <a:cubicBezTo>
                    <a:pt x="208386" y="193714"/>
                    <a:pt x="193032" y="169519"/>
                    <a:pt x="186983" y="156027"/>
                  </a:cubicBezTo>
                  <a:cubicBezTo>
                    <a:pt x="183726" y="148582"/>
                    <a:pt x="183029" y="146023"/>
                    <a:pt x="180237" y="145325"/>
                  </a:cubicBezTo>
                  <a:cubicBezTo>
                    <a:pt x="173490" y="147419"/>
                    <a:pt x="157904" y="158120"/>
                    <a:pt x="150692" y="167658"/>
                  </a:cubicBezTo>
                  <a:cubicBezTo>
                    <a:pt x="146737" y="172311"/>
                    <a:pt x="147900" y="181151"/>
                    <a:pt x="141852" y="185804"/>
                  </a:cubicBezTo>
                  <a:cubicBezTo>
                    <a:pt x="113703" y="197203"/>
                    <a:pt x="87415" y="215349"/>
                    <a:pt x="85321" y="221397"/>
                  </a:cubicBezTo>
                  <a:cubicBezTo>
                    <a:pt x="83925" y="224654"/>
                    <a:pt x="75318" y="242335"/>
                    <a:pt x="74620" y="246289"/>
                  </a:cubicBezTo>
                  <a:cubicBezTo>
                    <a:pt x="73922" y="250244"/>
                    <a:pt x="62523" y="251640"/>
                    <a:pt x="59731" y="253734"/>
                  </a:cubicBezTo>
                  <a:cubicBezTo>
                    <a:pt x="53683" y="259782"/>
                    <a:pt x="44145" y="249081"/>
                    <a:pt x="31350" y="241637"/>
                  </a:cubicBezTo>
                  <a:cubicBezTo>
                    <a:pt x="17857" y="234890"/>
                    <a:pt x="21346" y="226283"/>
                    <a:pt x="20648" y="212092"/>
                  </a:cubicBezTo>
                  <a:cubicBezTo>
                    <a:pt x="20648" y="196505"/>
                    <a:pt x="11808" y="172311"/>
                    <a:pt x="3899" y="156957"/>
                  </a:cubicBezTo>
                  <a:cubicBezTo>
                    <a:pt x="-56" y="148815"/>
                    <a:pt x="-4942" y="139509"/>
                    <a:pt x="11343" y="135555"/>
                  </a:cubicBezTo>
                  <a:close/>
                </a:path>
              </a:pathLst>
            </a:custGeom>
            <a:grpFill/>
            <a:ln w="23259"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E7AD1C4C-C38D-ECE9-8C88-5E5B3A516B02}"/>
                </a:ext>
              </a:extLst>
            </p:cNvPr>
            <p:cNvSpPr/>
            <p:nvPr/>
          </p:nvSpPr>
          <p:spPr>
            <a:xfrm>
              <a:off x="7323735" y="4569354"/>
              <a:ext cx="288438" cy="319816"/>
            </a:xfrm>
            <a:custGeom>
              <a:avLst/>
              <a:gdLst>
                <a:gd name="connsiteX0" fmla="*/ 29545 w 288438"/>
                <a:gd name="connsiteY0" fmla="*/ 170538 h 319816"/>
                <a:gd name="connsiteX1" fmla="*/ 36989 w 288438"/>
                <a:gd name="connsiteY1" fmla="*/ 154486 h 319816"/>
                <a:gd name="connsiteX2" fmla="*/ 50482 w 288438"/>
                <a:gd name="connsiteY2" fmla="*/ 110750 h 319816"/>
                <a:gd name="connsiteX3" fmla="*/ 17448 w 288438"/>
                <a:gd name="connsiteY3" fmla="*/ 81205 h 319816"/>
                <a:gd name="connsiteX4" fmla="*/ 10701 w 288438"/>
                <a:gd name="connsiteY4" fmla="*/ 77250 h 319816"/>
                <a:gd name="connsiteX5" fmla="*/ 0 w 288438"/>
                <a:gd name="connsiteY5" fmla="*/ 59105 h 319816"/>
                <a:gd name="connsiteX6" fmla="*/ 0 w 288438"/>
                <a:gd name="connsiteY6" fmla="*/ 56313 h 319816"/>
                <a:gd name="connsiteX7" fmla="*/ 6746 w 288438"/>
                <a:gd name="connsiteY7" fmla="*/ 34911 h 319816"/>
                <a:gd name="connsiteX8" fmla="*/ 42340 w 288438"/>
                <a:gd name="connsiteY8" fmla="*/ 28862 h 319816"/>
                <a:gd name="connsiteX9" fmla="*/ 76072 w 288438"/>
                <a:gd name="connsiteY9" fmla="*/ 61896 h 319816"/>
                <a:gd name="connsiteX10" fmla="*/ 79329 w 288438"/>
                <a:gd name="connsiteY10" fmla="*/ 59337 h 319816"/>
                <a:gd name="connsiteX11" fmla="*/ 79329 w 288438"/>
                <a:gd name="connsiteY11" fmla="*/ 148902 h 319816"/>
                <a:gd name="connsiteX12" fmla="*/ 76072 w 288438"/>
                <a:gd name="connsiteY12" fmla="*/ 146111 h 319816"/>
                <a:gd name="connsiteX13" fmla="*/ 72582 w 288438"/>
                <a:gd name="connsiteY13" fmla="*/ 153555 h 319816"/>
                <a:gd name="connsiteX14" fmla="*/ 57694 w 288438"/>
                <a:gd name="connsiteY14" fmla="*/ 175190 h 319816"/>
                <a:gd name="connsiteX15" fmla="*/ 79329 w 288438"/>
                <a:gd name="connsiteY15" fmla="*/ 193336 h 319816"/>
                <a:gd name="connsiteX16" fmla="*/ 79329 w 288438"/>
                <a:gd name="connsiteY16" fmla="*/ 268012 h 319816"/>
                <a:gd name="connsiteX17" fmla="*/ 72582 w 288438"/>
                <a:gd name="connsiteY17" fmla="*/ 265918 h 319816"/>
                <a:gd name="connsiteX18" fmla="*/ 45597 w 288438"/>
                <a:gd name="connsiteY18" fmla="*/ 257078 h 319816"/>
                <a:gd name="connsiteX19" fmla="*/ 36059 w 288438"/>
                <a:gd name="connsiteY19" fmla="*/ 235676 h 319816"/>
                <a:gd name="connsiteX20" fmla="*/ 30010 w 288438"/>
                <a:gd name="connsiteY20" fmla="*/ 227068 h 319816"/>
                <a:gd name="connsiteX21" fmla="*/ 11167 w 288438"/>
                <a:gd name="connsiteY21" fmla="*/ 198687 h 319816"/>
                <a:gd name="connsiteX22" fmla="*/ 29312 w 288438"/>
                <a:gd name="connsiteY22" fmla="*/ 171003 h 319816"/>
                <a:gd name="connsiteX23" fmla="*/ 79329 w 288438"/>
                <a:gd name="connsiteY23" fmla="*/ 58872 h 319816"/>
                <a:gd name="connsiteX24" fmla="*/ 98172 w 288438"/>
                <a:gd name="connsiteY24" fmla="*/ 40029 h 319816"/>
                <a:gd name="connsiteX25" fmla="*/ 113526 w 288438"/>
                <a:gd name="connsiteY25" fmla="*/ 8390 h 319816"/>
                <a:gd name="connsiteX26" fmla="*/ 117481 w 288438"/>
                <a:gd name="connsiteY26" fmla="*/ 5598 h 319816"/>
                <a:gd name="connsiteX27" fmla="*/ 117481 w 288438"/>
                <a:gd name="connsiteY27" fmla="*/ 62129 h 319816"/>
                <a:gd name="connsiteX28" fmla="*/ 99336 w 288438"/>
                <a:gd name="connsiteY28" fmla="*/ 84927 h 319816"/>
                <a:gd name="connsiteX29" fmla="*/ 117481 w 288438"/>
                <a:gd name="connsiteY29" fmla="*/ 107726 h 319816"/>
                <a:gd name="connsiteX30" fmla="*/ 117481 w 288438"/>
                <a:gd name="connsiteY30" fmla="*/ 266616 h 319816"/>
                <a:gd name="connsiteX31" fmla="*/ 102593 w 288438"/>
                <a:gd name="connsiteY31" fmla="*/ 274759 h 319816"/>
                <a:gd name="connsiteX32" fmla="*/ 79096 w 288438"/>
                <a:gd name="connsiteY32" fmla="*/ 267314 h 319816"/>
                <a:gd name="connsiteX33" fmla="*/ 79096 w 288438"/>
                <a:gd name="connsiteY33" fmla="*/ 192638 h 319816"/>
                <a:gd name="connsiteX34" fmla="*/ 87239 w 288438"/>
                <a:gd name="connsiteY34" fmla="*/ 194034 h 319816"/>
                <a:gd name="connsiteX35" fmla="*/ 101429 w 288438"/>
                <a:gd name="connsiteY35" fmla="*/ 173097 h 319816"/>
                <a:gd name="connsiteX36" fmla="*/ 79096 w 288438"/>
                <a:gd name="connsiteY36" fmla="*/ 148204 h 319816"/>
                <a:gd name="connsiteX37" fmla="*/ 79096 w 288438"/>
                <a:gd name="connsiteY37" fmla="*/ 58640 h 319816"/>
                <a:gd name="connsiteX38" fmla="*/ 117714 w 288438"/>
                <a:gd name="connsiteY38" fmla="*/ 5598 h 319816"/>
                <a:gd name="connsiteX39" fmla="*/ 163543 w 288438"/>
                <a:gd name="connsiteY39" fmla="*/ 3505 h 319816"/>
                <a:gd name="connsiteX40" fmla="*/ 172383 w 288438"/>
                <a:gd name="connsiteY40" fmla="*/ 28397 h 319816"/>
                <a:gd name="connsiteX41" fmla="*/ 169592 w 288438"/>
                <a:gd name="connsiteY41" fmla="*/ 34445 h 319816"/>
                <a:gd name="connsiteX42" fmla="*/ 172849 w 288438"/>
                <a:gd name="connsiteY42" fmla="*/ 66084 h 319816"/>
                <a:gd name="connsiteX43" fmla="*/ 185644 w 288438"/>
                <a:gd name="connsiteY43" fmla="*/ 71435 h 319816"/>
                <a:gd name="connsiteX44" fmla="*/ 196345 w 288438"/>
                <a:gd name="connsiteY44" fmla="*/ 101677 h 319816"/>
                <a:gd name="connsiteX45" fmla="*/ 189599 w 288438"/>
                <a:gd name="connsiteY45" fmla="*/ 113774 h 319816"/>
                <a:gd name="connsiteX46" fmla="*/ 167963 w 288438"/>
                <a:gd name="connsiteY46" fmla="*/ 159604 h 319816"/>
                <a:gd name="connsiteX47" fmla="*/ 266834 w 288438"/>
                <a:gd name="connsiteY47" fmla="*/ 264523 h 319816"/>
                <a:gd name="connsiteX48" fmla="*/ 285677 w 288438"/>
                <a:gd name="connsiteY48" fmla="*/ 317796 h 319816"/>
                <a:gd name="connsiteX49" fmla="*/ 233799 w 288438"/>
                <a:gd name="connsiteY49" fmla="*/ 294300 h 319816"/>
                <a:gd name="connsiteX50" fmla="*/ 136325 w 288438"/>
                <a:gd name="connsiteY50" fmla="*/ 202874 h 319816"/>
                <a:gd name="connsiteX51" fmla="*/ 120971 w 288438"/>
                <a:gd name="connsiteY51" fmla="*/ 236606 h 319816"/>
                <a:gd name="connsiteX52" fmla="*/ 120971 w 288438"/>
                <a:gd name="connsiteY52" fmla="*/ 248703 h 319816"/>
                <a:gd name="connsiteX53" fmla="*/ 122367 w 288438"/>
                <a:gd name="connsiteY53" fmla="*/ 260800 h 319816"/>
                <a:gd name="connsiteX54" fmla="*/ 117714 w 288438"/>
                <a:gd name="connsiteY54" fmla="*/ 266849 h 319816"/>
                <a:gd name="connsiteX55" fmla="*/ 117714 w 288438"/>
                <a:gd name="connsiteY55" fmla="*/ 107958 h 319816"/>
                <a:gd name="connsiteX56" fmla="*/ 128415 w 288438"/>
                <a:gd name="connsiteY56" fmla="*/ 115403 h 319816"/>
                <a:gd name="connsiteX57" fmla="*/ 135162 w 288438"/>
                <a:gd name="connsiteY57" fmla="*/ 87254 h 319816"/>
                <a:gd name="connsiteX58" fmla="*/ 119808 w 288438"/>
                <a:gd name="connsiteY58" fmla="*/ 61664 h 319816"/>
                <a:gd name="connsiteX59" fmla="*/ 117714 w 288438"/>
                <a:gd name="connsiteY59" fmla="*/ 62362 h 319816"/>
                <a:gd name="connsiteX60" fmla="*/ 117714 w 288438"/>
                <a:gd name="connsiteY60" fmla="*/ 5831 h 31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8438" h="319816">
                  <a:moveTo>
                    <a:pt x="29545" y="170538"/>
                  </a:moveTo>
                  <a:cubicBezTo>
                    <a:pt x="34895" y="167746"/>
                    <a:pt x="35593" y="162395"/>
                    <a:pt x="36989" y="154486"/>
                  </a:cubicBezTo>
                  <a:cubicBezTo>
                    <a:pt x="43038" y="132851"/>
                    <a:pt x="43736" y="124941"/>
                    <a:pt x="50482" y="110750"/>
                  </a:cubicBezTo>
                  <a:cubicBezTo>
                    <a:pt x="39781" y="100747"/>
                    <a:pt x="27684" y="91209"/>
                    <a:pt x="17448" y="81205"/>
                  </a:cubicBezTo>
                  <a:cubicBezTo>
                    <a:pt x="15354" y="79112"/>
                    <a:pt x="12795" y="77948"/>
                    <a:pt x="10701" y="77250"/>
                  </a:cubicBezTo>
                  <a:cubicBezTo>
                    <a:pt x="3955" y="75157"/>
                    <a:pt x="0" y="67945"/>
                    <a:pt x="0" y="59105"/>
                  </a:cubicBezTo>
                  <a:lnTo>
                    <a:pt x="0" y="56313"/>
                  </a:lnTo>
                  <a:cubicBezTo>
                    <a:pt x="0" y="49567"/>
                    <a:pt x="2094" y="42122"/>
                    <a:pt x="6746" y="34911"/>
                  </a:cubicBezTo>
                  <a:cubicBezTo>
                    <a:pt x="9305" y="30956"/>
                    <a:pt x="34895" y="21418"/>
                    <a:pt x="42340" y="28862"/>
                  </a:cubicBezTo>
                  <a:cubicBezTo>
                    <a:pt x="53041" y="39563"/>
                    <a:pt x="64440" y="53754"/>
                    <a:pt x="76072" y="61896"/>
                  </a:cubicBezTo>
                  <a:cubicBezTo>
                    <a:pt x="76770" y="61199"/>
                    <a:pt x="78166" y="59803"/>
                    <a:pt x="79329" y="59337"/>
                  </a:cubicBezTo>
                  <a:lnTo>
                    <a:pt x="79329" y="148902"/>
                  </a:lnTo>
                  <a:cubicBezTo>
                    <a:pt x="77933" y="147507"/>
                    <a:pt x="76537" y="146809"/>
                    <a:pt x="76072" y="146111"/>
                  </a:cubicBezTo>
                  <a:cubicBezTo>
                    <a:pt x="72117" y="146111"/>
                    <a:pt x="72582" y="151461"/>
                    <a:pt x="72582" y="153555"/>
                  </a:cubicBezTo>
                  <a:cubicBezTo>
                    <a:pt x="70024" y="163558"/>
                    <a:pt x="64440" y="171003"/>
                    <a:pt x="57694" y="175190"/>
                  </a:cubicBezTo>
                  <a:cubicBezTo>
                    <a:pt x="53739" y="176586"/>
                    <a:pt x="69093" y="188683"/>
                    <a:pt x="79329" y="193336"/>
                  </a:cubicBezTo>
                  <a:lnTo>
                    <a:pt x="79329" y="268012"/>
                  </a:lnTo>
                  <a:cubicBezTo>
                    <a:pt x="77235" y="267314"/>
                    <a:pt x="75374" y="266616"/>
                    <a:pt x="72582" y="265918"/>
                  </a:cubicBezTo>
                  <a:cubicBezTo>
                    <a:pt x="62579" y="265221"/>
                    <a:pt x="53739" y="265221"/>
                    <a:pt x="45597" y="257078"/>
                  </a:cubicBezTo>
                  <a:cubicBezTo>
                    <a:pt x="40944" y="247075"/>
                    <a:pt x="38152" y="242190"/>
                    <a:pt x="36059" y="235676"/>
                  </a:cubicBezTo>
                  <a:cubicBezTo>
                    <a:pt x="34663" y="232884"/>
                    <a:pt x="32802" y="230325"/>
                    <a:pt x="30010" y="227068"/>
                  </a:cubicBezTo>
                  <a:cubicBezTo>
                    <a:pt x="21868" y="218228"/>
                    <a:pt x="15819" y="210086"/>
                    <a:pt x="11167" y="198687"/>
                  </a:cubicBezTo>
                  <a:cubicBezTo>
                    <a:pt x="9073" y="191940"/>
                    <a:pt x="13260" y="173097"/>
                    <a:pt x="29312" y="171003"/>
                  </a:cubicBezTo>
                  <a:close/>
                  <a:moveTo>
                    <a:pt x="79329" y="58872"/>
                  </a:moveTo>
                  <a:cubicBezTo>
                    <a:pt x="84680" y="54219"/>
                    <a:pt x="91426" y="47473"/>
                    <a:pt x="98172" y="40029"/>
                  </a:cubicBezTo>
                  <a:cubicBezTo>
                    <a:pt x="104221" y="31188"/>
                    <a:pt x="107478" y="15834"/>
                    <a:pt x="113526" y="8390"/>
                  </a:cubicBezTo>
                  <a:cubicBezTo>
                    <a:pt x="114922" y="6994"/>
                    <a:pt x="116318" y="6296"/>
                    <a:pt x="117481" y="5598"/>
                  </a:cubicBezTo>
                  <a:lnTo>
                    <a:pt x="117481" y="62129"/>
                  </a:lnTo>
                  <a:cubicBezTo>
                    <a:pt x="108641" y="65386"/>
                    <a:pt x="101429" y="78879"/>
                    <a:pt x="99336" y="84927"/>
                  </a:cubicBezTo>
                  <a:cubicBezTo>
                    <a:pt x="100034" y="88882"/>
                    <a:pt x="109572" y="100514"/>
                    <a:pt x="117481" y="107726"/>
                  </a:cubicBezTo>
                  <a:lnTo>
                    <a:pt x="117481" y="266616"/>
                  </a:lnTo>
                  <a:cubicBezTo>
                    <a:pt x="113526" y="270571"/>
                    <a:pt x="108176" y="274061"/>
                    <a:pt x="102593" y="274759"/>
                  </a:cubicBezTo>
                  <a:cubicBezTo>
                    <a:pt x="96544" y="275457"/>
                    <a:pt x="89798" y="270106"/>
                    <a:pt x="79096" y="267314"/>
                  </a:cubicBezTo>
                  <a:lnTo>
                    <a:pt x="79096" y="192638"/>
                  </a:lnTo>
                  <a:cubicBezTo>
                    <a:pt x="82353" y="194732"/>
                    <a:pt x="85843" y="195430"/>
                    <a:pt x="87239" y="194034"/>
                  </a:cubicBezTo>
                  <a:cubicBezTo>
                    <a:pt x="97242" y="185892"/>
                    <a:pt x="98638" y="184031"/>
                    <a:pt x="101429" y="173097"/>
                  </a:cubicBezTo>
                  <a:cubicBezTo>
                    <a:pt x="102825" y="169142"/>
                    <a:pt x="87239" y="154253"/>
                    <a:pt x="79096" y="148204"/>
                  </a:cubicBezTo>
                  <a:lnTo>
                    <a:pt x="79096" y="58640"/>
                  </a:lnTo>
                  <a:close/>
                  <a:moveTo>
                    <a:pt x="117714" y="5598"/>
                  </a:moveTo>
                  <a:cubicBezTo>
                    <a:pt x="129811" y="-1846"/>
                    <a:pt x="152609" y="-1148"/>
                    <a:pt x="163543" y="3505"/>
                  </a:cubicBezTo>
                  <a:cubicBezTo>
                    <a:pt x="173547" y="8855"/>
                    <a:pt x="174942" y="20255"/>
                    <a:pt x="172383" y="28397"/>
                  </a:cubicBezTo>
                  <a:lnTo>
                    <a:pt x="169592" y="34445"/>
                  </a:lnTo>
                  <a:cubicBezTo>
                    <a:pt x="166800" y="42588"/>
                    <a:pt x="170290" y="63990"/>
                    <a:pt x="172849" y="66084"/>
                  </a:cubicBezTo>
                  <a:cubicBezTo>
                    <a:pt x="176106" y="70039"/>
                    <a:pt x="178897" y="72830"/>
                    <a:pt x="185644" y="71435"/>
                  </a:cubicBezTo>
                  <a:cubicBezTo>
                    <a:pt x="190994" y="72132"/>
                    <a:pt x="200532" y="92372"/>
                    <a:pt x="196345" y="101677"/>
                  </a:cubicBezTo>
                  <a:cubicBezTo>
                    <a:pt x="194949" y="104934"/>
                    <a:pt x="194484" y="108424"/>
                    <a:pt x="189599" y="113774"/>
                  </a:cubicBezTo>
                  <a:cubicBezTo>
                    <a:pt x="178199" y="124476"/>
                    <a:pt x="171453" y="141923"/>
                    <a:pt x="167963" y="159604"/>
                  </a:cubicBezTo>
                  <a:cubicBezTo>
                    <a:pt x="202859" y="194499"/>
                    <a:pt x="233334" y="228929"/>
                    <a:pt x="266834" y="264523"/>
                  </a:cubicBezTo>
                  <a:cubicBezTo>
                    <a:pt x="282886" y="284762"/>
                    <a:pt x="293820" y="307560"/>
                    <a:pt x="285677" y="317796"/>
                  </a:cubicBezTo>
                  <a:cubicBezTo>
                    <a:pt x="278931" y="323845"/>
                    <a:pt x="257296" y="316401"/>
                    <a:pt x="233799" y="294300"/>
                  </a:cubicBezTo>
                  <a:lnTo>
                    <a:pt x="136325" y="202874"/>
                  </a:lnTo>
                  <a:cubicBezTo>
                    <a:pt x="131672" y="210318"/>
                    <a:pt x="127019" y="222415"/>
                    <a:pt x="120971" y="236606"/>
                  </a:cubicBezTo>
                  <a:lnTo>
                    <a:pt x="120971" y="248703"/>
                  </a:lnTo>
                  <a:cubicBezTo>
                    <a:pt x="121669" y="252658"/>
                    <a:pt x="123762" y="257544"/>
                    <a:pt x="122367" y="260800"/>
                  </a:cubicBezTo>
                  <a:cubicBezTo>
                    <a:pt x="120971" y="262894"/>
                    <a:pt x="119575" y="264755"/>
                    <a:pt x="117714" y="266849"/>
                  </a:cubicBezTo>
                  <a:lnTo>
                    <a:pt x="117714" y="107958"/>
                  </a:lnTo>
                  <a:cubicBezTo>
                    <a:pt x="122367" y="112611"/>
                    <a:pt x="127019" y="116101"/>
                    <a:pt x="128415" y="115403"/>
                  </a:cubicBezTo>
                  <a:cubicBezTo>
                    <a:pt x="136557" y="109354"/>
                    <a:pt x="137255" y="93302"/>
                    <a:pt x="135162" y="87254"/>
                  </a:cubicBezTo>
                  <a:cubicBezTo>
                    <a:pt x="133068" y="78414"/>
                    <a:pt x="129113" y="65619"/>
                    <a:pt x="119808" y="61664"/>
                  </a:cubicBezTo>
                  <a:cubicBezTo>
                    <a:pt x="119110" y="62362"/>
                    <a:pt x="118412" y="62362"/>
                    <a:pt x="117714" y="62362"/>
                  </a:cubicBezTo>
                  <a:lnTo>
                    <a:pt x="117714" y="5831"/>
                  </a:lnTo>
                  <a:close/>
                </a:path>
              </a:pathLst>
            </a:custGeom>
            <a:grpFill/>
            <a:ln w="23259"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EC9303DF-1CD0-1E88-AE45-CA7D32FB07C9}"/>
                </a:ext>
              </a:extLst>
            </p:cNvPr>
            <p:cNvSpPr/>
            <p:nvPr/>
          </p:nvSpPr>
          <p:spPr>
            <a:xfrm>
              <a:off x="6836828" y="4136201"/>
              <a:ext cx="2308216" cy="2308217"/>
            </a:xfrm>
            <a:custGeom>
              <a:avLst/>
              <a:gdLst>
                <a:gd name="connsiteX0" fmla="*/ 1154109 w 2308216"/>
                <a:gd name="connsiteY0" fmla="*/ 0 h 2308217"/>
                <a:gd name="connsiteX1" fmla="*/ 0 w 2308216"/>
                <a:gd name="connsiteY1" fmla="*/ 1154109 h 2308217"/>
                <a:gd name="connsiteX2" fmla="*/ 1154109 w 2308216"/>
                <a:gd name="connsiteY2" fmla="*/ 2308217 h 2308217"/>
                <a:gd name="connsiteX3" fmla="*/ 2308217 w 2308216"/>
                <a:gd name="connsiteY3" fmla="*/ 1154109 h 2308217"/>
                <a:gd name="connsiteX4" fmla="*/ 1154109 w 2308216"/>
                <a:gd name="connsiteY4" fmla="*/ 0 h 2308217"/>
                <a:gd name="connsiteX5" fmla="*/ 1154109 w 2308216"/>
                <a:gd name="connsiteY5" fmla="*/ 2231912 h 2308217"/>
                <a:gd name="connsiteX6" fmla="*/ 76305 w 2308216"/>
                <a:gd name="connsiteY6" fmla="*/ 1154109 h 2308217"/>
                <a:gd name="connsiteX7" fmla="*/ 1154109 w 2308216"/>
                <a:gd name="connsiteY7" fmla="*/ 76072 h 2308217"/>
                <a:gd name="connsiteX8" fmla="*/ 2231912 w 2308216"/>
                <a:gd name="connsiteY8" fmla="*/ 1153876 h 2308217"/>
                <a:gd name="connsiteX9" fmla="*/ 1154109 w 2308216"/>
                <a:gd name="connsiteY9" fmla="*/ 2231680 h 2308217"/>
                <a:gd name="connsiteX10" fmla="*/ 1154109 w 2308216"/>
                <a:gd name="connsiteY10" fmla="*/ 107478 h 2308217"/>
                <a:gd name="connsiteX11" fmla="*/ 107478 w 2308216"/>
                <a:gd name="connsiteY11" fmla="*/ 1154109 h 2308217"/>
                <a:gd name="connsiteX12" fmla="*/ 1154109 w 2308216"/>
                <a:gd name="connsiteY12" fmla="*/ 2200739 h 2308217"/>
                <a:gd name="connsiteX13" fmla="*/ 2200739 w 2308216"/>
                <a:gd name="connsiteY13" fmla="*/ 1154109 h 2308217"/>
                <a:gd name="connsiteX14" fmla="*/ 1154109 w 2308216"/>
                <a:gd name="connsiteY14" fmla="*/ 107478 h 2308217"/>
                <a:gd name="connsiteX15" fmla="*/ 1154109 w 2308216"/>
                <a:gd name="connsiteY15" fmla="*/ 2178639 h 2308217"/>
                <a:gd name="connsiteX16" fmla="*/ 129578 w 2308216"/>
                <a:gd name="connsiteY16" fmla="*/ 1154109 h 2308217"/>
                <a:gd name="connsiteX17" fmla="*/ 1154109 w 2308216"/>
                <a:gd name="connsiteY17" fmla="*/ 129346 h 2308217"/>
                <a:gd name="connsiteX18" fmla="*/ 2178639 w 2308216"/>
                <a:gd name="connsiteY18" fmla="*/ 1153876 h 2308217"/>
                <a:gd name="connsiteX19" fmla="*/ 1154109 w 2308216"/>
                <a:gd name="connsiteY19" fmla="*/ 2178406 h 230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8216" h="2308217">
                  <a:moveTo>
                    <a:pt x="1154109" y="0"/>
                  </a:moveTo>
                  <a:cubicBezTo>
                    <a:pt x="516685" y="0"/>
                    <a:pt x="0" y="516685"/>
                    <a:pt x="0" y="1154109"/>
                  </a:cubicBezTo>
                  <a:cubicBezTo>
                    <a:pt x="0" y="1791532"/>
                    <a:pt x="516685" y="2308217"/>
                    <a:pt x="1154109" y="2308217"/>
                  </a:cubicBezTo>
                  <a:cubicBezTo>
                    <a:pt x="1791532" y="2308217"/>
                    <a:pt x="2308217" y="1791532"/>
                    <a:pt x="2308217" y="1154109"/>
                  </a:cubicBezTo>
                  <a:cubicBezTo>
                    <a:pt x="2308217" y="516685"/>
                    <a:pt x="1791299" y="0"/>
                    <a:pt x="1154109" y="0"/>
                  </a:cubicBezTo>
                  <a:close/>
                  <a:moveTo>
                    <a:pt x="1154109" y="2231912"/>
                  </a:moveTo>
                  <a:cubicBezTo>
                    <a:pt x="558792" y="2231912"/>
                    <a:pt x="76305" y="1749425"/>
                    <a:pt x="76305" y="1154109"/>
                  </a:cubicBezTo>
                  <a:cubicBezTo>
                    <a:pt x="76305" y="558792"/>
                    <a:pt x="558792" y="76072"/>
                    <a:pt x="1154109" y="76072"/>
                  </a:cubicBezTo>
                  <a:cubicBezTo>
                    <a:pt x="1749425" y="76072"/>
                    <a:pt x="2231912" y="558560"/>
                    <a:pt x="2231912" y="1153876"/>
                  </a:cubicBezTo>
                  <a:cubicBezTo>
                    <a:pt x="2231912" y="1749192"/>
                    <a:pt x="1749425" y="2231680"/>
                    <a:pt x="1154109" y="2231680"/>
                  </a:cubicBezTo>
                  <a:close/>
                  <a:moveTo>
                    <a:pt x="1154109" y="107478"/>
                  </a:moveTo>
                  <a:cubicBezTo>
                    <a:pt x="576007" y="107478"/>
                    <a:pt x="107478" y="576007"/>
                    <a:pt x="107478" y="1154109"/>
                  </a:cubicBezTo>
                  <a:cubicBezTo>
                    <a:pt x="107478" y="1732210"/>
                    <a:pt x="576007" y="2200739"/>
                    <a:pt x="1154109" y="2200739"/>
                  </a:cubicBezTo>
                  <a:cubicBezTo>
                    <a:pt x="1732210" y="2200739"/>
                    <a:pt x="2200739" y="1732210"/>
                    <a:pt x="2200739" y="1154109"/>
                  </a:cubicBezTo>
                  <a:cubicBezTo>
                    <a:pt x="2200739" y="576007"/>
                    <a:pt x="1731977" y="107478"/>
                    <a:pt x="1154109" y="107478"/>
                  </a:cubicBezTo>
                  <a:close/>
                  <a:moveTo>
                    <a:pt x="1154109" y="2178639"/>
                  </a:moveTo>
                  <a:cubicBezTo>
                    <a:pt x="588104" y="2178639"/>
                    <a:pt x="129578" y="1719880"/>
                    <a:pt x="129578" y="1154109"/>
                  </a:cubicBezTo>
                  <a:cubicBezTo>
                    <a:pt x="129578" y="588337"/>
                    <a:pt x="588104" y="129346"/>
                    <a:pt x="1154109" y="129346"/>
                  </a:cubicBezTo>
                  <a:cubicBezTo>
                    <a:pt x="1720113" y="129346"/>
                    <a:pt x="2178639" y="588105"/>
                    <a:pt x="2178639" y="1153876"/>
                  </a:cubicBezTo>
                  <a:cubicBezTo>
                    <a:pt x="2178639" y="1719647"/>
                    <a:pt x="1719880" y="2178406"/>
                    <a:pt x="1154109" y="2178406"/>
                  </a:cubicBezTo>
                  <a:close/>
                </a:path>
              </a:pathLst>
            </a:custGeom>
            <a:grpFill/>
            <a:ln w="23259" cap="flat">
              <a:noFill/>
              <a:prstDash val="solid"/>
              <a:miter/>
            </a:ln>
          </p:spPr>
          <p:txBody>
            <a:bodyPr rtlCol="0" anchor="ctr"/>
            <a:lstStyle/>
            <a:p>
              <a:endParaRPr lang="zh-CN" altLang="en-US"/>
            </a:p>
          </p:txBody>
        </p:sp>
        <p:grpSp>
          <p:nvGrpSpPr>
            <p:cNvPr id="26" name="图形 7">
              <a:extLst>
                <a:ext uri="{FF2B5EF4-FFF2-40B4-BE49-F238E27FC236}">
                  <a16:creationId xmlns:a16="http://schemas.microsoft.com/office/drawing/2014/main" id="{365CD112-9291-BCD7-2791-A2316B99CF3B}"/>
                </a:ext>
              </a:extLst>
            </p:cNvPr>
            <p:cNvGrpSpPr/>
            <p:nvPr/>
          </p:nvGrpSpPr>
          <p:grpSpPr>
            <a:xfrm>
              <a:off x="7081793" y="4962525"/>
              <a:ext cx="1839687" cy="1259492"/>
              <a:chOff x="7081793" y="4962525"/>
              <a:chExt cx="1839687" cy="1259492"/>
            </a:xfrm>
            <a:grpFill/>
          </p:grpSpPr>
          <p:sp>
            <p:nvSpPr>
              <p:cNvPr id="28" name="任意多边形: 形状 27">
                <a:extLst>
                  <a:ext uri="{FF2B5EF4-FFF2-40B4-BE49-F238E27FC236}">
                    <a16:creationId xmlns:a16="http://schemas.microsoft.com/office/drawing/2014/main" id="{5FA5EBC3-3FD5-FF27-912A-36EE2A38E5A9}"/>
                  </a:ext>
                </a:extLst>
              </p:cNvPr>
              <p:cNvSpPr/>
              <p:nvPr/>
            </p:nvSpPr>
            <p:spPr>
              <a:xfrm>
                <a:off x="7123019" y="4962525"/>
                <a:ext cx="186125" cy="158890"/>
              </a:xfrm>
              <a:custGeom>
                <a:avLst/>
                <a:gdLst>
                  <a:gd name="connsiteX0" fmla="*/ 168147 w 186125"/>
                  <a:gd name="connsiteY0" fmla="*/ 158891 h 158890"/>
                  <a:gd name="connsiteX1" fmla="*/ 110918 w 186125"/>
                  <a:gd name="connsiteY1" fmla="*/ 144002 h 158890"/>
                  <a:gd name="connsiteX2" fmla="*/ 112314 w 186125"/>
                  <a:gd name="connsiteY2" fmla="*/ 138884 h 158890"/>
                  <a:gd name="connsiteX3" fmla="*/ 151862 w 186125"/>
                  <a:gd name="connsiteY3" fmla="*/ 130742 h 158890"/>
                  <a:gd name="connsiteX4" fmla="*/ 173730 w 186125"/>
                  <a:gd name="connsiteY4" fmla="*/ 103523 h 158890"/>
                  <a:gd name="connsiteX5" fmla="*/ 172567 w 186125"/>
                  <a:gd name="connsiteY5" fmla="*/ 81190 h 158890"/>
                  <a:gd name="connsiteX6" fmla="*/ 158841 w 186125"/>
                  <a:gd name="connsiteY6" fmla="*/ 69093 h 158890"/>
                  <a:gd name="connsiteX7" fmla="*/ 148140 w 186125"/>
                  <a:gd name="connsiteY7" fmla="*/ 69093 h 158890"/>
                  <a:gd name="connsiteX8" fmla="*/ 133019 w 186125"/>
                  <a:gd name="connsiteY8" fmla="*/ 77468 h 158890"/>
                  <a:gd name="connsiteX9" fmla="*/ 110453 w 186125"/>
                  <a:gd name="connsiteY9" fmla="*/ 100499 h 158890"/>
                  <a:gd name="connsiteX10" fmla="*/ 71137 w 186125"/>
                  <a:gd name="connsiteY10" fmla="*/ 132835 h 158890"/>
                  <a:gd name="connsiteX11" fmla="*/ 38336 w 186125"/>
                  <a:gd name="connsiteY11" fmla="*/ 134696 h 158890"/>
                  <a:gd name="connsiteX12" fmla="*/ 6232 w 186125"/>
                  <a:gd name="connsiteY12" fmla="*/ 107478 h 158890"/>
                  <a:gd name="connsiteX13" fmla="*/ 2975 w 186125"/>
                  <a:gd name="connsiteY13" fmla="*/ 60718 h 158890"/>
                  <a:gd name="connsiteX14" fmla="*/ 9023 w 186125"/>
                  <a:gd name="connsiteY14" fmla="*/ 46062 h 158890"/>
                  <a:gd name="connsiteX15" fmla="*/ 20190 w 186125"/>
                  <a:gd name="connsiteY15" fmla="*/ 29777 h 158890"/>
                  <a:gd name="connsiteX16" fmla="*/ 25541 w 186125"/>
                  <a:gd name="connsiteY16" fmla="*/ 20472 h 158890"/>
                  <a:gd name="connsiteX17" fmla="*/ 25075 w 186125"/>
                  <a:gd name="connsiteY17" fmla="*/ 12795 h 158890"/>
                  <a:gd name="connsiteX18" fmla="*/ 19027 w 186125"/>
                  <a:gd name="connsiteY18" fmla="*/ 4653 h 158890"/>
                  <a:gd name="connsiteX19" fmla="*/ 20423 w 186125"/>
                  <a:gd name="connsiteY19" fmla="*/ 0 h 158890"/>
                  <a:gd name="connsiteX20" fmla="*/ 84863 w 186125"/>
                  <a:gd name="connsiteY20" fmla="*/ 18378 h 158890"/>
                  <a:gd name="connsiteX21" fmla="*/ 83467 w 186125"/>
                  <a:gd name="connsiteY21" fmla="*/ 23031 h 158890"/>
                  <a:gd name="connsiteX22" fmla="*/ 36009 w 186125"/>
                  <a:gd name="connsiteY22" fmla="*/ 32569 h 158890"/>
                  <a:gd name="connsiteX23" fmla="*/ 12048 w 186125"/>
                  <a:gd name="connsiteY23" fmla="*/ 62579 h 158890"/>
                  <a:gd name="connsiteX24" fmla="*/ 13211 w 186125"/>
                  <a:gd name="connsiteY24" fmla="*/ 87239 h 158890"/>
                  <a:gd name="connsiteX25" fmla="*/ 28798 w 186125"/>
                  <a:gd name="connsiteY25" fmla="*/ 100731 h 158890"/>
                  <a:gd name="connsiteX26" fmla="*/ 41360 w 186125"/>
                  <a:gd name="connsiteY26" fmla="*/ 100731 h 158890"/>
                  <a:gd name="connsiteX27" fmla="*/ 54853 w 186125"/>
                  <a:gd name="connsiteY27" fmla="*/ 93985 h 158890"/>
                  <a:gd name="connsiteX28" fmla="*/ 74627 w 186125"/>
                  <a:gd name="connsiteY28" fmla="*/ 74676 h 158890"/>
                  <a:gd name="connsiteX29" fmla="*/ 103706 w 186125"/>
                  <a:gd name="connsiteY29" fmla="*/ 46760 h 158890"/>
                  <a:gd name="connsiteX30" fmla="*/ 126039 w 186125"/>
                  <a:gd name="connsiteY30" fmla="*/ 36291 h 158890"/>
                  <a:gd name="connsiteX31" fmla="*/ 149536 w 186125"/>
                  <a:gd name="connsiteY31" fmla="*/ 36989 h 158890"/>
                  <a:gd name="connsiteX32" fmla="*/ 180011 w 186125"/>
                  <a:gd name="connsiteY32" fmla="*/ 61881 h 158890"/>
                  <a:gd name="connsiteX33" fmla="*/ 183501 w 186125"/>
                  <a:gd name="connsiteY33" fmla="*/ 103756 h 158890"/>
                  <a:gd name="connsiteX34" fmla="*/ 176987 w 186125"/>
                  <a:gd name="connsiteY34" fmla="*/ 119342 h 158890"/>
                  <a:gd name="connsiteX35" fmla="*/ 167216 w 186125"/>
                  <a:gd name="connsiteY35" fmla="*/ 132137 h 158890"/>
                  <a:gd name="connsiteX36" fmla="*/ 159772 w 186125"/>
                  <a:gd name="connsiteY36" fmla="*/ 142839 h 158890"/>
                  <a:gd name="connsiteX37" fmla="*/ 160237 w 186125"/>
                  <a:gd name="connsiteY37" fmla="*/ 148655 h 158890"/>
                  <a:gd name="connsiteX38" fmla="*/ 168845 w 186125"/>
                  <a:gd name="connsiteY38" fmla="*/ 154936 h 158890"/>
                  <a:gd name="connsiteX39" fmla="*/ 167681 w 186125"/>
                  <a:gd name="connsiteY39" fmla="*/ 158658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125" h="158890">
                    <a:moveTo>
                      <a:pt x="168147" y="158891"/>
                    </a:moveTo>
                    <a:lnTo>
                      <a:pt x="110918" y="144002"/>
                    </a:lnTo>
                    <a:lnTo>
                      <a:pt x="112314" y="138884"/>
                    </a:lnTo>
                    <a:cubicBezTo>
                      <a:pt x="127203" y="140512"/>
                      <a:pt x="140463" y="137721"/>
                      <a:pt x="151862" y="130742"/>
                    </a:cubicBezTo>
                    <a:cubicBezTo>
                      <a:pt x="163261" y="123762"/>
                      <a:pt x="170473" y="114690"/>
                      <a:pt x="173730" y="103523"/>
                    </a:cubicBezTo>
                    <a:cubicBezTo>
                      <a:pt x="176289" y="94916"/>
                      <a:pt x="175824" y="87471"/>
                      <a:pt x="172567" y="81190"/>
                    </a:cubicBezTo>
                    <a:cubicBezTo>
                      <a:pt x="169310" y="74909"/>
                      <a:pt x="164890" y="70954"/>
                      <a:pt x="158841" y="69093"/>
                    </a:cubicBezTo>
                    <a:cubicBezTo>
                      <a:pt x="155119" y="67930"/>
                      <a:pt x="151397" y="67930"/>
                      <a:pt x="148140" y="69093"/>
                    </a:cubicBezTo>
                    <a:cubicBezTo>
                      <a:pt x="143487" y="70489"/>
                      <a:pt x="138602" y="73280"/>
                      <a:pt x="133019" y="77468"/>
                    </a:cubicBezTo>
                    <a:cubicBezTo>
                      <a:pt x="129064" y="80725"/>
                      <a:pt x="121619" y="88402"/>
                      <a:pt x="110453" y="100499"/>
                    </a:cubicBezTo>
                    <a:cubicBezTo>
                      <a:pt x="94866" y="117714"/>
                      <a:pt x="81839" y="128415"/>
                      <a:pt x="71137" y="132835"/>
                    </a:cubicBezTo>
                    <a:cubicBezTo>
                      <a:pt x="60436" y="137255"/>
                      <a:pt x="49502" y="137721"/>
                      <a:pt x="38336" y="134696"/>
                    </a:cubicBezTo>
                    <a:cubicBezTo>
                      <a:pt x="24145" y="130742"/>
                      <a:pt x="13444" y="121669"/>
                      <a:pt x="6232" y="107478"/>
                    </a:cubicBezTo>
                    <a:cubicBezTo>
                      <a:pt x="-747" y="93520"/>
                      <a:pt x="-1910" y="77933"/>
                      <a:pt x="2975" y="60718"/>
                    </a:cubicBezTo>
                    <a:cubicBezTo>
                      <a:pt x="4371" y="55367"/>
                      <a:pt x="6464" y="50482"/>
                      <a:pt x="9023" y="46062"/>
                    </a:cubicBezTo>
                    <a:cubicBezTo>
                      <a:pt x="11582" y="41642"/>
                      <a:pt x="15305" y="36291"/>
                      <a:pt x="20190" y="29777"/>
                    </a:cubicBezTo>
                    <a:cubicBezTo>
                      <a:pt x="22982" y="26288"/>
                      <a:pt x="24843" y="23264"/>
                      <a:pt x="25541" y="20472"/>
                    </a:cubicBezTo>
                    <a:cubicBezTo>
                      <a:pt x="26239" y="18378"/>
                      <a:pt x="26006" y="15819"/>
                      <a:pt x="25075" y="12795"/>
                    </a:cubicBezTo>
                    <a:cubicBezTo>
                      <a:pt x="24145" y="10003"/>
                      <a:pt x="22051" y="7212"/>
                      <a:pt x="19027" y="4653"/>
                    </a:cubicBezTo>
                    <a:lnTo>
                      <a:pt x="20423" y="0"/>
                    </a:lnTo>
                    <a:lnTo>
                      <a:pt x="84863" y="18378"/>
                    </a:lnTo>
                    <a:lnTo>
                      <a:pt x="83467" y="23031"/>
                    </a:lnTo>
                    <a:cubicBezTo>
                      <a:pt x="64391" y="21635"/>
                      <a:pt x="48572" y="24659"/>
                      <a:pt x="36009" y="32569"/>
                    </a:cubicBezTo>
                    <a:cubicBezTo>
                      <a:pt x="23447" y="40479"/>
                      <a:pt x="15537" y="50482"/>
                      <a:pt x="12048" y="62579"/>
                    </a:cubicBezTo>
                    <a:cubicBezTo>
                      <a:pt x="9256" y="71885"/>
                      <a:pt x="9721" y="80260"/>
                      <a:pt x="13211" y="87239"/>
                    </a:cubicBezTo>
                    <a:cubicBezTo>
                      <a:pt x="16700" y="94218"/>
                      <a:pt x="21818" y="98870"/>
                      <a:pt x="28798" y="100731"/>
                    </a:cubicBezTo>
                    <a:cubicBezTo>
                      <a:pt x="32752" y="101895"/>
                      <a:pt x="36940" y="101895"/>
                      <a:pt x="41360" y="100731"/>
                    </a:cubicBezTo>
                    <a:cubicBezTo>
                      <a:pt x="45780" y="99568"/>
                      <a:pt x="50200" y="97475"/>
                      <a:pt x="54853" y="93985"/>
                    </a:cubicBezTo>
                    <a:cubicBezTo>
                      <a:pt x="59506" y="90495"/>
                      <a:pt x="66019" y="84214"/>
                      <a:pt x="74627" y="74676"/>
                    </a:cubicBezTo>
                    <a:cubicBezTo>
                      <a:pt x="86724" y="61416"/>
                      <a:pt x="96262" y="52110"/>
                      <a:pt x="103706" y="46760"/>
                    </a:cubicBezTo>
                    <a:cubicBezTo>
                      <a:pt x="110918" y="41409"/>
                      <a:pt x="118595" y="37920"/>
                      <a:pt x="126039" y="36291"/>
                    </a:cubicBezTo>
                    <a:cubicBezTo>
                      <a:pt x="133716" y="34430"/>
                      <a:pt x="141626" y="34895"/>
                      <a:pt x="149536" y="36989"/>
                    </a:cubicBezTo>
                    <a:cubicBezTo>
                      <a:pt x="163029" y="40944"/>
                      <a:pt x="173265" y="49086"/>
                      <a:pt x="180011" y="61881"/>
                    </a:cubicBezTo>
                    <a:cubicBezTo>
                      <a:pt x="186758" y="74676"/>
                      <a:pt x="187921" y="88634"/>
                      <a:pt x="183501" y="103756"/>
                    </a:cubicBezTo>
                    <a:cubicBezTo>
                      <a:pt x="181872" y="109339"/>
                      <a:pt x="179778" y="114457"/>
                      <a:pt x="176987" y="119342"/>
                    </a:cubicBezTo>
                    <a:cubicBezTo>
                      <a:pt x="174893" y="123065"/>
                      <a:pt x="171636" y="127252"/>
                      <a:pt x="167216" y="132137"/>
                    </a:cubicBezTo>
                    <a:cubicBezTo>
                      <a:pt x="162796" y="137023"/>
                      <a:pt x="160470" y="140512"/>
                      <a:pt x="159772" y="142839"/>
                    </a:cubicBezTo>
                    <a:cubicBezTo>
                      <a:pt x="159074" y="144932"/>
                      <a:pt x="159306" y="147026"/>
                      <a:pt x="160237" y="148655"/>
                    </a:cubicBezTo>
                    <a:cubicBezTo>
                      <a:pt x="161168" y="150283"/>
                      <a:pt x="164192" y="152377"/>
                      <a:pt x="168845" y="154936"/>
                    </a:cubicBezTo>
                    <a:lnTo>
                      <a:pt x="167681" y="158658"/>
                    </a:lnTo>
                    <a:close/>
                  </a:path>
                </a:pathLst>
              </a:custGeom>
              <a:grpFill/>
              <a:ln w="2325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A4F597FF-2BF2-03DC-9EF7-C4EF1C8E4606}"/>
                  </a:ext>
                </a:extLst>
              </p:cNvPr>
              <p:cNvSpPr/>
              <p:nvPr/>
            </p:nvSpPr>
            <p:spPr>
              <a:xfrm>
                <a:off x="7089988" y="5124439"/>
                <a:ext cx="193268" cy="181921"/>
              </a:xfrm>
              <a:custGeom>
                <a:avLst/>
                <a:gdLst>
                  <a:gd name="connsiteX0" fmla="*/ 193036 w 193268"/>
                  <a:gd name="connsiteY0" fmla="*/ 931 h 181921"/>
                  <a:gd name="connsiteX1" fmla="*/ 180706 w 193268"/>
                  <a:gd name="connsiteY1" fmla="*/ 91659 h 181921"/>
                  <a:gd name="connsiteX2" fmla="*/ 175821 w 193268"/>
                  <a:gd name="connsiteY2" fmla="*/ 90961 h 181921"/>
                  <a:gd name="connsiteX3" fmla="*/ 176519 w 193268"/>
                  <a:gd name="connsiteY3" fmla="*/ 86541 h 181921"/>
                  <a:gd name="connsiteX4" fmla="*/ 176519 w 193268"/>
                  <a:gd name="connsiteY4" fmla="*/ 72117 h 181921"/>
                  <a:gd name="connsiteX5" fmla="*/ 171401 w 193268"/>
                  <a:gd name="connsiteY5" fmla="*/ 65836 h 181921"/>
                  <a:gd name="connsiteX6" fmla="*/ 152790 w 193268"/>
                  <a:gd name="connsiteY6" fmla="*/ 61649 h 181921"/>
                  <a:gd name="connsiteX7" fmla="*/ 66715 w 193268"/>
                  <a:gd name="connsiteY7" fmla="*/ 50017 h 181921"/>
                  <a:gd name="connsiteX8" fmla="*/ 35076 w 193268"/>
                  <a:gd name="connsiteY8" fmla="*/ 49319 h 181921"/>
                  <a:gd name="connsiteX9" fmla="*/ 20885 w 193268"/>
                  <a:gd name="connsiteY9" fmla="*/ 59322 h 181921"/>
                  <a:gd name="connsiteX10" fmla="*/ 12976 w 193268"/>
                  <a:gd name="connsiteY10" fmla="*/ 79329 h 181921"/>
                  <a:gd name="connsiteX11" fmla="*/ 16000 w 193268"/>
                  <a:gd name="connsiteY11" fmla="*/ 104454 h 181921"/>
                  <a:gd name="connsiteX12" fmla="*/ 31586 w 193268"/>
                  <a:gd name="connsiteY12" fmla="*/ 121901 h 181921"/>
                  <a:gd name="connsiteX13" fmla="*/ 70204 w 193268"/>
                  <a:gd name="connsiteY13" fmla="*/ 132137 h 181921"/>
                  <a:gd name="connsiteX14" fmla="*/ 141856 w 193268"/>
                  <a:gd name="connsiteY14" fmla="*/ 141908 h 181921"/>
                  <a:gd name="connsiteX15" fmla="*/ 159071 w 193268"/>
                  <a:gd name="connsiteY15" fmla="*/ 141908 h 181921"/>
                  <a:gd name="connsiteX16" fmla="*/ 166981 w 193268"/>
                  <a:gd name="connsiteY16" fmla="*/ 136557 h 181921"/>
                  <a:gd name="connsiteX17" fmla="*/ 172099 w 193268"/>
                  <a:gd name="connsiteY17" fmla="*/ 120506 h 181921"/>
                  <a:gd name="connsiteX18" fmla="*/ 176984 w 193268"/>
                  <a:gd name="connsiteY18" fmla="*/ 121203 h 181921"/>
                  <a:gd name="connsiteX19" fmla="*/ 168609 w 193268"/>
                  <a:gd name="connsiteY19" fmla="*/ 181922 h 181921"/>
                  <a:gd name="connsiteX20" fmla="*/ 163724 w 193268"/>
                  <a:gd name="connsiteY20" fmla="*/ 181224 h 181921"/>
                  <a:gd name="connsiteX21" fmla="*/ 164189 w 193268"/>
                  <a:gd name="connsiteY21" fmla="*/ 177502 h 181921"/>
                  <a:gd name="connsiteX22" fmla="*/ 162793 w 193268"/>
                  <a:gd name="connsiteY22" fmla="*/ 164707 h 181921"/>
                  <a:gd name="connsiteX23" fmla="*/ 154884 w 193268"/>
                  <a:gd name="connsiteY23" fmla="*/ 156332 h 181921"/>
                  <a:gd name="connsiteX24" fmla="*/ 140228 w 193268"/>
                  <a:gd name="connsiteY24" fmla="*/ 152609 h 181921"/>
                  <a:gd name="connsiteX25" fmla="*/ 73461 w 193268"/>
                  <a:gd name="connsiteY25" fmla="*/ 143537 h 181921"/>
                  <a:gd name="connsiteX26" fmla="*/ 29260 w 193268"/>
                  <a:gd name="connsiteY26" fmla="*/ 133301 h 181921"/>
                  <a:gd name="connsiteX27" fmla="*/ 6694 w 193268"/>
                  <a:gd name="connsiteY27" fmla="*/ 110037 h 181921"/>
                  <a:gd name="connsiteX28" fmla="*/ 1111 w 193268"/>
                  <a:gd name="connsiteY28" fmla="*/ 65371 h 181921"/>
                  <a:gd name="connsiteX29" fmla="*/ 12045 w 193268"/>
                  <a:gd name="connsiteY29" fmla="*/ 30941 h 181921"/>
                  <a:gd name="connsiteX30" fmla="*/ 36472 w 193268"/>
                  <a:gd name="connsiteY30" fmla="*/ 9771 h 181921"/>
                  <a:gd name="connsiteX31" fmla="*/ 72298 w 193268"/>
                  <a:gd name="connsiteY31" fmla="*/ 7444 h 181921"/>
                  <a:gd name="connsiteX32" fmla="*/ 158373 w 193268"/>
                  <a:gd name="connsiteY32" fmla="*/ 19076 h 181921"/>
                  <a:gd name="connsiteX33" fmla="*/ 177449 w 193268"/>
                  <a:gd name="connsiteY33" fmla="*/ 20007 h 181921"/>
                  <a:gd name="connsiteX34" fmla="*/ 184196 w 193268"/>
                  <a:gd name="connsiteY34" fmla="*/ 14889 h 181921"/>
                  <a:gd name="connsiteX35" fmla="*/ 188383 w 193268"/>
                  <a:gd name="connsiteY35" fmla="*/ 0 h 181921"/>
                  <a:gd name="connsiteX36" fmla="*/ 193269 w 193268"/>
                  <a:gd name="connsiteY36" fmla="*/ 698 h 18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3268" h="181921">
                    <a:moveTo>
                      <a:pt x="193036" y="931"/>
                    </a:moveTo>
                    <a:lnTo>
                      <a:pt x="180706" y="91659"/>
                    </a:lnTo>
                    <a:lnTo>
                      <a:pt x="175821" y="90961"/>
                    </a:lnTo>
                    <a:lnTo>
                      <a:pt x="176519" y="86541"/>
                    </a:lnTo>
                    <a:cubicBezTo>
                      <a:pt x="177449" y="79794"/>
                      <a:pt x="177449" y="74909"/>
                      <a:pt x="176519" y="72117"/>
                    </a:cubicBezTo>
                    <a:cubicBezTo>
                      <a:pt x="175356" y="69326"/>
                      <a:pt x="173727" y="67232"/>
                      <a:pt x="171401" y="65836"/>
                    </a:cubicBezTo>
                    <a:cubicBezTo>
                      <a:pt x="169075" y="64440"/>
                      <a:pt x="162793" y="63044"/>
                      <a:pt x="152790" y="61649"/>
                    </a:cubicBezTo>
                    <a:lnTo>
                      <a:pt x="66715" y="50017"/>
                    </a:lnTo>
                    <a:cubicBezTo>
                      <a:pt x="50895" y="47923"/>
                      <a:pt x="40427" y="47690"/>
                      <a:pt x="35076" y="49319"/>
                    </a:cubicBezTo>
                    <a:cubicBezTo>
                      <a:pt x="29725" y="50947"/>
                      <a:pt x="24840" y="54437"/>
                      <a:pt x="20885" y="59322"/>
                    </a:cubicBezTo>
                    <a:cubicBezTo>
                      <a:pt x="16698" y="64208"/>
                      <a:pt x="14139" y="70954"/>
                      <a:pt x="12976" y="79329"/>
                    </a:cubicBezTo>
                    <a:cubicBezTo>
                      <a:pt x="11580" y="88867"/>
                      <a:pt x="12743" y="97242"/>
                      <a:pt x="16000" y="104454"/>
                    </a:cubicBezTo>
                    <a:cubicBezTo>
                      <a:pt x="19489" y="111665"/>
                      <a:pt x="24607" y="117481"/>
                      <a:pt x="31586" y="121901"/>
                    </a:cubicBezTo>
                    <a:cubicBezTo>
                      <a:pt x="38566" y="126322"/>
                      <a:pt x="51593" y="129578"/>
                      <a:pt x="70204" y="132137"/>
                    </a:cubicBezTo>
                    <a:lnTo>
                      <a:pt x="141856" y="141908"/>
                    </a:lnTo>
                    <a:cubicBezTo>
                      <a:pt x="149766" y="143071"/>
                      <a:pt x="155349" y="142839"/>
                      <a:pt x="159071" y="141908"/>
                    </a:cubicBezTo>
                    <a:cubicBezTo>
                      <a:pt x="162561" y="140745"/>
                      <a:pt x="165352" y="138884"/>
                      <a:pt x="166981" y="136557"/>
                    </a:cubicBezTo>
                    <a:cubicBezTo>
                      <a:pt x="169540" y="132835"/>
                      <a:pt x="171168" y="127485"/>
                      <a:pt x="172099" y="120506"/>
                    </a:cubicBezTo>
                    <a:lnTo>
                      <a:pt x="176984" y="121203"/>
                    </a:lnTo>
                    <a:lnTo>
                      <a:pt x="168609" y="181922"/>
                    </a:lnTo>
                    <a:lnTo>
                      <a:pt x="163724" y="181224"/>
                    </a:lnTo>
                    <a:lnTo>
                      <a:pt x="164189" y="177502"/>
                    </a:lnTo>
                    <a:cubicBezTo>
                      <a:pt x="164887" y="172616"/>
                      <a:pt x="164422" y="168429"/>
                      <a:pt x="162793" y="164707"/>
                    </a:cubicBezTo>
                    <a:cubicBezTo>
                      <a:pt x="161165" y="161217"/>
                      <a:pt x="158606" y="158425"/>
                      <a:pt x="154884" y="156332"/>
                    </a:cubicBezTo>
                    <a:cubicBezTo>
                      <a:pt x="152325" y="154936"/>
                      <a:pt x="147439" y="153540"/>
                      <a:pt x="140228" y="152609"/>
                    </a:cubicBezTo>
                    <a:lnTo>
                      <a:pt x="73461" y="143537"/>
                    </a:lnTo>
                    <a:cubicBezTo>
                      <a:pt x="52756" y="140745"/>
                      <a:pt x="38100" y="137255"/>
                      <a:pt x="29260" y="133301"/>
                    </a:cubicBezTo>
                    <a:cubicBezTo>
                      <a:pt x="20420" y="129346"/>
                      <a:pt x="12976" y="121436"/>
                      <a:pt x="6694" y="110037"/>
                    </a:cubicBezTo>
                    <a:cubicBezTo>
                      <a:pt x="413" y="98405"/>
                      <a:pt x="-1448" y="83516"/>
                      <a:pt x="1111" y="65371"/>
                    </a:cubicBezTo>
                    <a:cubicBezTo>
                      <a:pt x="3205" y="50249"/>
                      <a:pt x="6927" y="38618"/>
                      <a:pt x="12045" y="30941"/>
                    </a:cubicBezTo>
                    <a:cubicBezTo>
                      <a:pt x="19024" y="20472"/>
                      <a:pt x="27399" y="13260"/>
                      <a:pt x="36472" y="9771"/>
                    </a:cubicBezTo>
                    <a:cubicBezTo>
                      <a:pt x="45777" y="6281"/>
                      <a:pt x="57642" y="5583"/>
                      <a:pt x="72298" y="7444"/>
                    </a:cubicBezTo>
                    <a:lnTo>
                      <a:pt x="158373" y="19076"/>
                    </a:lnTo>
                    <a:cubicBezTo>
                      <a:pt x="168377" y="20472"/>
                      <a:pt x="174890" y="20705"/>
                      <a:pt x="177449" y="20007"/>
                    </a:cubicBezTo>
                    <a:cubicBezTo>
                      <a:pt x="180008" y="19309"/>
                      <a:pt x="182335" y="17448"/>
                      <a:pt x="184196" y="14889"/>
                    </a:cubicBezTo>
                    <a:cubicBezTo>
                      <a:pt x="186057" y="12330"/>
                      <a:pt x="187453" y="7444"/>
                      <a:pt x="188383" y="0"/>
                    </a:cubicBezTo>
                    <a:lnTo>
                      <a:pt x="193269" y="698"/>
                    </a:lnTo>
                    <a:close/>
                  </a:path>
                </a:pathLst>
              </a:custGeom>
              <a:grpFill/>
              <a:ln w="2325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DBB93F64-36BB-19B2-39B2-0CA879FFD3D9}"/>
                  </a:ext>
                </a:extLst>
              </p:cNvPr>
              <p:cNvSpPr/>
              <p:nvPr/>
            </p:nvSpPr>
            <p:spPr>
              <a:xfrm>
                <a:off x="7081793" y="5277747"/>
                <a:ext cx="186574" cy="182619"/>
              </a:xfrm>
              <a:custGeom>
                <a:avLst/>
                <a:gdLst>
                  <a:gd name="connsiteX0" fmla="*/ 180293 w 186574"/>
                  <a:gd name="connsiteY0" fmla="*/ 62114 h 182619"/>
                  <a:gd name="connsiteX1" fmla="*/ 74909 w 186574"/>
                  <a:gd name="connsiteY1" fmla="*/ 155168 h 182619"/>
                  <a:gd name="connsiteX2" fmla="*/ 150981 w 186574"/>
                  <a:gd name="connsiteY2" fmla="*/ 151214 h 182619"/>
                  <a:gd name="connsiteX3" fmla="*/ 172383 w 186574"/>
                  <a:gd name="connsiteY3" fmla="*/ 145630 h 182619"/>
                  <a:gd name="connsiteX4" fmla="*/ 178665 w 186574"/>
                  <a:gd name="connsiteY4" fmla="*/ 124228 h 182619"/>
                  <a:gd name="connsiteX5" fmla="*/ 183550 w 186574"/>
                  <a:gd name="connsiteY5" fmla="*/ 124228 h 182619"/>
                  <a:gd name="connsiteX6" fmla="*/ 186574 w 186574"/>
                  <a:gd name="connsiteY6" fmla="*/ 182619 h 182619"/>
                  <a:gd name="connsiteX7" fmla="*/ 181689 w 186574"/>
                  <a:gd name="connsiteY7" fmla="*/ 182619 h 182619"/>
                  <a:gd name="connsiteX8" fmla="*/ 177269 w 186574"/>
                  <a:gd name="connsiteY8" fmla="*/ 167963 h 182619"/>
                  <a:gd name="connsiteX9" fmla="*/ 169592 w 186574"/>
                  <a:gd name="connsiteY9" fmla="*/ 162380 h 182619"/>
                  <a:gd name="connsiteX10" fmla="*/ 151679 w 186574"/>
                  <a:gd name="connsiteY10" fmla="*/ 161217 h 182619"/>
                  <a:gd name="connsiteX11" fmla="*/ 4187 w 186574"/>
                  <a:gd name="connsiteY11" fmla="*/ 168661 h 182619"/>
                  <a:gd name="connsiteX12" fmla="*/ 4187 w 186574"/>
                  <a:gd name="connsiteY12" fmla="*/ 164241 h 182619"/>
                  <a:gd name="connsiteX13" fmla="*/ 145398 w 186574"/>
                  <a:gd name="connsiteY13" fmla="*/ 36989 h 182619"/>
                  <a:gd name="connsiteX14" fmla="*/ 32802 w 186574"/>
                  <a:gd name="connsiteY14" fmla="*/ 42805 h 182619"/>
                  <a:gd name="connsiteX15" fmla="*/ 12562 w 186574"/>
                  <a:gd name="connsiteY15" fmla="*/ 50947 h 182619"/>
                  <a:gd name="connsiteX16" fmla="*/ 7910 w 186574"/>
                  <a:gd name="connsiteY16" fmla="*/ 67232 h 182619"/>
                  <a:gd name="connsiteX17" fmla="*/ 7910 w 186574"/>
                  <a:gd name="connsiteY17" fmla="*/ 71419 h 182619"/>
                  <a:gd name="connsiteX18" fmla="*/ 3257 w 186574"/>
                  <a:gd name="connsiteY18" fmla="*/ 71652 h 182619"/>
                  <a:gd name="connsiteX19" fmla="*/ 0 w 186574"/>
                  <a:gd name="connsiteY19" fmla="*/ 8840 h 182619"/>
                  <a:gd name="connsiteX20" fmla="*/ 4885 w 186574"/>
                  <a:gd name="connsiteY20" fmla="*/ 8840 h 182619"/>
                  <a:gd name="connsiteX21" fmla="*/ 11864 w 186574"/>
                  <a:gd name="connsiteY21" fmla="*/ 28614 h 182619"/>
                  <a:gd name="connsiteX22" fmla="*/ 32104 w 186574"/>
                  <a:gd name="connsiteY22" fmla="*/ 33267 h 182619"/>
                  <a:gd name="connsiteX23" fmla="*/ 157029 w 186574"/>
                  <a:gd name="connsiteY23" fmla="*/ 26986 h 182619"/>
                  <a:gd name="connsiteX24" fmla="*/ 161450 w 186574"/>
                  <a:gd name="connsiteY24" fmla="*/ 23031 h 182619"/>
                  <a:gd name="connsiteX25" fmla="*/ 170290 w 186574"/>
                  <a:gd name="connsiteY25" fmla="*/ 12562 h 182619"/>
                  <a:gd name="connsiteX26" fmla="*/ 172151 w 186574"/>
                  <a:gd name="connsiteY26" fmla="*/ 0 h 182619"/>
                  <a:gd name="connsiteX27" fmla="*/ 177036 w 186574"/>
                  <a:gd name="connsiteY27" fmla="*/ 0 h 182619"/>
                  <a:gd name="connsiteX28" fmla="*/ 180293 w 186574"/>
                  <a:gd name="connsiteY28" fmla="*/ 62579 h 18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574" h="182619">
                    <a:moveTo>
                      <a:pt x="180293" y="62114"/>
                    </a:moveTo>
                    <a:lnTo>
                      <a:pt x="74909" y="155168"/>
                    </a:lnTo>
                    <a:lnTo>
                      <a:pt x="150981" y="151214"/>
                    </a:lnTo>
                    <a:cubicBezTo>
                      <a:pt x="161682" y="150748"/>
                      <a:pt x="168661" y="148887"/>
                      <a:pt x="172383" y="145630"/>
                    </a:cubicBezTo>
                    <a:cubicBezTo>
                      <a:pt x="177269" y="141210"/>
                      <a:pt x="179363" y="133999"/>
                      <a:pt x="178665" y="124228"/>
                    </a:cubicBezTo>
                    <a:lnTo>
                      <a:pt x="183550" y="124228"/>
                    </a:lnTo>
                    <a:cubicBezTo>
                      <a:pt x="183550" y="124228"/>
                      <a:pt x="186574" y="182619"/>
                      <a:pt x="186574" y="182619"/>
                    </a:cubicBezTo>
                    <a:lnTo>
                      <a:pt x="181689" y="182619"/>
                    </a:lnTo>
                    <a:cubicBezTo>
                      <a:pt x="180293" y="175408"/>
                      <a:pt x="178897" y="170522"/>
                      <a:pt x="177269" y="167963"/>
                    </a:cubicBezTo>
                    <a:cubicBezTo>
                      <a:pt x="175640" y="165404"/>
                      <a:pt x="173081" y="163543"/>
                      <a:pt x="169592" y="162380"/>
                    </a:cubicBezTo>
                    <a:cubicBezTo>
                      <a:pt x="166102" y="161217"/>
                      <a:pt x="160054" y="160752"/>
                      <a:pt x="151679" y="161217"/>
                    </a:cubicBezTo>
                    <a:lnTo>
                      <a:pt x="4187" y="168661"/>
                    </a:lnTo>
                    <a:lnTo>
                      <a:pt x="4187" y="164241"/>
                    </a:lnTo>
                    <a:cubicBezTo>
                      <a:pt x="4187" y="164241"/>
                      <a:pt x="145398" y="36989"/>
                      <a:pt x="145398" y="36989"/>
                    </a:cubicBezTo>
                    <a:lnTo>
                      <a:pt x="32802" y="42805"/>
                    </a:lnTo>
                    <a:cubicBezTo>
                      <a:pt x="22566" y="43270"/>
                      <a:pt x="15819" y="46062"/>
                      <a:pt x="12562" y="50947"/>
                    </a:cubicBezTo>
                    <a:cubicBezTo>
                      <a:pt x="9305" y="55833"/>
                      <a:pt x="7677" y="61183"/>
                      <a:pt x="7910" y="67232"/>
                    </a:cubicBezTo>
                    <a:lnTo>
                      <a:pt x="7910" y="71419"/>
                    </a:lnTo>
                    <a:cubicBezTo>
                      <a:pt x="7910" y="71419"/>
                      <a:pt x="3257" y="71652"/>
                      <a:pt x="3257" y="71652"/>
                    </a:cubicBezTo>
                    <a:lnTo>
                      <a:pt x="0" y="8840"/>
                    </a:lnTo>
                    <a:lnTo>
                      <a:pt x="4885" y="8840"/>
                    </a:lnTo>
                    <a:cubicBezTo>
                      <a:pt x="5351" y="18378"/>
                      <a:pt x="7910" y="25125"/>
                      <a:pt x="11864" y="28614"/>
                    </a:cubicBezTo>
                    <a:cubicBezTo>
                      <a:pt x="16052" y="32336"/>
                      <a:pt x="22798" y="33732"/>
                      <a:pt x="32104" y="33267"/>
                    </a:cubicBezTo>
                    <a:lnTo>
                      <a:pt x="157029" y="26986"/>
                    </a:lnTo>
                    <a:lnTo>
                      <a:pt x="161450" y="23031"/>
                    </a:lnTo>
                    <a:cubicBezTo>
                      <a:pt x="165870" y="19076"/>
                      <a:pt x="168894" y="15587"/>
                      <a:pt x="170290" y="12562"/>
                    </a:cubicBezTo>
                    <a:cubicBezTo>
                      <a:pt x="171686" y="9538"/>
                      <a:pt x="172151" y="5351"/>
                      <a:pt x="172151" y="0"/>
                    </a:cubicBezTo>
                    <a:lnTo>
                      <a:pt x="177036" y="0"/>
                    </a:lnTo>
                    <a:cubicBezTo>
                      <a:pt x="177036" y="0"/>
                      <a:pt x="180293" y="62579"/>
                      <a:pt x="180293" y="62579"/>
                    </a:cubicBezTo>
                    <a:close/>
                  </a:path>
                </a:pathLst>
              </a:custGeom>
              <a:grpFill/>
              <a:ln w="2325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1B733C1D-BBD9-B504-0D9C-B4066B2AB3E8}"/>
                  </a:ext>
                </a:extLst>
              </p:cNvPr>
              <p:cNvSpPr/>
              <p:nvPr/>
            </p:nvSpPr>
            <p:spPr>
              <a:xfrm>
                <a:off x="7127158" y="5501310"/>
                <a:ext cx="217980" cy="199369"/>
              </a:xfrm>
              <a:custGeom>
                <a:avLst/>
                <a:gdLst>
                  <a:gd name="connsiteX0" fmla="*/ 217980 w 217980"/>
                  <a:gd name="connsiteY0" fmla="*/ 174942 h 199369"/>
                  <a:gd name="connsiteX1" fmla="*/ 213560 w 217980"/>
                  <a:gd name="connsiteY1" fmla="*/ 176804 h 199369"/>
                  <a:gd name="connsiteX2" fmla="*/ 203789 w 217980"/>
                  <a:gd name="connsiteY2" fmla="*/ 166102 h 199369"/>
                  <a:gd name="connsiteX3" fmla="*/ 168196 w 217980"/>
                  <a:gd name="connsiteY3" fmla="*/ 157960 h 199369"/>
                  <a:gd name="connsiteX4" fmla="*/ 94218 w 217980"/>
                  <a:gd name="connsiteY4" fmla="*/ 145863 h 199369"/>
                  <a:gd name="connsiteX5" fmla="*/ 54437 w 217980"/>
                  <a:gd name="connsiteY5" fmla="*/ 161682 h 199369"/>
                  <a:gd name="connsiteX6" fmla="*/ 39083 w 217980"/>
                  <a:gd name="connsiteY6" fmla="*/ 169359 h 199369"/>
                  <a:gd name="connsiteX7" fmla="*/ 35593 w 217980"/>
                  <a:gd name="connsiteY7" fmla="*/ 176804 h 199369"/>
                  <a:gd name="connsiteX8" fmla="*/ 37454 w 217980"/>
                  <a:gd name="connsiteY8" fmla="*/ 188203 h 199369"/>
                  <a:gd name="connsiteX9" fmla="*/ 41177 w 217980"/>
                  <a:gd name="connsiteY9" fmla="*/ 197508 h 199369"/>
                  <a:gd name="connsiteX10" fmla="*/ 36757 w 217980"/>
                  <a:gd name="connsiteY10" fmla="*/ 199369 h 199369"/>
                  <a:gd name="connsiteX11" fmla="*/ 0 w 217980"/>
                  <a:gd name="connsiteY11" fmla="*/ 106780 h 199369"/>
                  <a:gd name="connsiteX12" fmla="*/ 4420 w 217980"/>
                  <a:gd name="connsiteY12" fmla="*/ 104919 h 199369"/>
                  <a:gd name="connsiteX13" fmla="*/ 7910 w 217980"/>
                  <a:gd name="connsiteY13" fmla="*/ 113527 h 199369"/>
                  <a:gd name="connsiteX14" fmla="*/ 15121 w 217980"/>
                  <a:gd name="connsiteY14" fmla="*/ 123995 h 199369"/>
                  <a:gd name="connsiteX15" fmla="*/ 23031 w 217980"/>
                  <a:gd name="connsiteY15" fmla="*/ 126554 h 199369"/>
                  <a:gd name="connsiteX16" fmla="*/ 38850 w 217980"/>
                  <a:gd name="connsiteY16" fmla="*/ 121901 h 199369"/>
                  <a:gd name="connsiteX17" fmla="*/ 71885 w 217980"/>
                  <a:gd name="connsiteY17" fmla="*/ 108874 h 199369"/>
                  <a:gd name="connsiteX18" fmla="*/ 127019 w 217980"/>
                  <a:gd name="connsiteY18" fmla="*/ 42107 h 199369"/>
                  <a:gd name="connsiteX19" fmla="*/ 145165 w 217980"/>
                  <a:gd name="connsiteY19" fmla="*/ 16052 h 199369"/>
                  <a:gd name="connsiteX20" fmla="*/ 144002 w 217980"/>
                  <a:gd name="connsiteY20" fmla="*/ 1861 h 199369"/>
                  <a:gd name="connsiteX21" fmla="*/ 148422 w 217980"/>
                  <a:gd name="connsiteY21" fmla="*/ 0 h 199369"/>
                  <a:gd name="connsiteX22" fmla="*/ 179828 w 217980"/>
                  <a:gd name="connsiteY22" fmla="*/ 79096 h 199369"/>
                  <a:gd name="connsiteX23" fmla="*/ 175408 w 217980"/>
                  <a:gd name="connsiteY23" fmla="*/ 80957 h 199369"/>
                  <a:gd name="connsiteX24" fmla="*/ 174012 w 217980"/>
                  <a:gd name="connsiteY24" fmla="*/ 77468 h 199369"/>
                  <a:gd name="connsiteX25" fmla="*/ 167963 w 217980"/>
                  <a:gd name="connsiteY25" fmla="*/ 68162 h 199369"/>
                  <a:gd name="connsiteX26" fmla="*/ 162380 w 217980"/>
                  <a:gd name="connsiteY26" fmla="*/ 66999 h 199369"/>
                  <a:gd name="connsiteX27" fmla="*/ 144235 w 217980"/>
                  <a:gd name="connsiteY27" fmla="*/ 85377 h 199369"/>
                  <a:gd name="connsiteX28" fmla="*/ 101429 w 217980"/>
                  <a:gd name="connsiteY28" fmla="*/ 136790 h 199369"/>
                  <a:gd name="connsiteX29" fmla="*/ 163078 w 217980"/>
                  <a:gd name="connsiteY29" fmla="*/ 146793 h 199369"/>
                  <a:gd name="connsiteX30" fmla="*/ 191692 w 217980"/>
                  <a:gd name="connsiteY30" fmla="*/ 148189 h 199369"/>
                  <a:gd name="connsiteX31" fmla="*/ 195880 w 217980"/>
                  <a:gd name="connsiteY31" fmla="*/ 142839 h 199369"/>
                  <a:gd name="connsiteX32" fmla="*/ 193553 w 217980"/>
                  <a:gd name="connsiteY32" fmla="*/ 126089 h 199369"/>
                  <a:gd name="connsiteX33" fmla="*/ 197973 w 217980"/>
                  <a:gd name="connsiteY33" fmla="*/ 124228 h 199369"/>
                  <a:gd name="connsiteX34" fmla="*/ 217980 w 217980"/>
                  <a:gd name="connsiteY34" fmla="*/ 174477 h 19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980" h="199369">
                    <a:moveTo>
                      <a:pt x="217980" y="174942"/>
                    </a:moveTo>
                    <a:lnTo>
                      <a:pt x="213560" y="176804"/>
                    </a:lnTo>
                    <a:cubicBezTo>
                      <a:pt x="210768" y="171686"/>
                      <a:pt x="207512" y="168196"/>
                      <a:pt x="203789" y="166102"/>
                    </a:cubicBezTo>
                    <a:cubicBezTo>
                      <a:pt x="198671" y="163311"/>
                      <a:pt x="187040" y="160752"/>
                      <a:pt x="168196" y="157960"/>
                    </a:cubicBezTo>
                    <a:lnTo>
                      <a:pt x="94218" y="145863"/>
                    </a:lnTo>
                    <a:lnTo>
                      <a:pt x="54437" y="161682"/>
                    </a:lnTo>
                    <a:cubicBezTo>
                      <a:pt x="45829" y="164939"/>
                      <a:pt x="40711" y="167498"/>
                      <a:pt x="39083" y="169359"/>
                    </a:cubicBezTo>
                    <a:cubicBezTo>
                      <a:pt x="37454" y="170988"/>
                      <a:pt x="36291" y="173547"/>
                      <a:pt x="35593" y="176804"/>
                    </a:cubicBezTo>
                    <a:cubicBezTo>
                      <a:pt x="35128" y="180060"/>
                      <a:pt x="35593" y="183783"/>
                      <a:pt x="37454" y="188203"/>
                    </a:cubicBezTo>
                    <a:lnTo>
                      <a:pt x="41177" y="197508"/>
                    </a:lnTo>
                    <a:lnTo>
                      <a:pt x="36757" y="199369"/>
                    </a:lnTo>
                    <a:lnTo>
                      <a:pt x="0" y="106780"/>
                    </a:lnTo>
                    <a:lnTo>
                      <a:pt x="4420" y="104919"/>
                    </a:lnTo>
                    <a:lnTo>
                      <a:pt x="7910" y="113527"/>
                    </a:lnTo>
                    <a:cubicBezTo>
                      <a:pt x="9771" y="118412"/>
                      <a:pt x="12330" y="121901"/>
                      <a:pt x="15121" y="123995"/>
                    </a:cubicBezTo>
                    <a:cubicBezTo>
                      <a:pt x="16982" y="125624"/>
                      <a:pt x="19774" y="126554"/>
                      <a:pt x="23031" y="126554"/>
                    </a:cubicBezTo>
                    <a:cubicBezTo>
                      <a:pt x="25357" y="126554"/>
                      <a:pt x="30708" y="125158"/>
                      <a:pt x="38850" y="121901"/>
                    </a:cubicBezTo>
                    <a:lnTo>
                      <a:pt x="71885" y="108874"/>
                    </a:lnTo>
                    <a:lnTo>
                      <a:pt x="127019" y="42107"/>
                    </a:lnTo>
                    <a:cubicBezTo>
                      <a:pt x="137953" y="28847"/>
                      <a:pt x="144002" y="20239"/>
                      <a:pt x="145165" y="16052"/>
                    </a:cubicBezTo>
                    <a:cubicBezTo>
                      <a:pt x="146328" y="11864"/>
                      <a:pt x="146096" y="7212"/>
                      <a:pt x="144002" y="1861"/>
                    </a:cubicBezTo>
                    <a:lnTo>
                      <a:pt x="148422" y="0"/>
                    </a:lnTo>
                    <a:lnTo>
                      <a:pt x="179828" y="79096"/>
                    </a:lnTo>
                    <a:lnTo>
                      <a:pt x="175408" y="80957"/>
                    </a:lnTo>
                    <a:lnTo>
                      <a:pt x="174012" y="77468"/>
                    </a:lnTo>
                    <a:cubicBezTo>
                      <a:pt x="172151" y="72582"/>
                      <a:pt x="170057" y="69558"/>
                      <a:pt x="167963" y="68162"/>
                    </a:cubicBezTo>
                    <a:cubicBezTo>
                      <a:pt x="165870" y="66767"/>
                      <a:pt x="164009" y="66534"/>
                      <a:pt x="162380" y="66999"/>
                    </a:cubicBezTo>
                    <a:cubicBezTo>
                      <a:pt x="159356" y="68162"/>
                      <a:pt x="153307" y="74211"/>
                      <a:pt x="144235" y="85377"/>
                    </a:cubicBezTo>
                    <a:lnTo>
                      <a:pt x="101429" y="136790"/>
                    </a:lnTo>
                    <a:lnTo>
                      <a:pt x="163078" y="146793"/>
                    </a:lnTo>
                    <a:cubicBezTo>
                      <a:pt x="178199" y="149352"/>
                      <a:pt x="187737" y="149818"/>
                      <a:pt x="191692" y="148189"/>
                    </a:cubicBezTo>
                    <a:cubicBezTo>
                      <a:pt x="193786" y="147259"/>
                      <a:pt x="195414" y="145630"/>
                      <a:pt x="195880" y="142839"/>
                    </a:cubicBezTo>
                    <a:cubicBezTo>
                      <a:pt x="196810" y="139349"/>
                      <a:pt x="195880" y="133766"/>
                      <a:pt x="193553" y="126089"/>
                    </a:cubicBezTo>
                    <a:lnTo>
                      <a:pt x="197973" y="124228"/>
                    </a:lnTo>
                    <a:lnTo>
                      <a:pt x="217980" y="174477"/>
                    </a:lnTo>
                    <a:close/>
                  </a:path>
                </a:pathLst>
              </a:custGeom>
              <a:grpFill/>
              <a:ln w="2325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1786EDD0-3AA2-0B98-BC3C-F810BFD7C047}"/>
                  </a:ext>
                </a:extLst>
              </p:cNvPr>
              <p:cNvSpPr/>
              <p:nvPr/>
            </p:nvSpPr>
            <p:spPr>
              <a:xfrm>
                <a:off x="7169032" y="5700679"/>
                <a:ext cx="204487" cy="177268"/>
              </a:xfrm>
              <a:custGeom>
                <a:avLst/>
                <a:gdLst>
                  <a:gd name="connsiteX0" fmla="*/ 101895 w 204487"/>
                  <a:gd name="connsiteY0" fmla="*/ 83749 h 177268"/>
                  <a:gd name="connsiteX1" fmla="*/ 67930 w 204487"/>
                  <a:gd name="connsiteY1" fmla="*/ 31173 h 177268"/>
                  <a:gd name="connsiteX2" fmla="*/ 49319 w 204487"/>
                  <a:gd name="connsiteY2" fmla="*/ 34198 h 177268"/>
                  <a:gd name="connsiteX3" fmla="*/ 35361 w 204487"/>
                  <a:gd name="connsiteY3" fmla="*/ 38850 h 177268"/>
                  <a:gd name="connsiteX4" fmla="*/ 29312 w 204487"/>
                  <a:gd name="connsiteY4" fmla="*/ 50017 h 177268"/>
                  <a:gd name="connsiteX5" fmla="*/ 36059 w 204487"/>
                  <a:gd name="connsiteY5" fmla="*/ 66301 h 177268"/>
                  <a:gd name="connsiteX6" fmla="*/ 32104 w 204487"/>
                  <a:gd name="connsiteY6" fmla="*/ 68860 h 177268"/>
                  <a:gd name="connsiteX7" fmla="*/ 0 w 204487"/>
                  <a:gd name="connsiteY7" fmla="*/ 19309 h 177268"/>
                  <a:gd name="connsiteX8" fmla="*/ 3955 w 204487"/>
                  <a:gd name="connsiteY8" fmla="*/ 16750 h 177268"/>
                  <a:gd name="connsiteX9" fmla="*/ 19076 w 204487"/>
                  <a:gd name="connsiteY9" fmla="*/ 25590 h 177268"/>
                  <a:gd name="connsiteX10" fmla="*/ 49784 w 204487"/>
                  <a:gd name="connsiteY10" fmla="*/ 23729 h 177268"/>
                  <a:gd name="connsiteX11" fmla="*/ 203091 w 204487"/>
                  <a:gd name="connsiteY11" fmla="*/ 0 h 177268"/>
                  <a:gd name="connsiteX12" fmla="*/ 204487 w 204487"/>
                  <a:gd name="connsiteY12" fmla="*/ 2094 h 177268"/>
                  <a:gd name="connsiteX13" fmla="*/ 117016 w 204487"/>
                  <a:gd name="connsiteY13" fmla="*/ 134929 h 177268"/>
                  <a:gd name="connsiteX14" fmla="*/ 103290 w 204487"/>
                  <a:gd name="connsiteY14" fmla="*/ 161682 h 177268"/>
                  <a:gd name="connsiteX15" fmla="*/ 106082 w 204487"/>
                  <a:gd name="connsiteY15" fmla="*/ 174710 h 177268"/>
                  <a:gd name="connsiteX16" fmla="*/ 102127 w 204487"/>
                  <a:gd name="connsiteY16" fmla="*/ 177269 h 177268"/>
                  <a:gd name="connsiteX17" fmla="*/ 55600 w 204487"/>
                  <a:gd name="connsiteY17" fmla="*/ 105152 h 177268"/>
                  <a:gd name="connsiteX18" fmla="*/ 59788 w 204487"/>
                  <a:gd name="connsiteY18" fmla="*/ 102593 h 177268"/>
                  <a:gd name="connsiteX19" fmla="*/ 61649 w 204487"/>
                  <a:gd name="connsiteY19" fmla="*/ 105617 h 177268"/>
                  <a:gd name="connsiteX20" fmla="*/ 71885 w 204487"/>
                  <a:gd name="connsiteY20" fmla="*/ 116318 h 177268"/>
                  <a:gd name="connsiteX21" fmla="*/ 78398 w 204487"/>
                  <a:gd name="connsiteY21" fmla="*/ 115388 h 177268"/>
                  <a:gd name="connsiteX22" fmla="*/ 82121 w 204487"/>
                  <a:gd name="connsiteY22" fmla="*/ 112131 h 177268"/>
                  <a:gd name="connsiteX23" fmla="*/ 88169 w 204487"/>
                  <a:gd name="connsiteY23" fmla="*/ 103523 h 177268"/>
                  <a:gd name="connsiteX24" fmla="*/ 101662 w 204487"/>
                  <a:gd name="connsiteY24" fmla="*/ 83516 h 177268"/>
                  <a:gd name="connsiteX25" fmla="*/ 107711 w 204487"/>
                  <a:gd name="connsiteY25" fmla="*/ 74676 h 177268"/>
                  <a:gd name="connsiteX26" fmla="*/ 144700 w 204487"/>
                  <a:gd name="connsiteY26" fmla="*/ 19309 h 177268"/>
                  <a:gd name="connsiteX27" fmla="*/ 78631 w 204487"/>
                  <a:gd name="connsiteY27" fmla="*/ 29545 h 177268"/>
                  <a:gd name="connsiteX28" fmla="*/ 107711 w 204487"/>
                  <a:gd name="connsiteY28" fmla="*/ 74676 h 17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487" h="177268">
                    <a:moveTo>
                      <a:pt x="101895" y="83749"/>
                    </a:moveTo>
                    <a:lnTo>
                      <a:pt x="67930" y="31173"/>
                    </a:lnTo>
                    <a:lnTo>
                      <a:pt x="49319" y="34198"/>
                    </a:lnTo>
                    <a:cubicBezTo>
                      <a:pt x="43038" y="35361"/>
                      <a:pt x="38618" y="36757"/>
                      <a:pt x="35361" y="38850"/>
                    </a:cubicBezTo>
                    <a:cubicBezTo>
                      <a:pt x="31173" y="41642"/>
                      <a:pt x="29080" y="45131"/>
                      <a:pt x="29312" y="50017"/>
                    </a:cubicBezTo>
                    <a:cubicBezTo>
                      <a:pt x="29312" y="52808"/>
                      <a:pt x="31639" y="58159"/>
                      <a:pt x="36059" y="66301"/>
                    </a:cubicBezTo>
                    <a:lnTo>
                      <a:pt x="32104" y="68860"/>
                    </a:lnTo>
                    <a:lnTo>
                      <a:pt x="0" y="19309"/>
                    </a:lnTo>
                    <a:lnTo>
                      <a:pt x="3955" y="16750"/>
                    </a:lnTo>
                    <a:cubicBezTo>
                      <a:pt x="8142" y="21635"/>
                      <a:pt x="13260" y="24427"/>
                      <a:pt x="19076" y="25590"/>
                    </a:cubicBezTo>
                    <a:cubicBezTo>
                      <a:pt x="24892" y="26753"/>
                      <a:pt x="35128" y="26055"/>
                      <a:pt x="49784" y="23729"/>
                    </a:cubicBezTo>
                    <a:lnTo>
                      <a:pt x="203091" y="0"/>
                    </a:lnTo>
                    <a:lnTo>
                      <a:pt x="204487" y="2094"/>
                    </a:lnTo>
                    <a:lnTo>
                      <a:pt x="117016" y="134929"/>
                    </a:lnTo>
                    <a:cubicBezTo>
                      <a:pt x="108874" y="147491"/>
                      <a:pt x="104221" y="156332"/>
                      <a:pt x="103290" y="161682"/>
                    </a:cubicBezTo>
                    <a:cubicBezTo>
                      <a:pt x="102593" y="165637"/>
                      <a:pt x="103523" y="170057"/>
                      <a:pt x="106082" y="174710"/>
                    </a:cubicBezTo>
                    <a:lnTo>
                      <a:pt x="102127" y="177269"/>
                    </a:lnTo>
                    <a:lnTo>
                      <a:pt x="55600" y="105152"/>
                    </a:lnTo>
                    <a:lnTo>
                      <a:pt x="59788" y="102593"/>
                    </a:lnTo>
                    <a:lnTo>
                      <a:pt x="61649" y="105617"/>
                    </a:lnTo>
                    <a:cubicBezTo>
                      <a:pt x="65371" y="111433"/>
                      <a:pt x="68860" y="114922"/>
                      <a:pt x="71885" y="116318"/>
                    </a:cubicBezTo>
                    <a:cubicBezTo>
                      <a:pt x="73978" y="117249"/>
                      <a:pt x="76305" y="116783"/>
                      <a:pt x="78398" y="115388"/>
                    </a:cubicBezTo>
                    <a:cubicBezTo>
                      <a:pt x="79794" y="114457"/>
                      <a:pt x="80957" y="113526"/>
                      <a:pt x="82121" y="112131"/>
                    </a:cubicBezTo>
                    <a:cubicBezTo>
                      <a:pt x="82586" y="111665"/>
                      <a:pt x="84680" y="108641"/>
                      <a:pt x="88169" y="103523"/>
                    </a:cubicBezTo>
                    <a:lnTo>
                      <a:pt x="101662" y="83516"/>
                    </a:lnTo>
                    <a:close/>
                    <a:moveTo>
                      <a:pt x="107711" y="74676"/>
                    </a:moveTo>
                    <a:lnTo>
                      <a:pt x="144700" y="19309"/>
                    </a:lnTo>
                    <a:lnTo>
                      <a:pt x="78631" y="29545"/>
                    </a:lnTo>
                    <a:lnTo>
                      <a:pt x="107711" y="74676"/>
                    </a:lnTo>
                    <a:close/>
                  </a:path>
                </a:pathLst>
              </a:custGeom>
              <a:grpFill/>
              <a:ln w="2325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8DF07501-E357-A320-F216-898EA3FD8D40}"/>
                  </a:ext>
                </a:extLst>
              </p:cNvPr>
              <p:cNvSpPr/>
              <p:nvPr/>
            </p:nvSpPr>
            <p:spPr>
              <a:xfrm>
                <a:off x="7288142" y="5745811"/>
                <a:ext cx="215188" cy="213094"/>
              </a:xfrm>
              <a:custGeom>
                <a:avLst/>
                <a:gdLst>
                  <a:gd name="connsiteX0" fmla="*/ 215189 w 215188"/>
                  <a:gd name="connsiteY0" fmla="*/ 115388 h 213094"/>
                  <a:gd name="connsiteX1" fmla="*/ 180293 w 215188"/>
                  <a:gd name="connsiteY1" fmla="*/ 148422 h 213094"/>
                  <a:gd name="connsiteX2" fmla="*/ 177036 w 215188"/>
                  <a:gd name="connsiteY2" fmla="*/ 144932 h 213094"/>
                  <a:gd name="connsiteX3" fmla="*/ 187970 w 215188"/>
                  <a:gd name="connsiteY3" fmla="*/ 121669 h 213094"/>
                  <a:gd name="connsiteX4" fmla="*/ 186807 w 215188"/>
                  <a:gd name="connsiteY4" fmla="*/ 103523 h 213094"/>
                  <a:gd name="connsiteX5" fmla="*/ 176571 w 215188"/>
                  <a:gd name="connsiteY5" fmla="*/ 89332 h 213094"/>
                  <a:gd name="connsiteX6" fmla="*/ 167498 w 215188"/>
                  <a:gd name="connsiteY6" fmla="*/ 79794 h 213094"/>
                  <a:gd name="connsiteX7" fmla="*/ 68395 w 215188"/>
                  <a:gd name="connsiteY7" fmla="*/ 174012 h 213094"/>
                  <a:gd name="connsiteX8" fmla="*/ 57229 w 215188"/>
                  <a:gd name="connsiteY8" fmla="*/ 186807 h 213094"/>
                  <a:gd name="connsiteX9" fmla="*/ 56996 w 215188"/>
                  <a:gd name="connsiteY9" fmla="*/ 195182 h 213094"/>
                  <a:gd name="connsiteX10" fmla="*/ 63277 w 215188"/>
                  <a:gd name="connsiteY10" fmla="*/ 205650 h 213094"/>
                  <a:gd name="connsiteX11" fmla="*/ 67465 w 215188"/>
                  <a:gd name="connsiteY11" fmla="*/ 209838 h 213094"/>
                  <a:gd name="connsiteX12" fmla="*/ 63975 w 215188"/>
                  <a:gd name="connsiteY12" fmla="*/ 213095 h 213094"/>
                  <a:gd name="connsiteX13" fmla="*/ 0 w 215188"/>
                  <a:gd name="connsiteY13" fmla="*/ 145863 h 213094"/>
                  <a:gd name="connsiteX14" fmla="*/ 3490 w 215188"/>
                  <a:gd name="connsiteY14" fmla="*/ 142606 h 213094"/>
                  <a:gd name="connsiteX15" fmla="*/ 7444 w 215188"/>
                  <a:gd name="connsiteY15" fmla="*/ 146793 h 213094"/>
                  <a:gd name="connsiteX16" fmla="*/ 17913 w 215188"/>
                  <a:gd name="connsiteY16" fmla="*/ 154005 h 213094"/>
                  <a:gd name="connsiteX17" fmla="*/ 26055 w 215188"/>
                  <a:gd name="connsiteY17" fmla="*/ 153540 h 213094"/>
                  <a:gd name="connsiteX18" fmla="*/ 39083 w 215188"/>
                  <a:gd name="connsiteY18" fmla="*/ 143304 h 213094"/>
                  <a:gd name="connsiteX19" fmla="*/ 138186 w 215188"/>
                  <a:gd name="connsiteY19" fmla="*/ 49086 h 213094"/>
                  <a:gd name="connsiteX20" fmla="*/ 129346 w 215188"/>
                  <a:gd name="connsiteY20" fmla="*/ 39781 h 213094"/>
                  <a:gd name="connsiteX21" fmla="*/ 105850 w 215188"/>
                  <a:gd name="connsiteY21" fmla="*/ 26055 h 213094"/>
                  <a:gd name="connsiteX22" fmla="*/ 73978 w 215188"/>
                  <a:gd name="connsiteY22" fmla="*/ 36524 h 213094"/>
                  <a:gd name="connsiteX23" fmla="*/ 70489 w 215188"/>
                  <a:gd name="connsiteY23" fmla="*/ 33034 h 213094"/>
                  <a:gd name="connsiteX24" fmla="*/ 105384 w 215188"/>
                  <a:gd name="connsiteY24" fmla="*/ 0 h 213094"/>
                  <a:gd name="connsiteX25" fmla="*/ 215189 w 215188"/>
                  <a:gd name="connsiteY25" fmla="*/ 115388 h 2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188" h="213094">
                    <a:moveTo>
                      <a:pt x="215189" y="115388"/>
                    </a:moveTo>
                    <a:lnTo>
                      <a:pt x="180293" y="148422"/>
                    </a:lnTo>
                    <a:lnTo>
                      <a:pt x="177036" y="144932"/>
                    </a:lnTo>
                    <a:cubicBezTo>
                      <a:pt x="183085" y="135162"/>
                      <a:pt x="186807" y="127485"/>
                      <a:pt x="187970" y="121669"/>
                    </a:cubicBezTo>
                    <a:cubicBezTo>
                      <a:pt x="189133" y="115853"/>
                      <a:pt x="188668" y="109804"/>
                      <a:pt x="186807" y="103523"/>
                    </a:cubicBezTo>
                    <a:cubicBezTo>
                      <a:pt x="185644" y="100033"/>
                      <a:pt x="182154" y="95381"/>
                      <a:pt x="176571" y="89332"/>
                    </a:cubicBezTo>
                    <a:lnTo>
                      <a:pt x="167498" y="79794"/>
                    </a:lnTo>
                    <a:lnTo>
                      <a:pt x="68395" y="174012"/>
                    </a:lnTo>
                    <a:cubicBezTo>
                      <a:pt x="61881" y="180293"/>
                      <a:pt x="58159" y="184481"/>
                      <a:pt x="57229" y="186807"/>
                    </a:cubicBezTo>
                    <a:cubicBezTo>
                      <a:pt x="56298" y="189133"/>
                      <a:pt x="56065" y="191925"/>
                      <a:pt x="56996" y="195182"/>
                    </a:cubicBezTo>
                    <a:cubicBezTo>
                      <a:pt x="57694" y="198439"/>
                      <a:pt x="60020" y="201928"/>
                      <a:pt x="63277" y="205650"/>
                    </a:cubicBezTo>
                    <a:lnTo>
                      <a:pt x="67465" y="209838"/>
                    </a:lnTo>
                    <a:lnTo>
                      <a:pt x="63975" y="213095"/>
                    </a:lnTo>
                    <a:lnTo>
                      <a:pt x="0" y="145863"/>
                    </a:lnTo>
                    <a:lnTo>
                      <a:pt x="3490" y="142606"/>
                    </a:lnTo>
                    <a:lnTo>
                      <a:pt x="7444" y="146793"/>
                    </a:lnTo>
                    <a:cubicBezTo>
                      <a:pt x="10934" y="150516"/>
                      <a:pt x="14423" y="152842"/>
                      <a:pt x="17913" y="154005"/>
                    </a:cubicBezTo>
                    <a:cubicBezTo>
                      <a:pt x="20239" y="154703"/>
                      <a:pt x="23031" y="154703"/>
                      <a:pt x="26055" y="153540"/>
                    </a:cubicBezTo>
                    <a:cubicBezTo>
                      <a:pt x="28149" y="152842"/>
                      <a:pt x="32569" y="149352"/>
                      <a:pt x="39083" y="143304"/>
                    </a:cubicBezTo>
                    <a:lnTo>
                      <a:pt x="138186" y="49086"/>
                    </a:lnTo>
                    <a:lnTo>
                      <a:pt x="129346" y="39781"/>
                    </a:lnTo>
                    <a:cubicBezTo>
                      <a:pt x="121204" y="31173"/>
                      <a:pt x="113294" y="26521"/>
                      <a:pt x="105850" y="26055"/>
                    </a:cubicBezTo>
                    <a:cubicBezTo>
                      <a:pt x="95614" y="25357"/>
                      <a:pt x="84912" y="28847"/>
                      <a:pt x="73978" y="36524"/>
                    </a:cubicBezTo>
                    <a:lnTo>
                      <a:pt x="70489" y="33034"/>
                    </a:lnTo>
                    <a:lnTo>
                      <a:pt x="105384" y="0"/>
                    </a:lnTo>
                    <a:lnTo>
                      <a:pt x="215189" y="115388"/>
                    </a:lnTo>
                    <a:close/>
                  </a:path>
                </a:pathLst>
              </a:custGeom>
              <a:grpFill/>
              <a:ln w="2325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831CF745-8331-5020-A689-485BBE5E0410}"/>
                  </a:ext>
                </a:extLst>
              </p:cNvPr>
              <p:cNvSpPr/>
              <p:nvPr/>
            </p:nvSpPr>
            <p:spPr>
              <a:xfrm>
                <a:off x="7439588" y="5926569"/>
                <a:ext cx="64672" cy="57461"/>
              </a:xfrm>
              <a:custGeom>
                <a:avLst/>
                <a:gdLst>
                  <a:gd name="connsiteX0" fmla="*/ 50715 w 64672"/>
                  <a:gd name="connsiteY0" fmla="*/ 57461 h 57461"/>
                  <a:gd name="connsiteX1" fmla="*/ 0 w 64672"/>
                  <a:gd name="connsiteY1" fmla="*/ 18146 h 57461"/>
                  <a:gd name="connsiteX2" fmla="*/ 13958 w 64672"/>
                  <a:gd name="connsiteY2" fmla="*/ 0 h 57461"/>
                  <a:gd name="connsiteX3" fmla="*/ 64673 w 64672"/>
                  <a:gd name="connsiteY3" fmla="*/ 39316 h 57461"/>
                  <a:gd name="connsiteX4" fmla="*/ 50715 w 64672"/>
                  <a:gd name="connsiteY4" fmla="*/ 57229 h 5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2" h="57461">
                    <a:moveTo>
                      <a:pt x="50715" y="57461"/>
                    </a:moveTo>
                    <a:lnTo>
                      <a:pt x="0" y="18146"/>
                    </a:lnTo>
                    <a:lnTo>
                      <a:pt x="13958" y="0"/>
                    </a:lnTo>
                    <a:lnTo>
                      <a:pt x="64673" y="39316"/>
                    </a:lnTo>
                    <a:lnTo>
                      <a:pt x="50715" y="57229"/>
                    </a:lnTo>
                    <a:close/>
                  </a:path>
                </a:pathLst>
              </a:custGeom>
              <a:grpFill/>
              <a:ln w="23259"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1F522460-6056-C02B-6F63-647112FDD0A8}"/>
                  </a:ext>
                </a:extLst>
              </p:cNvPr>
              <p:cNvSpPr/>
              <p:nvPr/>
            </p:nvSpPr>
            <p:spPr>
              <a:xfrm>
                <a:off x="7458432" y="5914174"/>
                <a:ext cx="192157" cy="181823"/>
              </a:xfrm>
              <a:custGeom>
                <a:avLst/>
                <a:gdLst>
                  <a:gd name="connsiteX0" fmla="*/ 192158 w 192157"/>
                  <a:gd name="connsiteY0" fmla="*/ 37753 h 181823"/>
                  <a:gd name="connsiteX1" fmla="*/ 162613 w 192157"/>
                  <a:gd name="connsiteY1" fmla="*/ 89165 h 181823"/>
                  <a:gd name="connsiteX2" fmla="*/ 157960 w 192157"/>
                  <a:gd name="connsiteY2" fmla="*/ 86373 h 181823"/>
                  <a:gd name="connsiteX3" fmla="*/ 160519 w 192157"/>
                  <a:gd name="connsiteY3" fmla="*/ 46127 h 181823"/>
                  <a:gd name="connsiteX4" fmla="*/ 140047 w 192157"/>
                  <a:gd name="connsiteY4" fmla="*/ 17978 h 181823"/>
                  <a:gd name="connsiteX5" fmla="*/ 118179 w 192157"/>
                  <a:gd name="connsiteY5" fmla="*/ 13093 h 181823"/>
                  <a:gd name="connsiteX6" fmla="*/ 103058 w 192157"/>
                  <a:gd name="connsiteY6" fmla="*/ 23096 h 181823"/>
                  <a:gd name="connsiteX7" fmla="*/ 100034 w 192157"/>
                  <a:gd name="connsiteY7" fmla="*/ 33565 h 181823"/>
                  <a:gd name="connsiteX8" fmla="*/ 103988 w 192157"/>
                  <a:gd name="connsiteY8" fmla="*/ 50315 h 181823"/>
                  <a:gd name="connsiteX9" fmla="*/ 120273 w 192157"/>
                  <a:gd name="connsiteY9" fmla="*/ 78231 h 181823"/>
                  <a:gd name="connsiteX10" fmla="*/ 141210 w 192157"/>
                  <a:gd name="connsiteY10" fmla="*/ 124758 h 181823"/>
                  <a:gd name="connsiteX11" fmla="*/ 134231 w 192157"/>
                  <a:gd name="connsiteY11" fmla="*/ 156862 h 181823"/>
                  <a:gd name="connsiteX12" fmla="*/ 99568 w 192157"/>
                  <a:gd name="connsiteY12" fmla="*/ 180591 h 181823"/>
                  <a:gd name="connsiteX13" fmla="*/ 53506 w 192157"/>
                  <a:gd name="connsiteY13" fmla="*/ 171518 h 181823"/>
                  <a:gd name="connsiteX14" fmla="*/ 40944 w 192157"/>
                  <a:gd name="connsiteY14" fmla="*/ 161748 h 181823"/>
                  <a:gd name="connsiteX15" fmla="*/ 28382 w 192157"/>
                  <a:gd name="connsiteY15" fmla="*/ 146394 h 181823"/>
                  <a:gd name="connsiteX16" fmla="*/ 20937 w 192157"/>
                  <a:gd name="connsiteY16" fmla="*/ 138717 h 181823"/>
                  <a:gd name="connsiteX17" fmla="*/ 13493 w 192157"/>
                  <a:gd name="connsiteY17" fmla="*/ 137321 h 181823"/>
                  <a:gd name="connsiteX18" fmla="*/ 4187 w 192157"/>
                  <a:gd name="connsiteY18" fmla="*/ 141043 h 181823"/>
                  <a:gd name="connsiteX19" fmla="*/ 0 w 192157"/>
                  <a:gd name="connsiteY19" fmla="*/ 138484 h 181823"/>
                  <a:gd name="connsiteX20" fmla="*/ 34895 w 192157"/>
                  <a:gd name="connsiteY20" fmla="*/ 81255 h 181823"/>
                  <a:gd name="connsiteX21" fmla="*/ 39083 w 192157"/>
                  <a:gd name="connsiteY21" fmla="*/ 83814 h 181823"/>
                  <a:gd name="connsiteX22" fmla="*/ 35593 w 192157"/>
                  <a:gd name="connsiteY22" fmla="*/ 132203 h 181823"/>
                  <a:gd name="connsiteX23" fmla="*/ 58159 w 192157"/>
                  <a:gd name="connsiteY23" fmla="*/ 163376 h 181823"/>
                  <a:gd name="connsiteX24" fmla="*/ 82353 w 192157"/>
                  <a:gd name="connsiteY24" fmla="*/ 168727 h 181823"/>
                  <a:gd name="connsiteX25" fmla="*/ 99336 w 192157"/>
                  <a:gd name="connsiteY25" fmla="*/ 157328 h 181823"/>
                  <a:gd name="connsiteX26" fmla="*/ 102825 w 192157"/>
                  <a:gd name="connsiteY26" fmla="*/ 145230 h 181823"/>
                  <a:gd name="connsiteX27" fmla="*/ 100034 w 192157"/>
                  <a:gd name="connsiteY27" fmla="*/ 130342 h 181823"/>
                  <a:gd name="connsiteX28" fmla="*/ 86541 w 192157"/>
                  <a:gd name="connsiteY28" fmla="*/ 106148 h 181823"/>
                  <a:gd name="connsiteX29" fmla="*/ 67465 w 192157"/>
                  <a:gd name="connsiteY29" fmla="*/ 70787 h 181823"/>
                  <a:gd name="connsiteX30" fmla="*/ 63277 w 192157"/>
                  <a:gd name="connsiteY30" fmla="*/ 46360 h 181823"/>
                  <a:gd name="connsiteX31" fmla="*/ 70256 w 192157"/>
                  <a:gd name="connsiteY31" fmla="*/ 24027 h 181823"/>
                  <a:gd name="connsiteX32" fmla="*/ 102360 w 192157"/>
                  <a:gd name="connsiteY32" fmla="*/ 1229 h 181823"/>
                  <a:gd name="connsiteX33" fmla="*/ 143537 w 192157"/>
                  <a:gd name="connsiteY33" fmla="*/ 8906 h 181823"/>
                  <a:gd name="connsiteX34" fmla="*/ 156797 w 192157"/>
                  <a:gd name="connsiteY34" fmla="*/ 19374 h 181823"/>
                  <a:gd name="connsiteX35" fmla="*/ 166568 w 192157"/>
                  <a:gd name="connsiteY35" fmla="*/ 32169 h 181823"/>
                  <a:gd name="connsiteX36" fmla="*/ 174943 w 192157"/>
                  <a:gd name="connsiteY36" fmla="*/ 42173 h 181823"/>
                  <a:gd name="connsiteX37" fmla="*/ 180526 w 192157"/>
                  <a:gd name="connsiteY37" fmla="*/ 43103 h 181823"/>
                  <a:gd name="connsiteX38" fmla="*/ 188901 w 192157"/>
                  <a:gd name="connsiteY38" fmla="*/ 36357 h 181823"/>
                  <a:gd name="connsiteX39" fmla="*/ 192158 w 192157"/>
                  <a:gd name="connsiteY39" fmla="*/ 38450 h 1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157" h="181823">
                    <a:moveTo>
                      <a:pt x="192158" y="37753"/>
                    </a:moveTo>
                    <a:lnTo>
                      <a:pt x="162613" y="89165"/>
                    </a:lnTo>
                    <a:lnTo>
                      <a:pt x="157960" y="86373"/>
                    </a:lnTo>
                    <a:cubicBezTo>
                      <a:pt x="163543" y="72415"/>
                      <a:pt x="164474" y="58922"/>
                      <a:pt x="160519" y="46127"/>
                    </a:cubicBezTo>
                    <a:cubicBezTo>
                      <a:pt x="156797" y="33332"/>
                      <a:pt x="150050" y="23794"/>
                      <a:pt x="140047" y="17978"/>
                    </a:cubicBezTo>
                    <a:cubicBezTo>
                      <a:pt x="132370" y="13326"/>
                      <a:pt x="125158" y="11697"/>
                      <a:pt x="118179" y="13093"/>
                    </a:cubicBezTo>
                    <a:cubicBezTo>
                      <a:pt x="111200" y="14489"/>
                      <a:pt x="106315" y="17746"/>
                      <a:pt x="103058" y="23096"/>
                    </a:cubicBezTo>
                    <a:cubicBezTo>
                      <a:pt x="100964" y="26353"/>
                      <a:pt x="100034" y="29843"/>
                      <a:pt x="100034" y="33565"/>
                    </a:cubicBezTo>
                    <a:cubicBezTo>
                      <a:pt x="100034" y="38450"/>
                      <a:pt x="101429" y="44034"/>
                      <a:pt x="103988" y="50315"/>
                    </a:cubicBezTo>
                    <a:cubicBezTo>
                      <a:pt x="106082" y="54968"/>
                      <a:pt x="111433" y="64273"/>
                      <a:pt x="120273" y="78231"/>
                    </a:cubicBezTo>
                    <a:cubicBezTo>
                      <a:pt x="132603" y="97773"/>
                      <a:pt x="139582" y="113127"/>
                      <a:pt x="141210" y="124758"/>
                    </a:cubicBezTo>
                    <a:cubicBezTo>
                      <a:pt x="142606" y="136158"/>
                      <a:pt x="140280" y="147092"/>
                      <a:pt x="134231" y="156862"/>
                    </a:cubicBezTo>
                    <a:cubicBezTo>
                      <a:pt x="126554" y="169425"/>
                      <a:pt x="114922" y="177334"/>
                      <a:pt x="99568" y="180591"/>
                    </a:cubicBezTo>
                    <a:cubicBezTo>
                      <a:pt x="84214" y="183848"/>
                      <a:pt x="68860" y="180591"/>
                      <a:pt x="53506" y="171518"/>
                    </a:cubicBezTo>
                    <a:cubicBezTo>
                      <a:pt x="48621" y="168727"/>
                      <a:pt x="44434" y="165470"/>
                      <a:pt x="40944" y="161748"/>
                    </a:cubicBezTo>
                    <a:cubicBezTo>
                      <a:pt x="37222" y="158258"/>
                      <a:pt x="33034" y="153140"/>
                      <a:pt x="28382" y="146394"/>
                    </a:cubicBezTo>
                    <a:cubicBezTo>
                      <a:pt x="25823" y="142671"/>
                      <a:pt x="23264" y="140112"/>
                      <a:pt x="20937" y="138717"/>
                    </a:cubicBezTo>
                    <a:cubicBezTo>
                      <a:pt x="19076" y="137553"/>
                      <a:pt x="16517" y="137088"/>
                      <a:pt x="13493" y="137321"/>
                    </a:cubicBezTo>
                    <a:cubicBezTo>
                      <a:pt x="10469" y="137321"/>
                      <a:pt x="7212" y="138717"/>
                      <a:pt x="4187" y="141043"/>
                    </a:cubicBezTo>
                    <a:lnTo>
                      <a:pt x="0" y="138484"/>
                    </a:lnTo>
                    <a:lnTo>
                      <a:pt x="34895" y="81255"/>
                    </a:lnTo>
                    <a:lnTo>
                      <a:pt x="39083" y="83814"/>
                    </a:lnTo>
                    <a:cubicBezTo>
                      <a:pt x="32569" y="101960"/>
                      <a:pt x="31406" y="118012"/>
                      <a:pt x="35593" y="132203"/>
                    </a:cubicBezTo>
                    <a:cubicBezTo>
                      <a:pt x="39781" y="146394"/>
                      <a:pt x="47225" y="156630"/>
                      <a:pt x="58159" y="163376"/>
                    </a:cubicBezTo>
                    <a:cubicBezTo>
                      <a:pt x="66534" y="168494"/>
                      <a:pt x="74444" y="170122"/>
                      <a:pt x="82353" y="168727"/>
                    </a:cubicBezTo>
                    <a:cubicBezTo>
                      <a:pt x="90030" y="167098"/>
                      <a:pt x="95846" y="163376"/>
                      <a:pt x="99336" y="157328"/>
                    </a:cubicBezTo>
                    <a:cubicBezTo>
                      <a:pt x="101429" y="153838"/>
                      <a:pt x="102593" y="149651"/>
                      <a:pt x="102825" y="145230"/>
                    </a:cubicBezTo>
                    <a:cubicBezTo>
                      <a:pt x="102825" y="140810"/>
                      <a:pt x="101895" y="135692"/>
                      <a:pt x="100034" y="130342"/>
                    </a:cubicBezTo>
                    <a:cubicBezTo>
                      <a:pt x="97940" y="124991"/>
                      <a:pt x="93520" y="116849"/>
                      <a:pt x="86541" y="106148"/>
                    </a:cubicBezTo>
                    <a:cubicBezTo>
                      <a:pt x="77003" y="91026"/>
                      <a:pt x="70489" y="79162"/>
                      <a:pt x="67465" y="70787"/>
                    </a:cubicBezTo>
                    <a:cubicBezTo>
                      <a:pt x="64208" y="62412"/>
                      <a:pt x="62812" y="54270"/>
                      <a:pt x="63277" y="46360"/>
                    </a:cubicBezTo>
                    <a:cubicBezTo>
                      <a:pt x="63742" y="38450"/>
                      <a:pt x="65836" y="31006"/>
                      <a:pt x="70256" y="24027"/>
                    </a:cubicBezTo>
                    <a:cubicBezTo>
                      <a:pt x="77701" y="11930"/>
                      <a:pt x="88169" y="4486"/>
                      <a:pt x="102360" y="1229"/>
                    </a:cubicBezTo>
                    <a:cubicBezTo>
                      <a:pt x="116318" y="-1796"/>
                      <a:pt x="130044" y="763"/>
                      <a:pt x="143537" y="8906"/>
                    </a:cubicBezTo>
                    <a:cubicBezTo>
                      <a:pt x="148422" y="11930"/>
                      <a:pt x="152842" y="15419"/>
                      <a:pt x="156797" y="19374"/>
                    </a:cubicBezTo>
                    <a:cubicBezTo>
                      <a:pt x="159821" y="22398"/>
                      <a:pt x="163078" y="26586"/>
                      <a:pt x="166568" y="32169"/>
                    </a:cubicBezTo>
                    <a:cubicBezTo>
                      <a:pt x="170057" y="37753"/>
                      <a:pt x="172849" y="41009"/>
                      <a:pt x="174943" y="42173"/>
                    </a:cubicBezTo>
                    <a:cubicBezTo>
                      <a:pt x="176804" y="43336"/>
                      <a:pt x="178665" y="43801"/>
                      <a:pt x="180526" y="43103"/>
                    </a:cubicBezTo>
                    <a:cubicBezTo>
                      <a:pt x="182387" y="42638"/>
                      <a:pt x="185178" y="40312"/>
                      <a:pt x="188901" y="36357"/>
                    </a:cubicBezTo>
                    <a:lnTo>
                      <a:pt x="192158" y="38450"/>
                    </a:lnTo>
                    <a:close/>
                  </a:path>
                </a:pathLst>
              </a:custGeom>
              <a:grpFill/>
              <a:ln w="23259"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20CCA5A3-7980-A5D2-A7B7-AD8BB4B44AB0}"/>
                  </a:ext>
                </a:extLst>
              </p:cNvPr>
              <p:cNvSpPr/>
              <p:nvPr/>
            </p:nvSpPr>
            <p:spPr>
              <a:xfrm>
                <a:off x="7580798" y="5957975"/>
                <a:ext cx="204022" cy="221469"/>
              </a:xfrm>
              <a:custGeom>
                <a:avLst/>
                <a:gdLst>
                  <a:gd name="connsiteX0" fmla="*/ 125391 w 204022"/>
                  <a:gd name="connsiteY0" fmla="*/ 34430 h 221469"/>
                  <a:gd name="connsiteX1" fmla="*/ 98638 w 204022"/>
                  <a:gd name="connsiteY1" fmla="*/ 101429 h 221469"/>
                  <a:gd name="connsiteX2" fmla="*/ 101895 w 204022"/>
                  <a:gd name="connsiteY2" fmla="*/ 102825 h 221469"/>
                  <a:gd name="connsiteX3" fmla="*/ 128648 w 204022"/>
                  <a:gd name="connsiteY3" fmla="*/ 102127 h 221469"/>
                  <a:gd name="connsiteX4" fmla="*/ 149120 w 204022"/>
                  <a:gd name="connsiteY4" fmla="*/ 76770 h 221469"/>
                  <a:gd name="connsiteX5" fmla="*/ 153773 w 204022"/>
                  <a:gd name="connsiteY5" fmla="*/ 78631 h 221469"/>
                  <a:gd name="connsiteX6" fmla="*/ 119342 w 204022"/>
                  <a:gd name="connsiteY6" fmla="*/ 164939 h 221469"/>
                  <a:gd name="connsiteX7" fmla="*/ 114690 w 204022"/>
                  <a:gd name="connsiteY7" fmla="*/ 163078 h 221469"/>
                  <a:gd name="connsiteX8" fmla="*/ 117714 w 204022"/>
                  <a:gd name="connsiteY8" fmla="*/ 137488 h 221469"/>
                  <a:gd name="connsiteX9" fmla="*/ 111665 w 204022"/>
                  <a:gd name="connsiteY9" fmla="*/ 120971 h 221469"/>
                  <a:gd name="connsiteX10" fmla="*/ 94916 w 204022"/>
                  <a:gd name="connsiteY10" fmla="*/ 110735 h 221469"/>
                  <a:gd name="connsiteX11" fmla="*/ 76305 w 204022"/>
                  <a:gd name="connsiteY11" fmla="*/ 157029 h 221469"/>
                  <a:gd name="connsiteX12" fmla="*/ 70721 w 204022"/>
                  <a:gd name="connsiteY12" fmla="*/ 174245 h 221469"/>
                  <a:gd name="connsiteX13" fmla="*/ 73048 w 204022"/>
                  <a:gd name="connsiteY13" fmla="*/ 180991 h 221469"/>
                  <a:gd name="connsiteX14" fmla="*/ 82353 w 204022"/>
                  <a:gd name="connsiteY14" fmla="*/ 187040 h 221469"/>
                  <a:gd name="connsiteX15" fmla="*/ 92124 w 204022"/>
                  <a:gd name="connsiteY15" fmla="*/ 190994 h 221469"/>
                  <a:gd name="connsiteX16" fmla="*/ 133301 w 204022"/>
                  <a:gd name="connsiteY16" fmla="*/ 194949 h 221469"/>
                  <a:gd name="connsiteX17" fmla="*/ 166335 w 204022"/>
                  <a:gd name="connsiteY17" fmla="*/ 170290 h 221469"/>
                  <a:gd name="connsiteX18" fmla="*/ 170755 w 204022"/>
                  <a:gd name="connsiteY18" fmla="*/ 172151 h 221469"/>
                  <a:gd name="connsiteX19" fmla="*/ 142373 w 204022"/>
                  <a:gd name="connsiteY19" fmla="*/ 221470 h 221469"/>
                  <a:gd name="connsiteX20" fmla="*/ 0 w 204022"/>
                  <a:gd name="connsiteY20" fmla="*/ 164707 h 221469"/>
                  <a:gd name="connsiteX21" fmla="*/ 1861 w 204022"/>
                  <a:gd name="connsiteY21" fmla="*/ 160286 h 221469"/>
                  <a:gd name="connsiteX22" fmla="*/ 7444 w 204022"/>
                  <a:gd name="connsiteY22" fmla="*/ 162380 h 221469"/>
                  <a:gd name="connsiteX23" fmla="*/ 20007 w 204022"/>
                  <a:gd name="connsiteY23" fmla="*/ 164474 h 221469"/>
                  <a:gd name="connsiteX24" fmla="*/ 27218 w 204022"/>
                  <a:gd name="connsiteY24" fmla="*/ 160519 h 221469"/>
                  <a:gd name="connsiteX25" fmla="*/ 34663 w 204022"/>
                  <a:gd name="connsiteY25" fmla="*/ 145630 h 221469"/>
                  <a:gd name="connsiteX26" fmla="*/ 77933 w 204022"/>
                  <a:gd name="connsiteY26" fmla="*/ 37222 h 221469"/>
                  <a:gd name="connsiteX27" fmla="*/ 82819 w 204022"/>
                  <a:gd name="connsiteY27" fmla="*/ 23264 h 221469"/>
                  <a:gd name="connsiteX28" fmla="*/ 80957 w 204022"/>
                  <a:gd name="connsiteY28" fmla="*/ 14889 h 221469"/>
                  <a:gd name="connsiteX29" fmla="*/ 69791 w 204022"/>
                  <a:gd name="connsiteY29" fmla="*/ 6514 h 221469"/>
                  <a:gd name="connsiteX30" fmla="*/ 64208 w 204022"/>
                  <a:gd name="connsiteY30" fmla="*/ 4420 h 221469"/>
                  <a:gd name="connsiteX31" fmla="*/ 66069 w 204022"/>
                  <a:gd name="connsiteY31" fmla="*/ 0 h 221469"/>
                  <a:gd name="connsiteX32" fmla="*/ 204022 w 204022"/>
                  <a:gd name="connsiteY32" fmla="*/ 54902 h 221469"/>
                  <a:gd name="connsiteX33" fmla="*/ 184713 w 204022"/>
                  <a:gd name="connsiteY33" fmla="*/ 103523 h 221469"/>
                  <a:gd name="connsiteX34" fmla="*/ 180061 w 204022"/>
                  <a:gd name="connsiteY34" fmla="*/ 101662 h 221469"/>
                  <a:gd name="connsiteX35" fmla="*/ 180293 w 204022"/>
                  <a:gd name="connsiteY35" fmla="*/ 72117 h 221469"/>
                  <a:gd name="connsiteX36" fmla="*/ 166800 w 204022"/>
                  <a:gd name="connsiteY36" fmla="*/ 53506 h 221469"/>
                  <a:gd name="connsiteX37" fmla="*/ 142141 w 204022"/>
                  <a:gd name="connsiteY37" fmla="*/ 41177 h 221469"/>
                  <a:gd name="connsiteX38" fmla="*/ 125158 w 204022"/>
                  <a:gd name="connsiteY38" fmla="*/ 34430 h 2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022" h="221469">
                    <a:moveTo>
                      <a:pt x="125391" y="34430"/>
                    </a:moveTo>
                    <a:lnTo>
                      <a:pt x="98638" y="101429"/>
                    </a:lnTo>
                    <a:lnTo>
                      <a:pt x="101895" y="102825"/>
                    </a:lnTo>
                    <a:cubicBezTo>
                      <a:pt x="112363" y="107013"/>
                      <a:pt x="121203" y="106780"/>
                      <a:pt x="128648" y="102127"/>
                    </a:cubicBezTo>
                    <a:cubicBezTo>
                      <a:pt x="135860" y="97475"/>
                      <a:pt x="142839" y="88867"/>
                      <a:pt x="149120" y="76770"/>
                    </a:cubicBezTo>
                    <a:lnTo>
                      <a:pt x="153773" y="78631"/>
                    </a:lnTo>
                    <a:lnTo>
                      <a:pt x="119342" y="164939"/>
                    </a:lnTo>
                    <a:lnTo>
                      <a:pt x="114690" y="163078"/>
                    </a:lnTo>
                    <a:cubicBezTo>
                      <a:pt x="117481" y="153307"/>
                      <a:pt x="118412" y="144700"/>
                      <a:pt x="117714" y="137488"/>
                    </a:cubicBezTo>
                    <a:cubicBezTo>
                      <a:pt x="117016" y="130276"/>
                      <a:pt x="114922" y="124693"/>
                      <a:pt x="111665" y="120971"/>
                    </a:cubicBezTo>
                    <a:cubicBezTo>
                      <a:pt x="108408" y="117249"/>
                      <a:pt x="102825" y="113759"/>
                      <a:pt x="94916" y="110735"/>
                    </a:cubicBezTo>
                    <a:lnTo>
                      <a:pt x="76305" y="157029"/>
                    </a:lnTo>
                    <a:cubicBezTo>
                      <a:pt x="72815" y="166102"/>
                      <a:pt x="70954" y="171918"/>
                      <a:pt x="70721" y="174245"/>
                    </a:cubicBezTo>
                    <a:cubicBezTo>
                      <a:pt x="70721" y="176571"/>
                      <a:pt x="71419" y="178897"/>
                      <a:pt x="73048" y="180991"/>
                    </a:cubicBezTo>
                    <a:cubicBezTo>
                      <a:pt x="74676" y="183085"/>
                      <a:pt x="77701" y="185178"/>
                      <a:pt x="82353" y="187040"/>
                    </a:cubicBezTo>
                    <a:lnTo>
                      <a:pt x="92124" y="190994"/>
                    </a:lnTo>
                    <a:cubicBezTo>
                      <a:pt x="107478" y="197043"/>
                      <a:pt x="121203" y="198439"/>
                      <a:pt x="133301" y="194949"/>
                    </a:cubicBezTo>
                    <a:cubicBezTo>
                      <a:pt x="145398" y="191460"/>
                      <a:pt x="156332" y="183317"/>
                      <a:pt x="166335" y="170290"/>
                    </a:cubicBezTo>
                    <a:lnTo>
                      <a:pt x="170755" y="172151"/>
                    </a:lnTo>
                    <a:lnTo>
                      <a:pt x="142373" y="221470"/>
                    </a:lnTo>
                    <a:lnTo>
                      <a:pt x="0" y="164707"/>
                    </a:lnTo>
                    <a:lnTo>
                      <a:pt x="1861" y="160286"/>
                    </a:lnTo>
                    <a:lnTo>
                      <a:pt x="7444" y="162380"/>
                    </a:lnTo>
                    <a:cubicBezTo>
                      <a:pt x="12097" y="164241"/>
                      <a:pt x="16517" y="164939"/>
                      <a:pt x="20007" y="164474"/>
                    </a:cubicBezTo>
                    <a:cubicBezTo>
                      <a:pt x="22566" y="164241"/>
                      <a:pt x="24892" y="162845"/>
                      <a:pt x="27218" y="160519"/>
                    </a:cubicBezTo>
                    <a:cubicBezTo>
                      <a:pt x="28847" y="158891"/>
                      <a:pt x="31406" y="154005"/>
                      <a:pt x="34663" y="145630"/>
                    </a:cubicBezTo>
                    <a:lnTo>
                      <a:pt x="77933" y="37222"/>
                    </a:lnTo>
                    <a:cubicBezTo>
                      <a:pt x="80957" y="29777"/>
                      <a:pt x="82586" y="25125"/>
                      <a:pt x="82819" y="23264"/>
                    </a:cubicBezTo>
                    <a:cubicBezTo>
                      <a:pt x="83051" y="20007"/>
                      <a:pt x="82586" y="17448"/>
                      <a:pt x="80957" y="14889"/>
                    </a:cubicBezTo>
                    <a:cubicBezTo>
                      <a:pt x="78864" y="11399"/>
                      <a:pt x="74909" y="8608"/>
                      <a:pt x="69791" y="6514"/>
                    </a:cubicBezTo>
                    <a:lnTo>
                      <a:pt x="64208" y="4420"/>
                    </a:lnTo>
                    <a:lnTo>
                      <a:pt x="66069" y="0"/>
                    </a:lnTo>
                    <a:lnTo>
                      <a:pt x="204022" y="54902"/>
                    </a:lnTo>
                    <a:lnTo>
                      <a:pt x="184713" y="103523"/>
                    </a:lnTo>
                    <a:lnTo>
                      <a:pt x="180061" y="101662"/>
                    </a:lnTo>
                    <a:cubicBezTo>
                      <a:pt x="182387" y="88867"/>
                      <a:pt x="182620" y="79096"/>
                      <a:pt x="180293" y="72117"/>
                    </a:cubicBezTo>
                    <a:cubicBezTo>
                      <a:pt x="178199" y="65371"/>
                      <a:pt x="173547" y="59090"/>
                      <a:pt x="166800" y="53506"/>
                    </a:cubicBezTo>
                    <a:cubicBezTo>
                      <a:pt x="162845" y="50250"/>
                      <a:pt x="154703" y="46062"/>
                      <a:pt x="142141" y="41177"/>
                    </a:cubicBezTo>
                    <a:lnTo>
                      <a:pt x="125158" y="34430"/>
                    </a:lnTo>
                    <a:close/>
                  </a:path>
                </a:pathLst>
              </a:custGeom>
              <a:grpFill/>
              <a:ln w="2325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CB3C809F-2F13-6C8A-DB0E-B73C1630D641}"/>
                  </a:ext>
                </a:extLst>
              </p:cNvPr>
              <p:cNvSpPr/>
              <p:nvPr/>
            </p:nvSpPr>
            <p:spPr>
              <a:xfrm>
                <a:off x="7751321" y="6015436"/>
                <a:ext cx="212396" cy="206581"/>
              </a:xfrm>
              <a:custGeom>
                <a:avLst/>
                <a:gdLst>
                  <a:gd name="connsiteX0" fmla="*/ 93752 w 212396"/>
                  <a:gd name="connsiteY0" fmla="*/ 11167 h 206581"/>
                  <a:gd name="connsiteX1" fmla="*/ 160054 w 212396"/>
                  <a:gd name="connsiteY1" fmla="*/ 134929 h 206581"/>
                  <a:gd name="connsiteX2" fmla="*/ 173779 w 212396"/>
                  <a:gd name="connsiteY2" fmla="*/ 60020 h 206581"/>
                  <a:gd name="connsiteX3" fmla="*/ 173081 w 212396"/>
                  <a:gd name="connsiteY3" fmla="*/ 37920 h 206581"/>
                  <a:gd name="connsiteX4" fmla="*/ 153772 w 212396"/>
                  <a:gd name="connsiteY4" fmla="*/ 26986 h 206581"/>
                  <a:gd name="connsiteX5" fmla="*/ 154703 w 212396"/>
                  <a:gd name="connsiteY5" fmla="*/ 22101 h 206581"/>
                  <a:gd name="connsiteX6" fmla="*/ 212397 w 212396"/>
                  <a:gd name="connsiteY6" fmla="*/ 32569 h 206581"/>
                  <a:gd name="connsiteX7" fmla="*/ 211466 w 212396"/>
                  <a:gd name="connsiteY7" fmla="*/ 37222 h 206581"/>
                  <a:gd name="connsiteX8" fmla="*/ 195880 w 212396"/>
                  <a:gd name="connsiteY8" fmla="*/ 38152 h 206581"/>
                  <a:gd name="connsiteX9" fmla="*/ 188668 w 212396"/>
                  <a:gd name="connsiteY9" fmla="*/ 44434 h 206581"/>
                  <a:gd name="connsiteX10" fmla="*/ 183317 w 212396"/>
                  <a:gd name="connsiteY10" fmla="*/ 61416 h 206581"/>
                  <a:gd name="connsiteX11" fmla="*/ 156797 w 212396"/>
                  <a:gd name="connsiteY11" fmla="*/ 206581 h 206581"/>
                  <a:gd name="connsiteX12" fmla="*/ 152377 w 212396"/>
                  <a:gd name="connsiteY12" fmla="*/ 205883 h 206581"/>
                  <a:gd name="connsiteX13" fmla="*/ 60718 w 212396"/>
                  <a:gd name="connsiteY13" fmla="*/ 39083 h 206581"/>
                  <a:gd name="connsiteX14" fmla="*/ 40479 w 212396"/>
                  <a:gd name="connsiteY14" fmla="*/ 150051 h 206581"/>
                  <a:gd name="connsiteX15" fmla="*/ 43736 w 212396"/>
                  <a:gd name="connsiteY15" fmla="*/ 171686 h 206581"/>
                  <a:gd name="connsiteX16" fmla="*/ 58624 w 212396"/>
                  <a:gd name="connsiteY16" fmla="*/ 179828 h 206581"/>
                  <a:gd name="connsiteX17" fmla="*/ 62812 w 212396"/>
                  <a:gd name="connsiteY17" fmla="*/ 180526 h 206581"/>
                  <a:gd name="connsiteX18" fmla="*/ 61881 w 212396"/>
                  <a:gd name="connsiteY18" fmla="*/ 185411 h 206581"/>
                  <a:gd name="connsiteX19" fmla="*/ 0 w 212396"/>
                  <a:gd name="connsiteY19" fmla="*/ 174245 h 206581"/>
                  <a:gd name="connsiteX20" fmla="*/ 930 w 212396"/>
                  <a:gd name="connsiteY20" fmla="*/ 169592 h 206581"/>
                  <a:gd name="connsiteX21" fmla="*/ 22100 w 212396"/>
                  <a:gd name="connsiteY21" fmla="*/ 167266 h 206581"/>
                  <a:gd name="connsiteX22" fmla="*/ 31406 w 212396"/>
                  <a:gd name="connsiteY22" fmla="*/ 148655 h 206581"/>
                  <a:gd name="connsiteX23" fmla="*/ 53739 w 212396"/>
                  <a:gd name="connsiteY23" fmla="*/ 25590 h 206581"/>
                  <a:gd name="connsiteX24" fmla="*/ 50947 w 212396"/>
                  <a:gd name="connsiteY24" fmla="*/ 20239 h 206581"/>
                  <a:gd name="connsiteX25" fmla="*/ 42805 w 212396"/>
                  <a:gd name="connsiteY25" fmla="*/ 9305 h 206581"/>
                  <a:gd name="connsiteX26" fmla="*/ 30941 w 212396"/>
                  <a:gd name="connsiteY26" fmla="*/ 4653 h 206581"/>
                  <a:gd name="connsiteX27" fmla="*/ 31871 w 212396"/>
                  <a:gd name="connsiteY27" fmla="*/ 0 h 206581"/>
                  <a:gd name="connsiteX28" fmla="*/ 93752 w 212396"/>
                  <a:gd name="connsiteY28" fmla="*/ 11167 h 20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396" h="206581">
                    <a:moveTo>
                      <a:pt x="93752" y="11167"/>
                    </a:moveTo>
                    <a:lnTo>
                      <a:pt x="160054" y="134929"/>
                    </a:lnTo>
                    <a:lnTo>
                      <a:pt x="173779" y="60020"/>
                    </a:lnTo>
                    <a:cubicBezTo>
                      <a:pt x="175640" y="49552"/>
                      <a:pt x="175408" y="42107"/>
                      <a:pt x="173081" y="37920"/>
                    </a:cubicBezTo>
                    <a:cubicBezTo>
                      <a:pt x="169824" y="32104"/>
                      <a:pt x="163311" y="28614"/>
                      <a:pt x="153772" y="26986"/>
                    </a:cubicBezTo>
                    <a:lnTo>
                      <a:pt x="154703" y="22101"/>
                    </a:lnTo>
                    <a:lnTo>
                      <a:pt x="212397" y="32569"/>
                    </a:lnTo>
                    <a:lnTo>
                      <a:pt x="211466" y="37222"/>
                    </a:lnTo>
                    <a:cubicBezTo>
                      <a:pt x="204022" y="36757"/>
                      <a:pt x="198671" y="37222"/>
                      <a:pt x="195880" y="38152"/>
                    </a:cubicBezTo>
                    <a:cubicBezTo>
                      <a:pt x="193088" y="39083"/>
                      <a:pt x="190762" y="41177"/>
                      <a:pt x="188668" y="44434"/>
                    </a:cubicBezTo>
                    <a:cubicBezTo>
                      <a:pt x="186574" y="47458"/>
                      <a:pt x="184946" y="53274"/>
                      <a:pt x="183317" y="61416"/>
                    </a:cubicBezTo>
                    <a:lnTo>
                      <a:pt x="156797" y="206581"/>
                    </a:lnTo>
                    <a:lnTo>
                      <a:pt x="152377" y="205883"/>
                    </a:lnTo>
                    <a:lnTo>
                      <a:pt x="60718" y="39083"/>
                    </a:lnTo>
                    <a:lnTo>
                      <a:pt x="40479" y="150051"/>
                    </a:lnTo>
                    <a:cubicBezTo>
                      <a:pt x="38618" y="160054"/>
                      <a:pt x="39781" y="167266"/>
                      <a:pt x="43736" y="171686"/>
                    </a:cubicBezTo>
                    <a:cubicBezTo>
                      <a:pt x="47690" y="176106"/>
                      <a:pt x="52576" y="178665"/>
                      <a:pt x="58624" y="179828"/>
                    </a:cubicBezTo>
                    <a:lnTo>
                      <a:pt x="62812" y="180526"/>
                    </a:lnTo>
                    <a:lnTo>
                      <a:pt x="61881" y="185411"/>
                    </a:lnTo>
                    <a:lnTo>
                      <a:pt x="0" y="174245"/>
                    </a:lnTo>
                    <a:lnTo>
                      <a:pt x="930" y="169592"/>
                    </a:lnTo>
                    <a:cubicBezTo>
                      <a:pt x="10469" y="171220"/>
                      <a:pt x="17680" y="170522"/>
                      <a:pt x="22100" y="167266"/>
                    </a:cubicBezTo>
                    <a:cubicBezTo>
                      <a:pt x="26521" y="164009"/>
                      <a:pt x="29545" y="157960"/>
                      <a:pt x="31406" y="148655"/>
                    </a:cubicBezTo>
                    <a:lnTo>
                      <a:pt x="53739" y="25590"/>
                    </a:lnTo>
                    <a:lnTo>
                      <a:pt x="50947" y="20239"/>
                    </a:lnTo>
                    <a:cubicBezTo>
                      <a:pt x="48156" y="14889"/>
                      <a:pt x="45364" y="11399"/>
                      <a:pt x="42805" y="9305"/>
                    </a:cubicBezTo>
                    <a:cubicBezTo>
                      <a:pt x="40246" y="7444"/>
                      <a:pt x="36291" y="5816"/>
                      <a:pt x="30941" y="4653"/>
                    </a:cubicBezTo>
                    <a:lnTo>
                      <a:pt x="31871" y="0"/>
                    </a:lnTo>
                    <a:lnTo>
                      <a:pt x="93752" y="11167"/>
                    </a:lnTo>
                    <a:close/>
                  </a:path>
                </a:pathLst>
              </a:custGeom>
              <a:grpFill/>
              <a:ln w="2325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75F2DA29-3E62-54D4-E419-B60047838AE6}"/>
                  </a:ext>
                </a:extLst>
              </p:cNvPr>
              <p:cNvSpPr/>
              <p:nvPr/>
            </p:nvSpPr>
            <p:spPr>
              <a:xfrm>
                <a:off x="8014665" y="6021950"/>
                <a:ext cx="181223" cy="194946"/>
              </a:xfrm>
              <a:custGeom>
                <a:avLst/>
                <a:gdLst>
                  <a:gd name="connsiteX0" fmla="*/ 233 w 181223"/>
                  <a:gd name="connsiteY0" fmla="*/ 26288 h 194946"/>
                  <a:gd name="connsiteX1" fmla="*/ 90728 w 181223"/>
                  <a:gd name="connsiteY1" fmla="*/ 13028 h 194946"/>
                  <a:gd name="connsiteX2" fmla="*/ 91426 w 181223"/>
                  <a:gd name="connsiteY2" fmla="*/ 17913 h 194946"/>
                  <a:gd name="connsiteX3" fmla="*/ 86773 w 181223"/>
                  <a:gd name="connsiteY3" fmla="*/ 18611 h 194946"/>
                  <a:gd name="connsiteX4" fmla="*/ 73048 w 181223"/>
                  <a:gd name="connsiteY4" fmla="*/ 22798 h 194946"/>
                  <a:gd name="connsiteX5" fmla="*/ 68395 w 181223"/>
                  <a:gd name="connsiteY5" fmla="*/ 29545 h 194946"/>
                  <a:gd name="connsiteX6" fmla="*/ 69558 w 181223"/>
                  <a:gd name="connsiteY6" fmla="*/ 48621 h 194946"/>
                  <a:gd name="connsiteX7" fmla="*/ 82121 w 181223"/>
                  <a:gd name="connsiteY7" fmla="*/ 134464 h 194946"/>
                  <a:gd name="connsiteX8" fmla="*/ 90263 w 181223"/>
                  <a:gd name="connsiteY8" fmla="*/ 165172 h 194946"/>
                  <a:gd name="connsiteX9" fmla="*/ 103756 w 181223"/>
                  <a:gd name="connsiteY9" fmla="*/ 176106 h 194946"/>
                  <a:gd name="connsiteX10" fmla="*/ 125158 w 181223"/>
                  <a:gd name="connsiteY10" fmla="*/ 178199 h 194946"/>
                  <a:gd name="connsiteX11" fmla="*/ 148422 w 181223"/>
                  <a:gd name="connsiteY11" fmla="*/ 168196 h 194946"/>
                  <a:gd name="connsiteX12" fmla="*/ 160752 w 181223"/>
                  <a:gd name="connsiteY12" fmla="*/ 148422 h 194946"/>
                  <a:gd name="connsiteX13" fmla="*/ 160054 w 181223"/>
                  <a:gd name="connsiteY13" fmla="*/ 108409 h 194946"/>
                  <a:gd name="connsiteX14" fmla="*/ 149585 w 181223"/>
                  <a:gd name="connsiteY14" fmla="*/ 36757 h 194946"/>
                  <a:gd name="connsiteX15" fmla="*/ 144700 w 181223"/>
                  <a:gd name="connsiteY15" fmla="*/ 20239 h 194946"/>
                  <a:gd name="connsiteX16" fmla="*/ 137488 w 181223"/>
                  <a:gd name="connsiteY16" fmla="*/ 14191 h 194946"/>
                  <a:gd name="connsiteX17" fmla="*/ 120506 w 181223"/>
                  <a:gd name="connsiteY17" fmla="*/ 13493 h 194946"/>
                  <a:gd name="connsiteX18" fmla="*/ 119808 w 181223"/>
                  <a:gd name="connsiteY18" fmla="*/ 8840 h 194946"/>
                  <a:gd name="connsiteX19" fmla="*/ 180526 w 181223"/>
                  <a:gd name="connsiteY19" fmla="*/ 0 h 194946"/>
                  <a:gd name="connsiteX20" fmla="*/ 181224 w 181223"/>
                  <a:gd name="connsiteY20" fmla="*/ 4885 h 194946"/>
                  <a:gd name="connsiteX21" fmla="*/ 177501 w 181223"/>
                  <a:gd name="connsiteY21" fmla="*/ 5351 h 194946"/>
                  <a:gd name="connsiteX22" fmla="*/ 165637 w 181223"/>
                  <a:gd name="connsiteY22" fmla="*/ 10236 h 194946"/>
                  <a:gd name="connsiteX23" fmla="*/ 159821 w 181223"/>
                  <a:gd name="connsiteY23" fmla="*/ 20239 h 194946"/>
                  <a:gd name="connsiteX24" fmla="*/ 160286 w 181223"/>
                  <a:gd name="connsiteY24" fmla="*/ 35361 h 194946"/>
                  <a:gd name="connsiteX25" fmla="*/ 170057 w 181223"/>
                  <a:gd name="connsiteY25" fmla="*/ 102127 h 194946"/>
                  <a:gd name="connsiteX26" fmla="*/ 172616 w 181223"/>
                  <a:gd name="connsiteY26" fmla="*/ 147491 h 194946"/>
                  <a:gd name="connsiteX27" fmla="*/ 156564 w 181223"/>
                  <a:gd name="connsiteY27" fmla="*/ 175640 h 194946"/>
                  <a:gd name="connsiteX28" fmla="*/ 115155 w 181223"/>
                  <a:gd name="connsiteY28" fmla="*/ 193553 h 194946"/>
                  <a:gd name="connsiteX29" fmla="*/ 79096 w 181223"/>
                  <a:gd name="connsiteY29" fmla="*/ 192623 h 194946"/>
                  <a:gd name="connsiteX30" fmla="*/ 52110 w 181223"/>
                  <a:gd name="connsiteY30" fmla="*/ 174943 h 194946"/>
                  <a:gd name="connsiteX31" fmla="*/ 40013 w 181223"/>
                  <a:gd name="connsiteY31" fmla="*/ 141210 h 194946"/>
                  <a:gd name="connsiteX32" fmla="*/ 27451 w 181223"/>
                  <a:gd name="connsiteY32" fmla="*/ 55368 h 194946"/>
                  <a:gd name="connsiteX33" fmla="*/ 23031 w 181223"/>
                  <a:gd name="connsiteY33" fmla="*/ 36757 h 194946"/>
                  <a:gd name="connsiteX34" fmla="*/ 16285 w 181223"/>
                  <a:gd name="connsiteY34" fmla="*/ 31639 h 194946"/>
                  <a:gd name="connsiteX35" fmla="*/ 698 w 181223"/>
                  <a:gd name="connsiteY35" fmla="*/ 31639 h 194946"/>
                  <a:gd name="connsiteX36" fmla="*/ 0 w 181223"/>
                  <a:gd name="connsiteY36" fmla="*/ 26753 h 1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223" h="194946">
                    <a:moveTo>
                      <a:pt x="233" y="26288"/>
                    </a:moveTo>
                    <a:lnTo>
                      <a:pt x="90728" y="13028"/>
                    </a:lnTo>
                    <a:lnTo>
                      <a:pt x="91426" y="17913"/>
                    </a:lnTo>
                    <a:lnTo>
                      <a:pt x="86773" y="18611"/>
                    </a:lnTo>
                    <a:cubicBezTo>
                      <a:pt x="80027" y="19542"/>
                      <a:pt x="75374" y="20937"/>
                      <a:pt x="73048" y="22798"/>
                    </a:cubicBezTo>
                    <a:cubicBezTo>
                      <a:pt x="70721" y="24660"/>
                      <a:pt x="69093" y="26753"/>
                      <a:pt x="68395" y="29545"/>
                    </a:cubicBezTo>
                    <a:cubicBezTo>
                      <a:pt x="67697" y="32104"/>
                      <a:pt x="67930" y="38618"/>
                      <a:pt x="69558" y="48621"/>
                    </a:cubicBezTo>
                    <a:lnTo>
                      <a:pt x="82121" y="134464"/>
                    </a:lnTo>
                    <a:cubicBezTo>
                      <a:pt x="84447" y="150283"/>
                      <a:pt x="87239" y="160286"/>
                      <a:pt x="90263" y="165172"/>
                    </a:cubicBezTo>
                    <a:cubicBezTo>
                      <a:pt x="93520" y="169825"/>
                      <a:pt x="97940" y="173547"/>
                      <a:pt x="103756" y="176106"/>
                    </a:cubicBezTo>
                    <a:cubicBezTo>
                      <a:pt x="109572" y="178665"/>
                      <a:pt x="116783" y="179363"/>
                      <a:pt x="125158" y="178199"/>
                    </a:cubicBezTo>
                    <a:cubicBezTo>
                      <a:pt x="134696" y="176804"/>
                      <a:pt x="142373" y="173547"/>
                      <a:pt x="148422" y="168196"/>
                    </a:cubicBezTo>
                    <a:cubicBezTo>
                      <a:pt x="154470" y="162845"/>
                      <a:pt x="158658" y="156332"/>
                      <a:pt x="160752" y="148422"/>
                    </a:cubicBezTo>
                    <a:cubicBezTo>
                      <a:pt x="162845" y="140512"/>
                      <a:pt x="162613" y="127019"/>
                      <a:pt x="160054" y="108409"/>
                    </a:cubicBezTo>
                    <a:lnTo>
                      <a:pt x="149585" y="36757"/>
                    </a:lnTo>
                    <a:cubicBezTo>
                      <a:pt x="148422" y="28847"/>
                      <a:pt x="146793" y="23496"/>
                      <a:pt x="144700" y="20239"/>
                    </a:cubicBezTo>
                    <a:cubicBezTo>
                      <a:pt x="142606" y="16983"/>
                      <a:pt x="140047" y="15121"/>
                      <a:pt x="137488" y="14191"/>
                    </a:cubicBezTo>
                    <a:cubicBezTo>
                      <a:pt x="133301" y="12795"/>
                      <a:pt x="127717" y="12562"/>
                      <a:pt x="120506" y="13493"/>
                    </a:cubicBezTo>
                    <a:lnTo>
                      <a:pt x="119808" y="8840"/>
                    </a:lnTo>
                    <a:lnTo>
                      <a:pt x="180526" y="0"/>
                    </a:lnTo>
                    <a:lnTo>
                      <a:pt x="181224" y="4885"/>
                    </a:lnTo>
                    <a:lnTo>
                      <a:pt x="177501" y="5351"/>
                    </a:lnTo>
                    <a:cubicBezTo>
                      <a:pt x="172616" y="6049"/>
                      <a:pt x="168661" y="7677"/>
                      <a:pt x="165637" y="10236"/>
                    </a:cubicBezTo>
                    <a:cubicBezTo>
                      <a:pt x="162613" y="12795"/>
                      <a:pt x="160752" y="16052"/>
                      <a:pt x="159821" y="20239"/>
                    </a:cubicBezTo>
                    <a:cubicBezTo>
                      <a:pt x="159123" y="23264"/>
                      <a:pt x="159356" y="28149"/>
                      <a:pt x="160286" y="35361"/>
                    </a:cubicBezTo>
                    <a:lnTo>
                      <a:pt x="170057" y="102127"/>
                    </a:lnTo>
                    <a:cubicBezTo>
                      <a:pt x="173081" y="122832"/>
                      <a:pt x="174012" y="137953"/>
                      <a:pt x="172616" y="147491"/>
                    </a:cubicBezTo>
                    <a:cubicBezTo>
                      <a:pt x="171220" y="157029"/>
                      <a:pt x="165870" y="166335"/>
                      <a:pt x="156564" y="175640"/>
                    </a:cubicBezTo>
                    <a:cubicBezTo>
                      <a:pt x="147259" y="184946"/>
                      <a:pt x="133301" y="190762"/>
                      <a:pt x="115155" y="193553"/>
                    </a:cubicBezTo>
                    <a:cubicBezTo>
                      <a:pt x="100034" y="195647"/>
                      <a:pt x="87936" y="195415"/>
                      <a:pt x="79096" y="192623"/>
                    </a:cubicBezTo>
                    <a:cubicBezTo>
                      <a:pt x="66999" y="188901"/>
                      <a:pt x="57926" y="182852"/>
                      <a:pt x="52110" y="174943"/>
                    </a:cubicBezTo>
                    <a:cubicBezTo>
                      <a:pt x="46295" y="167033"/>
                      <a:pt x="42107" y="155866"/>
                      <a:pt x="40013" y="141210"/>
                    </a:cubicBezTo>
                    <a:lnTo>
                      <a:pt x="27451" y="55368"/>
                    </a:lnTo>
                    <a:cubicBezTo>
                      <a:pt x="26055" y="45364"/>
                      <a:pt x="24427" y="39083"/>
                      <a:pt x="23031" y="36757"/>
                    </a:cubicBezTo>
                    <a:cubicBezTo>
                      <a:pt x="21635" y="34430"/>
                      <a:pt x="19309" y="32802"/>
                      <a:pt x="16285" y="31639"/>
                    </a:cubicBezTo>
                    <a:cubicBezTo>
                      <a:pt x="13260" y="30475"/>
                      <a:pt x="8142" y="30708"/>
                      <a:pt x="698" y="31639"/>
                    </a:cubicBezTo>
                    <a:lnTo>
                      <a:pt x="0" y="26753"/>
                    </a:lnTo>
                    <a:close/>
                  </a:path>
                </a:pathLst>
              </a:custGeom>
              <a:grpFill/>
              <a:ln w="23259"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0D5718F2-1C49-4A9B-C73A-163D88C91396}"/>
                  </a:ext>
                </a:extLst>
              </p:cNvPr>
              <p:cNvSpPr/>
              <p:nvPr/>
            </p:nvSpPr>
            <p:spPr>
              <a:xfrm>
                <a:off x="8179604" y="5962860"/>
                <a:ext cx="212164" cy="229844"/>
              </a:xfrm>
              <a:custGeom>
                <a:avLst/>
                <a:gdLst>
                  <a:gd name="connsiteX0" fmla="*/ 58857 w 212164"/>
                  <a:gd name="connsiteY0" fmla="*/ 41177 h 229844"/>
                  <a:gd name="connsiteX1" fmla="*/ 178665 w 212164"/>
                  <a:gd name="connsiteY1" fmla="*/ 114690 h 229844"/>
                  <a:gd name="connsiteX2" fmla="*/ 152609 w 212164"/>
                  <a:gd name="connsiteY2" fmla="*/ 43038 h 229844"/>
                  <a:gd name="connsiteX3" fmla="*/ 140978 w 212164"/>
                  <a:gd name="connsiteY3" fmla="*/ 24427 h 229844"/>
                  <a:gd name="connsiteX4" fmla="*/ 118644 w 212164"/>
                  <a:gd name="connsiteY4" fmla="*/ 24660 h 229844"/>
                  <a:gd name="connsiteX5" fmla="*/ 117016 w 212164"/>
                  <a:gd name="connsiteY5" fmla="*/ 20007 h 229844"/>
                  <a:gd name="connsiteX6" fmla="*/ 172151 w 212164"/>
                  <a:gd name="connsiteY6" fmla="*/ 0 h 229844"/>
                  <a:gd name="connsiteX7" fmla="*/ 173779 w 212164"/>
                  <a:gd name="connsiteY7" fmla="*/ 4653 h 229844"/>
                  <a:gd name="connsiteX8" fmla="*/ 160752 w 212164"/>
                  <a:gd name="connsiteY8" fmla="*/ 13260 h 229844"/>
                  <a:gd name="connsiteX9" fmla="*/ 157727 w 212164"/>
                  <a:gd name="connsiteY9" fmla="*/ 22333 h 229844"/>
                  <a:gd name="connsiteX10" fmla="*/ 161682 w 212164"/>
                  <a:gd name="connsiteY10" fmla="*/ 39781 h 229844"/>
                  <a:gd name="connsiteX11" fmla="*/ 212164 w 212164"/>
                  <a:gd name="connsiteY11" fmla="*/ 178665 h 229844"/>
                  <a:gd name="connsiteX12" fmla="*/ 207977 w 212164"/>
                  <a:gd name="connsiteY12" fmla="*/ 180293 h 229844"/>
                  <a:gd name="connsiteX13" fmla="*/ 44666 w 212164"/>
                  <a:gd name="connsiteY13" fmla="*/ 82586 h 229844"/>
                  <a:gd name="connsiteX14" fmla="*/ 83284 w 212164"/>
                  <a:gd name="connsiteY14" fmla="*/ 188436 h 229844"/>
                  <a:gd name="connsiteX15" fmla="*/ 97009 w 212164"/>
                  <a:gd name="connsiteY15" fmla="*/ 205418 h 229844"/>
                  <a:gd name="connsiteX16" fmla="*/ 113992 w 212164"/>
                  <a:gd name="connsiteY16" fmla="*/ 204953 h 229844"/>
                  <a:gd name="connsiteX17" fmla="*/ 117947 w 212164"/>
                  <a:gd name="connsiteY17" fmla="*/ 203557 h 229844"/>
                  <a:gd name="connsiteX18" fmla="*/ 119575 w 212164"/>
                  <a:gd name="connsiteY18" fmla="*/ 208210 h 229844"/>
                  <a:gd name="connsiteX19" fmla="*/ 60485 w 212164"/>
                  <a:gd name="connsiteY19" fmla="*/ 229845 h 229844"/>
                  <a:gd name="connsiteX20" fmla="*/ 58857 w 212164"/>
                  <a:gd name="connsiteY20" fmla="*/ 225192 h 229844"/>
                  <a:gd name="connsiteX21" fmla="*/ 76072 w 212164"/>
                  <a:gd name="connsiteY21" fmla="*/ 212630 h 229844"/>
                  <a:gd name="connsiteX22" fmla="*/ 74676 w 212164"/>
                  <a:gd name="connsiteY22" fmla="*/ 191925 h 229844"/>
                  <a:gd name="connsiteX23" fmla="*/ 31871 w 212164"/>
                  <a:gd name="connsiteY23" fmla="*/ 74211 h 229844"/>
                  <a:gd name="connsiteX24" fmla="*/ 26753 w 212164"/>
                  <a:gd name="connsiteY24" fmla="*/ 71187 h 229844"/>
                  <a:gd name="connsiteX25" fmla="*/ 14191 w 212164"/>
                  <a:gd name="connsiteY25" fmla="*/ 65836 h 229844"/>
                  <a:gd name="connsiteX26" fmla="*/ 1628 w 212164"/>
                  <a:gd name="connsiteY26" fmla="*/ 67697 h 229844"/>
                  <a:gd name="connsiteX27" fmla="*/ 0 w 212164"/>
                  <a:gd name="connsiteY27" fmla="*/ 63045 h 229844"/>
                  <a:gd name="connsiteX28" fmla="*/ 59090 w 212164"/>
                  <a:gd name="connsiteY28" fmla="*/ 41409 h 22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164" h="229844">
                    <a:moveTo>
                      <a:pt x="58857" y="41177"/>
                    </a:moveTo>
                    <a:lnTo>
                      <a:pt x="178665" y="114690"/>
                    </a:lnTo>
                    <a:lnTo>
                      <a:pt x="152609" y="43038"/>
                    </a:lnTo>
                    <a:cubicBezTo>
                      <a:pt x="148887" y="33034"/>
                      <a:pt x="144932" y="26753"/>
                      <a:pt x="140978" y="24427"/>
                    </a:cubicBezTo>
                    <a:cubicBezTo>
                      <a:pt x="135394" y="21170"/>
                      <a:pt x="127950" y="21170"/>
                      <a:pt x="118644" y="24660"/>
                    </a:cubicBezTo>
                    <a:lnTo>
                      <a:pt x="117016" y="20007"/>
                    </a:lnTo>
                    <a:lnTo>
                      <a:pt x="172151" y="0"/>
                    </a:lnTo>
                    <a:lnTo>
                      <a:pt x="173779" y="4653"/>
                    </a:lnTo>
                    <a:cubicBezTo>
                      <a:pt x="167033" y="8142"/>
                      <a:pt x="162845" y="10934"/>
                      <a:pt x="160752" y="13260"/>
                    </a:cubicBezTo>
                    <a:cubicBezTo>
                      <a:pt x="158891" y="15587"/>
                      <a:pt x="157727" y="18611"/>
                      <a:pt x="157727" y="22333"/>
                    </a:cubicBezTo>
                    <a:cubicBezTo>
                      <a:pt x="157727" y="26055"/>
                      <a:pt x="158891" y="31871"/>
                      <a:pt x="161682" y="39781"/>
                    </a:cubicBezTo>
                    <a:lnTo>
                      <a:pt x="212164" y="178665"/>
                    </a:lnTo>
                    <a:lnTo>
                      <a:pt x="207977" y="180293"/>
                    </a:lnTo>
                    <a:lnTo>
                      <a:pt x="44666" y="82586"/>
                    </a:lnTo>
                    <a:lnTo>
                      <a:pt x="83284" y="188436"/>
                    </a:lnTo>
                    <a:cubicBezTo>
                      <a:pt x="86773" y="197974"/>
                      <a:pt x="91426" y="203789"/>
                      <a:pt x="97009" y="205418"/>
                    </a:cubicBezTo>
                    <a:cubicBezTo>
                      <a:pt x="102593" y="207279"/>
                      <a:pt x="108176" y="207046"/>
                      <a:pt x="113992" y="204953"/>
                    </a:cubicBezTo>
                    <a:lnTo>
                      <a:pt x="117947" y="203557"/>
                    </a:lnTo>
                    <a:lnTo>
                      <a:pt x="119575" y="208210"/>
                    </a:lnTo>
                    <a:lnTo>
                      <a:pt x="60485" y="229845"/>
                    </a:lnTo>
                    <a:lnTo>
                      <a:pt x="58857" y="225192"/>
                    </a:lnTo>
                    <a:cubicBezTo>
                      <a:pt x="67930" y="221703"/>
                      <a:pt x="73746" y="217515"/>
                      <a:pt x="76072" y="212630"/>
                    </a:cubicBezTo>
                    <a:cubicBezTo>
                      <a:pt x="78398" y="207744"/>
                      <a:pt x="77933" y="200765"/>
                      <a:pt x="74676" y="191925"/>
                    </a:cubicBezTo>
                    <a:lnTo>
                      <a:pt x="31871" y="74211"/>
                    </a:lnTo>
                    <a:lnTo>
                      <a:pt x="26753" y="71187"/>
                    </a:lnTo>
                    <a:cubicBezTo>
                      <a:pt x="21635" y="67930"/>
                      <a:pt x="17448" y="66301"/>
                      <a:pt x="14191" y="65836"/>
                    </a:cubicBezTo>
                    <a:cubicBezTo>
                      <a:pt x="10934" y="65371"/>
                      <a:pt x="6746" y="65836"/>
                      <a:pt x="1628" y="67697"/>
                    </a:cubicBezTo>
                    <a:lnTo>
                      <a:pt x="0" y="63045"/>
                    </a:lnTo>
                    <a:lnTo>
                      <a:pt x="59090" y="41409"/>
                    </a:lnTo>
                    <a:close/>
                  </a:path>
                </a:pathLst>
              </a:custGeom>
              <a:grpFill/>
              <a:ln w="23259"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67A82735-3EFB-BF1D-A239-EC42F44BAD1F}"/>
                  </a:ext>
                </a:extLst>
              </p:cNvPr>
              <p:cNvSpPr/>
              <p:nvPr/>
            </p:nvSpPr>
            <p:spPr>
              <a:xfrm>
                <a:off x="8348963" y="5914239"/>
                <a:ext cx="168428" cy="200067"/>
              </a:xfrm>
              <a:custGeom>
                <a:avLst/>
                <a:gdLst>
                  <a:gd name="connsiteX0" fmla="*/ 166102 w 168428"/>
                  <a:gd name="connsiteY0" fmla="*/ 150050 h 200067"/>
                  <a:gd name="connsiteX1" fmla="*/ 168429 w 168428"/>
                  <a:gd name="connsiteY1" fmla="*/ 154238 h 200067"/>
                  <a:gd name="connsiteX2" fmla="*/ 87936 w 168428"/>
                  <a:gd name="connsiteY2" fmla="*/ 200067 h 200067"/>
                  <a:gd name="connsiteX3" fmla="*/ 85610 w 168428"/>
                  <a:gd name="connsiteY3" fmla="*/ 195880 h 200067"/>
                  <a:gd name="connsiteX4" fmla="*/ 90728 w 168428"/>
                  <a:gd name="connsiteY4" fmla="*/ 193088 h 200067"/>
                  <a:gd name="connsiteX5" fmla="*/ 100034 w 168428"/>
                  <a:gd name="connsiteY5" fmla="*/ 184481 h 200067"/>
                  <a:gd name="connsiteX6" fmla="*/ 101429 w 168428"/>
                  <a:gd name="connsiteY6" fmla="*/ 176338 h 200067"/>
                  <a:gd name="connsiteX7" fmla="*/ 94450 w 168428"/>
                  <a:gd name="connsiteY7" fmla="*/ 161217 h 200067"/>
                  <a:gd name="connsiteX8" fmla="*/ 36757 w 168428"/>
                  <a:gd name="connsiteY8" fmla="*/ 59788 h 200067"/>
                  <a:gd name="connsiteX9" fmla="*/ 26986 w 168428"/>
                  <a:gd name="connsiteY9" fmla="*/ 45829 h 200067"/>
                  <a:gd name="connsiteX10" fmla="*/ 19076 w 168428"/>
                  <a:gd name="connsiteY10" fmla="*/ 43503 h 200067"/>
                  <a:gd name="connsiteX11" fmla="*/ 7444 w 168428"/>
                  <a:gd name="connsiteY11" fmla="*/ 47225 h 200067"/>
                  <a:gd name="connsiteX12" fmla="*/ 2326 w 168428"/>
                  <a:gd name="connsiteY12" fmla="*/ 50017 h 200067"/>
                  <a:gd name="connsiteX13" fmla="*/ 0 w 168428"/>
                  <a:gd name="connsiteY13" fmla="*/ 45829 h 200067"/>
                  <a:gd name="connsiteX14" fmla="*/ 80492 w 168428"/>
                  <a:gd name="connsiteY14" fmla="*/ 0 h 200067"/>
                  <a:gd name="connsiteX15" fmla="*/ 82818 w 168428"/>
                  <a:gd name="connsiteY15" fmla="*/ 4187 h 200067"/>
                  <a:gd name="connsiteX16" fmla="*/ 77700 w 168428"/>
                  <a:gd name="connsiteY16" fmla="*/ 7212 h 200067"/>
                  <a:gd name="connsiteX17" fmla="*/ 68162 w 168428"/>
                  <a:gd name="connsiteY17" fmla="*/ 15819 h 200067"/>
                  <a:gd name="connsiteX18" fmla="*/ 66534 w 168428"/>
                  <a:gd name="connsiteY18" fmla="*/ 23962 h 200067"/>
                  <a:gd name="connsiteX19" fmla="*/ 73513 w 168428"/>
                  <a:gd name="connsiteY19" fmla="*/ 39083 h 200067"/>
                  <a:gd name="connsiteX20" fmla="*/ 131207 w 168428"/>
                  <a:gd name="connsiteY20" fmla="*/ 140512 h 200067"/>
                  <a:gd name="connsiteX21" fmla="*/ 140978 w 168428"/>
                  <a:gd name="connsiteY21" fmla="*/ 154470 h 200067"/>
                  <a:gd name="connsiteX22" fmla="*/ 149120 w 168428"/>
                  <a:gd name="connsiteY22" fmla="*/ 156797 h 200067"/>
                  <a:gd name="connsiteX23" fmla="*/ 160752 w 168428"/>
                  <a:gd name="connsiteY23" fmla="*/ 153075 h 200067"/>
                  <a:gd name="connsiteX24" fmla="*/ 165870 w 168428"/>
                  <a:gd name="connsiteY24" fmla="*/ 150050 h 20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428" h="200067">
                    <a:moveTo>
                      <a:pt x="166102" y="150050"/>
                    </a:moveTo>
                    <a:lnTo>
                      <a:pt x="168429" y="154238"/>
                    </a:lnTo>
                    <a:lnTo>
                      <a:pt x="87936" y="200067"/>
                    </a:lnTo>
                    <a:lnTo>
                      <a:pt x="85610" y="195880"/>
                    </a:lnTo>
                    <a:lnTo>
                      <a:pt x="90728" y="193088"/>
                    </a:lnTo>
                    <a:cubicBezTo>
                      <a:pt x="95148" y="190529"/>
                      <a:pt x="98405" y="187737"/>
                      <a:pt x="100034" y="184481"/>
                    </a:cubicBezTo>
                    <a:cubicBezTo>
                      <a:pt x="101429" y="182387"/>
                      <a:pt x="101895" y="179595"/>
                      <a:pt x="101429" y="176338"/>
                    </a:cubicBezTo>
                    <a:cubicBezTo>
                      <a:pt x="101429" y="174012"/>
                      <a:pt x="98870" y="169126"/>
                      <a:pt x="94450" y="161217"/>
                    </a:cubicBezTo>
                    <a:lnTo>
                      <a:pt x="36757" y="59788"/>
                    </a:lnTo>
                    <a:cubicBezTo>
                      <a:pt x="32336" y="51878"/>
                      <a:pt x="29080" y="47225"/>
                      <a:pt x="26986" y="45829"/>
                    </a:cubicBezTo>
                    <a:cubicBezTo>
                      <a:pt x="25125" y="44433"/>
                      <a:pt x="22333" y="43503"/>
                      <a:pt x="19076" y="43503"/>
                    </a:cubicBezTo>
                    <a:cubicBezTo>
                      <a:pt x="15819" y="43503"/>
                      <a:pt x="11864" y="44666"/>
                      <a:pt x="7444" y="47225"/>
                    </a:cubicBezTo>
                    <a:lnTo>
                      <a:pt x="2326" y="50017"/>
                    </a:lnTo>
                    <a:lnTo>
                      <a:pt x="0" y="45829"/>
                    </a:lnTo>
                    <a:lnTo>
                      <a:pt x="80492" y="0"/>
                    </a:lnTo>
                    <a:lnTo>
                      <a:pt x="82818" y="4187"/>
                    </a:lnTo>
                    <a:lnTo>
                      <a:pt x="77700" y="7212"/>
                    </a:lnTo>
                    <a:cubicBezTo>
                      <a:pt x="73280" y="9771"/>
                      <a:pt x="70024" y="12562"/>
                      <a:pt x="68162" y="15819"/>
                    </a:cubicBezTo>
                    <a:cubicBezTo>
                      <a:pt x="66767" y="17913"/>
                      <a:pt x="66301" y="20705"/>
                      <a:pt x="66534" y="23962"/>
                    </a:cubicBezTo>
                    <a:cubicBezTo>
                      <a:pt x="66534" y="26288"/>
                      <a:pt x="69093" y="31173"/>
                      <a:pt x="73513" y="39083"/>
                    </a:cubicBezTo>
                    <a:lnTo>
                      <a:pt x="131207" y="140512"/>
                    </a:lnTo>
                    <a:cubicBezTo>
                      <a:pt x="135627" y="148422"/>
                      <a:pt x="138884" y="153075"/>
                      <a:pt x="140978" y="154470"/>
                    </a:cubicBezTo>
                    <a:cubicBezTo>
                      <a:pt x="143071" y="155866"/>
                      <a:pt x="145630" y="156797"/>
                      <a:pt x="149120" y="156797"/>
                    </a:cubicBezTo>
                    <a:cubicBezTo>
                      <a:pt x="152609" y="156797"/>
                      <a:pt x="156332" y="155634"/>
                      <a:pt x="160752" y="153075"/>
                    </a:cubicBezTo>
                    <a:lnTo>
                      <a:pt x="165870" y="150050"/>
                    </a:lnTo>
                    <a:close/>
                  </a:path>
                </a:pathLst>
              </a:custGeom>
              <a:grpFill/>
              <a:ln w="23259"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77F5CC17-F845-A0AE-4CB6-B3D6369596C5}"/>
                  </a:ext>
                </a:extLst>
              </p:cNvPr>
              <p:cNvSpPr/>
              <p:nvPr/>
            </p:nvSpPr>
            <p:spPr>
              <a:xfrm>
                <a:off x="8422941" y="5803970"/>
                <a:ext cx="187970" cy="203091"/>
              </a:xfrm>
              <a:custGeom>
                <a:avLst/>
                <a:gdLst>
                  <a:gd name="connsiteX0" fmla="*/ 145165 w 187970"/>
                  <a:gd name="connsiteY0" fmla="*/ 0 h 203091"/>
                  <a:gd name="connsiteX1" fmla="*/ 148189 w 187970"/>
                  <a:gd name="connsiteY1" fmla="*/ 3722 h 203091"/>
                  <a:gd name="connsiteX2" fmla="*/ 141443 w 187970"/>
                  <a:gd name="connsiteY2" fmla="*/ 22798 h 203091"/>
                  <a:gd name="connsiteX3" fmla="*/ 148422 w 187970"/>
                  <a:gd name="connsiteY3" fmla="*/ 56996 h 203091"/>
                  <a:gd name="connsiteX4" fmla="*/ 187970 w 187970"/>
                  <a:gd name="connsiteY4" fmla="*/ 200300 h 203091"/>
                  <a:gd name="connsiteX5" fmla="*/ 184713 w 187970"/>
                  <a:gd name="connsiteY5" fmla="*/ 203091 h 203091"/>
                  <a:gd name="connsiteX6" fmla="*/ 47923 w 187970"/>
                  <a:gd name="connsiteY6" fmla="*/ 133533 h 203091"/>
                  <a:gd name="connsiteX7" fmla="*/ 17448 w 187970"/>
                  <a:gd name="connsiteY7" fmla="*/ 119808 h 203091"/>
                  <a:gd name="connsiteX8" fmla="*/ 3024 w 187970"/>
                  <a:gd name="connsiteY8" fmla="*/ 124460 h 203091"/>
                  <a:gd name="connsiteX9" fmla="*/ 0 w 187970"/>
                  <a:gd name="connsiteY9" fmla="*/ 120738 h 203091"/>
                  <a:gd name="connsiteX10" fmla="*/ 65371 w 187970"/>
                  <a:gd name="connsiteY10" fmla="*/ 66534 h 203091"/>
                  <a:gd name="connsiteX11" fmla="*/ 68395 w 187970"/>
                  <a:gd name="connsiteY11" fmla="*/ 70256 h 203091"/>
                  <a:gd name="connsiteX12" fmla="*/ 66069 w 187970"/>
                  <a:gd name="connsiteY12" fmla="*/ 72117 h 203091"/>
                  <a:gd name="connsiteX13" fmla="*/ 55833 w 187970"/>
                  <a:gd name="connsiteY13" fmla="*/ 84447 h 203091"/>
                  <a:gd name="connsiteX14" fmla="*/ 57228 w 187970"/>
                  <a:gd name="connsiteY14" fmla="*/ 90728 h 203091"/>
                  <a:gd name="connsiteX15" fmla="*/ 61649 w 187970"/>
                  <a:gd name="connsiteY15" fmla="*/ 94218 h 203091"/>
                  <a:gd name="connsiteX16" fmla="*/ 78166 w 187970"/>
                  <a:gd name="connsiteY16" fmla="*/ 103058 h 203091"/>
                  <a:gd name="connsiteX17" fmla="*/ 163543 w 187970"/>
                  <a:gd name="connsiteY17" fmla="*/ 146793 h 203091"/>
                  <a:gd name="connsiteX18" fmla="*/ 140280 w 187970"/>
                  <a:gd name="connsiteY18" fmla="*/ 63975 h 203091"/>
                  <a:gd name="connsiteX19" fmla="*/ 133999 w 187970"/>
                  <a:gd name="connsiteY19" fmla="*/ 44433 h 203091"/>
                  <a:gd name="connsiteX20" fmla="*/ 129811 w 187970"/>
                  <a:gd name="connsiteY20" fmla="*/ 37222 h 203091"/>
                  <a:gd name="connsiteX21" fmla="*/ 123762 w 187970"/>
                  <a:gd name="connsiteY21" fmla="*/ 33267 h 203091"/>
                  <a:gd name="connsiteX22" fmla="*/ 116085 w 187970"/>
                  <a:gd name="connsiteY22" fmla="*/ 33732 h 203091"/>
                  <a:gd name="connsiteX23" fmla="*/ 103058 w 187970"/>
                  <a:gd name="connsiteY23" fmla="*/ 41642 h 203091"/>
                  <a:gd name="connsiteX24" fmla="*/ 100034 w 187970"/>
                  <a:gd name="connsiteY24" fmla="*/ 37920 h 203091"/>
                  <a:gd name="connsiteX25" fmla="*/ 144932 w 187970"/>
                  <a:gd name="connsiteY25" fmla="*/ 698 h 20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970" h="203091">
                    <a:moveTo>
                      <a:pt x="145165" y="0"/>
                    </a:moveTo>
                    <a:lnTo>
                      <a:pt x="148189" y="3722"/>
                    </a:lnTo>
                    <a:cubicBezTo>
                      <a:pt x="144002" y="8607"/>
                      <a:pt x="141675" y="14889"/>
                      <a:pt x="141443" y="22798"/>
                    </a:cubicBezTo>
                    <a:cubicBezTo>
                      <a:pt x="141443" y="28614"/>
                      <a:pt x="143769" y="39781"/>
                      <a:pt x="148422" y="56996"/>
                    </a:cubicBezTo>
                    <a:lnTo>
                      <a:pt x="187970" y="200300"/>
                    </a:lnTo>
                    <a:lnTo>
                      <a:pt x="184713" y="203091"/>
                    </a:lnTo>
                    <a:lnTo>
                      <a:pt x="47923" y="133533"/>
                    </a:lnTo>
                    <a:cubicBezTo>
                      <a:pt x="31406" y="125158"/>
                      <a:pt x="21402" y="120506"/>
                      <a:pt x="17448" y="119808"/>
                    </a:cubicBezTo>
                    <a:cubicBezTo>
                      <a:pt x="13725" y="119110"/>
                      <a:pt x="8840" y="120738"/>
                      <a:pt x="3024" y="124460"/>
                    </a:cubicBezTo>
                    <a:lnTo>
                      <a:pt x="0" y="120738"/>
                    </a:lnTo>
                    <a:lnTo>
                      <a:pt x="65371" y="66534"/>
                    </a:lnTo>
                    <a:lnTo>
                      <a:pt x="68395" y="70256"/>
                    </a:lnTo>
                    <a:lnTo>
                      <a:pt x="66069" y="72117"/>
                    </a:lnTo>
                    <a:cubicBezTo>
                      <a:pt x="60253" y="77003"/>
                      <a:pt x="56763" y="81190"/>
                      <a:pt x="55833" y="84447"/>
                    </a:cubicBezTo>
                    <a:cubicBezTo>
                      <a:pt x="55135" y="86773"/>
                      <a:pt x="55600" y="88867"/>
                      <a:pt x="57228" y="90728"/>
                    </a:cubicBezTo>
                    <a:cubicBezTo>
                      <a:pt x="58159" y="91891"/>
                      <a:pt x="59788" y="93055"/>
                      <a:pt x="61649" y="94218"/>
                    </a:cubicBezTo>
                    <a:cubicBezTo>
                      <a:pt x="63510" y="95381"/>
                      <a:pt x="69093" y="98405"/>
                      <a:pt x="78166" y="103058"/>
                    </a:cubicBezTo>
                    <a:lnTo>
                      <a:pt x="163543" y="146793"/>
                    </a:lnTo>
                    <a:lnTo>
                      <a:pt x="140280" y="63975"/>
                    </a:lnTo>
                    <a:cubicBezTo>
                      <a:pt x="137488" y="53972"/>
                      <a:pt x="135394" y="47458"/>
                      <a:pt x="133999" y="44433"/>
                    </a:cubicBezTo>
                    <a:cubicBezTo>
                      <a:pt x="132603" y="41409"/>
                      <a:pt x="131207" y="38850"/>
                      <a:pt x="129811" y="37222"/>
                    </a:cubicBezTo>
                    <a:cubicBezTo>
                      <a:pt x="128183" y="35128"/>
                      <a:pt x="126089" y="33965"/>
                      <a:pt x="123762" y="33267"/>
                    </a:cubicBezTo>
                    <a:cubicBezTo>
                      <a:pt x="121436" y="32569"/>
                      <a:pt x="118877" y="32802"/>
                      <a:pt x="116085" y="33732"/>
                    </a:cubicBezTo>
                    <a:cubicBezTo>
                      <a:pt x="112131" y="34895"/>
                      <a:pt x="107943" y="37687"/>
                      <a:pt x="103058" y="41642"/>
                    </a:cubicBezTo>
                    <a:lnTo>
                      <a:pt x="100034" y="37920"/>
                    </a:lnTo>
                    <a:lnTo>
                      <a:pt x="144932" y="698"/>
                    </a:lnTo>
                    <a:close/>
                  </a:path>
                </a:pathLst>
              </a:custGeom>
              <a:grpFill/>
              <a:ln w="23259"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F6A47AC3-B736-FA3A-FEE5-F60F7DD09F78}"/>
                  </a:ext>
                </a:extLst>
              </p:cNvPr>
              <p:cNvSpPr/>
              <p:nvPr/>
            </p:nvSpPr>
            <p:spPr>
              <a:xfrm>
                <a:off x="8553916" y="5698120"/>
                <a:ext cx="234032" cy="224494"/>
              </a:xfrm>
              <a:custGeom>
                <a:avLst/>
                <a:gdLst>
                  <a:gd name="connsiteX0" fmla="*/ 49086 w 234032"/>
                  <a:gd name="connsiteY0" fmla="*/ 70721 h 224494"/>
                  <a:gd name="connsiteX1" fmla="*/ 107013 w 234032"/>
                  <a:gd name="connsiteY1" fmla="*/ 113759 h 224494"/>
                  <a:gd name="connsiteX2" fmla="*/ 109106 w 234032"/>
                  <a:gd name="connsiteY2" fmla="*/ 110968 h 224494"/>
                  <a:gd name="connsiteX3" fmla="*/ 115155 w 234032"/>
                  <a:gd name="connsiteY3" fmla="*/ 84912 h 224494"/>
                  <a:gd name="connsiteX4" fmla="*/ 95846 w 234032"/>
                  <a:gd name="connsiteY4" fmla="*/ 58624 h 224494"/>
                  <a:gd name="connsiteX5" fmla="*/ 98870 w 234032"/>
                  <a:gd name="connsiteY5" fmla="*/ 54669 h 224494"/>
                  <a:gd name="connsiteX6" fmla="*/ 173547 w 234032"/>
                  <a:gd name="connsiteY6" fmla="*/ 110037 h 224494"/>
                  <a:gd name="connsiteX7" fmla="*/ 170522 w 234032"/>
                  <a:gd name="connsiteY7" fmla="*/ 113992 h 224494"/>
                  <a:gd name="connsiteX8" fmla="*/ 146561 w 234032"/>
                  <a:gd name="connsiteY8" fmla="*/ 104454 h 224494"/>
                  <a:gd name="connsiteX9" fmla="*/ 129113 w 234032"/>
                  <a:gd name="connsiteY9" fmla="*/ 106082 h 224494"/>
                  <a:gd name="connsiteX10" fmla="*/ 114922 w 234032"/>
                  <a:gd name="connsiteY10" fmla="*/ 119575 h 224494"/>
                  <a:gd name="connsiteX11" fmla="*/ 155169 w 234032"/>
                  <a:gd name="connsiteY11" fmla="*/ 149352 h 224494"/>
                  <a:gd name="connsiteX12" fmla="*/ 170290 w 234032"/>
                  <a:gd name="connsiteY12" fmla="*/ 159123 h 224494"/>
                  <a:gd name="connsiteX13" fmla="*/ 177269 w 234032"/>
                  <a:gd name="connsiteY13" fmla="*/ 158658 h 224494"/>
                  <a:gd name="connsiteX14" fmla="*/ 185411 w 234032"/>
                  <a:gd name="connsiteY14" fmla="*/ 150981 h 224494"/>
                  <a:gd name="connsiteX15" fmla="*/ 191692 w 234032"/>
                  <a:gd name="connsiteY15" fmla="*/ 142373 h 224494"/>
                  <a:gd name="connsiteX16" fmla="*/ 206116 w 234032"/>
                  <a:gd name="connsiteY16" fmla="*/ 103523 h 224494"/>
                  <a:gd name="connsiteX17" fmla="*/ 190762 w 234032"/>
                  <a:gd name="connsiteY17" fmla="*/ 65371 h 224494"/>
                  <a:gd name="connsiteX18" fmla="*/ 193553 w 234032"/>
                  <a:gd name="connsiteY18" fmla="*/ 61416 h 224494"/>
                  <a:gd name="connsiteX19" fmla="*/ 234032 w 234032"/>
                  <a:gd name="connsiteY19" fmla="*/ 101429 h 224494"/>
                  <a:gd name="connsiteX20" fmla="*/ 142839 w 234032"/>
                  <a:gd name="connsiteY20" fmla="*/ 224494 h 224494"/>
                  <a:gd name="connsiteX21" fmla="*/ 138884 w 234032"/>
                  <a:gd name="connsiteY21" fmla="*/ 221702 h 224494"/>
                  <a:gd name="connsiteX22" fmla="*/ 142373 w 234032"/>
                  <a:gd name="connsiteY22" fmla="*/ 217050 h 224494"/>
                  <a:gd name="connsiteX23" fmla="*/ 147491 w 234032"/>
                  <a:gd name="connsiteY23" fmla="*/ 205418 h 224494"/>
                  <a:gd name="connsiteX24" fmla="*/ 145630 w 234032"/>
                  <a:gd name="connsiteY24" fmla="*/ 197508 h 224494"/>
                  <a:gd name="connsiteX25" fmla="*/ 133301 w 234032"/>
                  <a:gd name="connsiteY25" fmla="*/ 186574 h 224494"/>
                  <a:gd name="connsiteX26" fmla="*/ 39548 w 234032"/>
                  <a:gd name="connsiteY26" fmla="*/ 117016 h 224494"/>
                  <a:gd name="connsiteX27" fmla="*/ 27219 w 234032"/>
                  <a:gd name="connsiteY27" fmla="*/ 108641 h 224494"/>
                  <a:gd name="connsiteX28" fmla="*/ 18611 w 234032"/>
                  <a:gd name="connsiteY28" fmla="*/ 108409 h 224494"/>
                  <a:gd name="connsiteX29" fmla="*/ 7444 w 234032"/>
                  <a:gd name="connsiteY29" fmla="*/ 117249 h 224494"/>
                  <a:gd name="connsiteX30" fmla="*/ 3955 w 234032"/>
                  <a:gd name="connsiteY30" fmla="*/ 121901 h 224494"/>
                  <a:gd name="connsiteX31" fmla="*/ 0 w 234032"/>
                  <a:gd name="connsiteY31" fmla="*/ 119110 h 224494"/>
                  <a:gd name="connsiteX32" fmla="*/ 88402 w 234032"/>
                  <a:gd name="connsiteY32" fmla="*/ 0 h 224494"/>
                  <a:gd name="connsiteX33" fmla="*/ 130509 w 234032"/>
                  <a:gd name="connsiteY33" fmla="*/ 31173 h 224494"/>
                  <a:gd name="connsiteX34" fmla="*/ 127485 w 234032"/>
                  <a:gd name="connsiteY34" fmla="*/ 35128 h 224494"/>
                  <a:gd name="connsiteX35" fmla="*/ 98870 w 234032"/>
                  <a:gd name="connsiteY35" fmla="*/ 27218 h 224494"/>
                  <a:gd name="connsiteX36" fmla="*/ 77468 w 234032"/>
                  <a:gd name="connsiteY36" fmla="*/ 35593 h 224494"/>
                  <a:gd name="connsiteX37" fmla="*/ 59322 w 234032"/>
                  <a:gd name="connsiteY37" fmla="*/ 56298 h 224494"/>
                  <a:gd name="connsiteX38" fmla="*/ 48388 w 234032"/>
                  <a:gd name="connsiteY38" fmla="*/ 70954 h 2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032" h="224494">
                    <a:moveTo>
                      <a:pt x="49086" y="70721"/>
                    </a:moveTo>
                    <a:lnTo>
                      <a:pt x="107013" y="113759"/>
                    </a:lnTo>
                    <a:lnTo>
                      <a:pt x="109106" y="110968"/>
                    </a:lnTo>
                    <a:cubicBezTo>
                      <a:pt x="115853" y="101895"/>
                      <a:pt x="117714" y="93287"/>
                      <a:pt x="115155" y="84912"/>
                    </a:cubicBezTo>
                    <a:cubicBezTo>
                      <a:pt x="112596" y="76770"/>
                      <a:pt x="106082" y="67930"/>
                      <a:pt x="95846" y="58624"/>
                    </a:cubicBezTo>
                    <a:lnTo>
                      <a:pt x="98870" y="54669"/>
                    </a:lnTo>
                    <a:lnTo>
                      <a:pt x="173547" y="110037"/>
                    </a:lnTo>
                    <a:lnTo>
                      <a:pt x="170522" y="113992"/>
                    </a:lnTo>
                    <a:cubicBezTo>
                      <a:pt x="161682" y="108874"/>
                      <a:pt x="153773" y="105617"/>
                      <a:pt x="146561" y="104454"/>
                    </a:cubicBezTo>
                    <a:cubicBezTo>
                      <a:pt x="139349" y="103291"/>
                      <a:pt x="133533" y="103756"/>
                      <a:pt x="129113" y="106082"/>
                    </a:cubicBezTo>
                    <a:cubicBezTo>
                      <a:pt x="124693" y="108409"/>
                      <a:pt x="119808" y="112829"/>
                      <a:pt x="114922" y="119575"/>
                    </a:cubicBezTo>
                    <a:lnTo>
                      <a:pt x="155169" y="149352"/>
                    </a:lnTo>
                    <a:cubicBezTo>
                      <a:pt x="163078" y="155168"/>
                      <a:pt x="167963" y="158425"/>
                      <a:pt x="170290" y="159123"/>
                    </a:cubicBezTo>
                    <a:cubicBezTo>
                      <a:pt x="172616" y="159821"/>
                      <a:pt x="174943" y="159588"/>
                      <a:pt x="177269" y="158658"/>
                    </a:cubicBezTo>
                    <a:cubicBezTo>
                      <a:pt x="179828" y="157727"/>
                      <a:pt x="182387" y="155168"/>
                      <a:pt x="185411" y="150981"/>
                    </a:cubicBezTo>
                    <a:lnTo>
                      <a:pt x="191692" y="142373"/>
                    </a:lnTo>
                    <a:cubicBezTo>
                      <a:pt x="201463" y="129113"/>
                      <a:pt x="206348" y="116085"/>
                      <a:pt x="206116" y="103523"/>
                    </a:cubicBezTo>
                    <a:cubicBezTo>
                      <a:pt x="206116" y="90961"/>
                      <a:pt x="200765" y="78166"/>
                      <a:pt x="190762" y="65371"/>
                    </a:cubicBezTo>
                    <a:lnTo>
                      <a:pt x="193553" y="61416"/>
                    </a:lnTo>
                    <a:lnTo>
                      <a:pt x="234032" y="101429"/>
                    </a:lnTo>
                    <a:lnTo>
                      <a:pt x="142839" y="224494"/>
                    </a:lnTo>
                    <a:lnTo>
                      <a:pt x="138884" y="221702"/>
                    </a:lnTo>
                    <a:lnTo>
                      <a:pt x="142373" y="217050"/>
                    </a:lnTo>
                    <a:cubicBezTo>
                      <a:pt x="145398" y="212862"/>
                      <a:pt x="147259" y="209140"/>
                      <a:pt x="147491" y="205418"/>
                    </a:cubicBezTo>
                    <a:cubicBezTo>
                      <a:pt x="147957" y="202859"/>
                      <a:pt x="147259" y="200300"/>
                      <a:pt x="145630" y="197508"/>
                    </a:cubicBezTo>
                    <a:cubicBezTo>
                      <a:pt x="144467" y="195415"/>
                      <a:pt x="140280" y="191925"/>
                      <a:pt x="133301" y="186574"/>
                    </a:cubicBezTo>
                    <a:lnTo>
                      <a:pt x="39548" y="117016"/>
                    </a:lnTo>
                    <a:cubicBezTo>
                      <a:pt x="33034" y="112131"/>
                      <a:pt x="29080" y="109572"/>
                      <a:pt x="27219" y="108641"/>
                    </a:cubicBezTo>
                    <a:cubicBezTo>
                      <a:pt x="24194" y="107478"/>
                      <a:pt x="21403" y="107478"/>
                      <a:pt x="18611" y="108409"/>
                    </a:cubicBezTo>
                    <a:cubicBezTo>
                      <a:pt x="14656" y="109572"/>
                      <a:pt x="10934" y="112596"/>
                      <a:pt x="7444" y="117249"/>
                    </a:cubicBezTo>
                    <a:lnTo>
                      <a:pt x="3955" y="121901"/>
                    </a:lnTo>
                    <a:lnTo>
                      <a:pt x="0" y="119110"/>
                    </a:lnTo>
                    <a:lnTo>
                      <a:pt x="88402" y="0"/>
                    </a:lnTo>
                    <a:lnTo>
                      <a:pt x="130509" y="31173"/>
                    </a:lnTo>
                    <a:lnTo>
                      <a:pt x="127485" y="35128"/>
                    </a:lnTo>
                    <a:cubicBezTo>
                      <a:pt x="115620" y="29545"/>
                      <a:pt x="106082" y="26986"/>
                      <a:pt x="98870" y="27218"/>
                    </a:cubicBezTo>
                    <a:cubicBezTo>
                      <a:pt x="91659" y="27684"/>
                      <a:pt x="84447" y="30243"/>
                      <a:pt x="77468" y="35593"/>
                    </a:cubicBezTo>
                    <a:cubicBezTo>
                      <a:pt x="73280" y="38618"/>
                      <a:pt x="67232" y="45364"/>
                      <a:pt x="59322" y="56298"/>
                    </a:cubicBezTo>
                    <a:lnTo>
                      <a:pt x="48388" y="70954"/>
                    </a:lnTo>
                    <a:close/>
                  </a:path>
                </a:pathLst>
              </a:custGeom>
              <a:grpFill/>
              <a:ln w="23259"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DD5E3E32-A540-5F78-6021-7A3D81C9886A}"/>
                  </a:ext>
                </a:extLst>
              </p:cNvPr>
              <p:cNvSpPr/>
              <p:nvPr/>
            </p:nvSpPr>
            <p:spPr>
              <a:xfrm>
                <a:off x="8648366" y="5559088"/>
                <a:ext cx="235195" cy="202774"/>
              </a:xfrm>
              <a:custGeom>
                <a:avLst/>
                <a:gdLst>
                  <a:gd name="connsiteX0" fmla="*/ 113992 w 235195"/>
                  <a:gd name="connsiteY0" fmla="*/ 111116 h 202774"/>
                  <a:gd name="connsiteX1" fmla="*/ 160286 w 235195"/>
                  <a:gd name="connsiteY1" fmla="*/ 129494 h 202774"/>
                  <a:gd name="connsiteX2" fmla="*/ 177734 w 235195"/>
                  <a:gd name="connsiteY2" fmla="*/ 134612 h 202774"/>
                  <a:gd name="connsiteX3" fmla="*/ 185644 w 235195"/>
                  <a:gd name="connsiteY3" fmla="*/ 131123 h 202774"/>
                  <a:gd name="connsiteX4" fmla="*/ 193786 w 235195"/>
                  <a:gd name="connsiteY4" fmla="*/ 116466 h 202774"/>
                  <a:gd name="connsiteX5" fmla="*/ 198206 w 235195"/>
                  <a:gd name="connsiteY5" fmla="*/ 118327 h 202774"/>
                  <a:gd name="connsiteX6" fmla="*/ 164706 w 235195"/>
                  <a:gd name="connsiteY6" fmla="*/ 202774 h 202774"/>
                  <a:gd name="connsiteX7" fmla="*/ 160286 w 235195"/>
                  <a:gd name="connsiteY7" fmla="*/ 200913 h 202774"/>
                  <a:gd name="connsiteX8" fmla="*/ 164241 w 235195"/>
                  <a:gd name="connsiteY8" fmla="*/ 184629 h 202774"/>
                  <a:gd name="connsiteX9" fmla="*/ 160984 w 235195"/>
                  <a:gd name="connsiteY9" fmla="*/ 176719 h 202774"/>
                  <a:gd name="connsiteX10" fmla="*/ 144932 w 235195"/>
                  <a:gd name="connsiteY10" fmla="*/ 168344 h 202774"/>
                  <a:gd name="connsiteX11" fmla="*/ 37920 w 235195"/>
                  <a:gd name="connsiteY11" fmla="*/ 125772 h 202774"/>
                  <a:gd name="connsiteX12" fmla="*/ 20472 w 235195"/>
                  <a:gd name="connsiteY12" fmla="*/ 120654 h 202774"/>
                  <a:gd name="connsiteX13" fmla="*/ 12562 w 235195"/>
                  <a:gd name="connsiteY13" fmla="*/ 124143 h 202774"/>
                  <a:gd name="connsiteX14" fmla="*/ 4420 w 235195"/>
                  <a:gd name="connsiteY14" fmla="*/ 138799 h 202774"/>
                  <a:gd name="connsiteX15" fmla="*/ 0 w 235195"/>
                  <a:gd name="connsiteY15" fmla="*/ 136938 h 202774"/>
                  <a:gd name="connsiteX16" fmla="*/ 30475 w 235195"/>
                  <a:gd name="connsiteY16" fmla="*/ 60401 h 202774"/>
                  <a:gd name="connsiteX17" fmla="*/ 52110 w 235195"/>
                  <a:gd name="connsiteY17" fmla="*/ 18294 h 202774"/>
                  <a:gd name="connsiteX18" fmla="*/ 76305 w 235195"/>
                  <a:gd name="connsiteY18" fmla="*/ 1777 h 202774"/>
                  <a:gd name="connsiteX19" fmla="*/ 105849 w 235195"/>
                  <a:gd name="connsiteY19" fmla="*/ 3405 h 202774"/>
                  <a:gd name="connsiteX20" fmla="*/ 130741 w 235195"/>
                  <a:gd name="connsiteY20" fmla="*/ 28530 h 202774"/>
                  <a:gd name="connsiteX21" fmla="*/ 132835 w 235195"/>
                  <a:gd name="connsiteY21" fmla="*/ 56446 h 202774"/>
                  <a:gd name="connsiteX22" fmla="*/ 204255 w 235195"/>
                  <a:gd name="connsiteY22" fmla="*/ 38999 h 202774"/>
                  <a:gd name="connsiteX23" fmla="*/ 222168 w 235195"/>
                  <a:gd name="connsiteY23" fmla="*/ 33183 h 202774"/>
                  <a:gd name="connsiteX24" fmla="*/ 230775 w 235195"/>
                  <a:gd name="connsiteY24" fmla="*/ 23179 h 202774"/>
                  <a:gd name="connsiteX25" fmla="*/ 235195 w 235195"/>
                  <a:gd name="connsiteY25" fmla="*/ 25040 h 202774"/>
                  <a:gd name="connsiteX26" fmla="*/ 214490 w 235195"/>
                  <a:gd name="connsiteY26" fmla="*/ 76918 h 202774"/>
                  <a:gd name="connsiteX27" fmla="*/ 118179 w 235195"/>
                  <a:gd name="connsiteY27" fmla="*/ 100182 h 202774"/>
                  <a:gd name="connsiteX28" fmla="*/ 113992 w 235195"/>
                  <a:gd name="connsiteY28" fmla="*/ 111116 h 202774"/>
                  <a:gd name="connsiteX29" fmla="*/ 33267 w 235195"/>
                  <a:gd name="connsiteY29" fmla="*/ 79012 h 202774"/>
                  <a:gd name="connsiteX30" fmla="*/ 105384 w 235195"/>
                  <a:gd name="connsiteY30" fmla="*/ 107626 h 202774"/>
                  <a:gd name="connsiteX31" fmla="*/ 108176 w 235195"/>
                  <a:gd name="connsiteY31" fmla="*/ 100647 h 202774"/>
                  <a:gd name="connsiteX32" fmla="*/ 115155 w 235195"/>
                  <a:gd name="connsiteY32" fmla="*/ 74127 h 202774"/>
                  <a:gd name="connsiteX33" fmla="*/ 109339 w 235195"/>
                  <a:gd name="connsiteY33" fmla="*/ 56446 h 202774"/>
                  <a:gd name="connsiteX34" fmla="*/ 90030 w 235195"/>
                  <a:gd name="connsiteY34" fmla="*/ 43186 h 202774"/>
                  <a:gd name="connsiteX35" fmla="*/ 58624 w 235195"/>
                  <a:gd name="connsiteY35" fmla="*/ 40860 h 202774"/>
                  <a:gd name="connsiteX36" fmla="*/ 38385 w 235195"/>
                  <a:gd name="connsiteY36" fmla="*/ 65752 h 202774"/>
                  <a:gd name="connsiteX37" fmla="*/ 33267 w 235195"/>
                  <a:gd name="connsiteY37" fmla="*/ 78779 h 20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5195" h="202774">
                    <a:moveTo>
                      <a:pt x="113992" y="111116"/>
                    </a:moveTo>
                    <a:lnTo>
                      <a:pt x="160286" y="129494"/>
                    </a:lnTo>
                    <a:cubicBezTo>
                      <a:pt x="169126" y="132984"/>
                      <a:pt x="174942" y="134845"/>
                      <a:pt x="177734" y="134612"/>
                    </a:cubicBezTo>
                    <a:cubicBezTo>
                      <a:pt x="180526" y="134612"/>
                      <a:pt x="183085" y="133216"/>
                      <a:pt x="185644" y="131123"/>
                    </a:cubicBezTo>
                    <a:cubicBezTo>
                      <a:pt x="188203" y="129029"/>
                      <a:pt x="190762" y="124143"/>
                      <a:pt x="193786" y="116466"/>
                    </a:cubicBezTo>
                    <a:lnTo>
                      <a:pt x="198206" y="118327"/>
                    </a:lnTo>
                    <a:lnTo>
                      <a:pt x="164706" y="202774"/>
                    </a:lnTo>
                    <a:lnTo>
                      <a:pt x="160286" y="200913"/>
                    </a:lnTo>
                    <a:cubicBezTo>
                      <a:pt x="163311" y="193236"/>
                      <a:pt x="164706" y="187886"/>
                      <a:pt x="164241" y="184629"/>
                    </a:cubicBezTo>
                    <a:cubicBezTo>
                      <a:pt x="164008" y="181372"/>
                      <a:pt x="162845" y="178813"/>
                      <a:pt x="160984" y="176719"/>
                    </a:cubicBezTo>
                    <a:cubicBezTo>
                      <a:pt x="159123" y="174625"/>
                      <a:pt x="153773" y="171834"/>
                      <a:pt x="144932" y="168344"/>
                    </a:cubicBezTo>
                    <a:lnTo>
                      <a:pt x="37920" y="125772"/>
                    </a:lnTo>
                    <a:cubicBezTo>
                      <a:pt x="29080" y="122282"/>
                      <a:pt x="23264" y="120654"/>
                      <a:pt x="20472" y="120654"/>
                    </a:cubicBezTo>
                    <a:cubicBezTo>
                      <a:pt x="17680" y="120654"/>
                      <a:pt x="15121" y="122050"/>
                      <a:pt x="12562" y="124143"/>
                    </a:cubicBezTo>
                    <a:cubicBezTo>
                      <a:pt x="10003" y="126237"/>
                      <a:pt x="7444" y="131123"/>
                      <a:pt x="4420" y="138799"/>
                    </a:cubicBezTo>
                    <a:lnTo>
                      <a:pt x="0" y="136938"/>
                    </a:lnTo>
                    <a:lnTo>
                      <a:pt x="30475" y="60401"/>
                    </a:lnTo>
                    <a:cubicBezTo>
                      <a:pt x="38385" y="40394"/>
                      <a:pt x="45597" y="26436"/>
                      <a:pt x="52110" y="18294"/>
                    </a:cubicBezTo>
                    <a:cubicBezTo>
                      <a:pt x="58624" y="10152"/>
                      <a:pt x="66534" y="4568"/>
                      <a:pt x="76305" y="1777"/>
                    </a:cubicBezTo>
                    <a:cubicBezTo>
                      <a:pt x="86075" y="-1015"/>
                      <a:pt x="95846" y="-550"/>
                      <a:pt x="105849" y="3405"/>
                    </a:cubicBezTo>
                    <a:cubicBezTo>
                      <a:pt x="117947" y="8291"/>
                      <a:pt x="126321" y="16665"/>
                      <a:pt x="130741" y="28530"/>
                    </a:cubicBezTo>
                    <a:cubicBezTo>
                      <a:pt x="133533" y="36207"/>
                      <a:pt x="134231" y="45512"/>
                      <a:pt x="132835" y="56446"/>
                    </a:cubicBezTo>
                    <a:lnTo>
                      <a:pt x="204255" y="38999"/>
                    </a:lnTo>
                    <a:cubicBezTo>
                      <a:pt x="213560" y="36672"/>
                      <a:pt x="219609" y="34811"/>
                      <a:pt x="222168" y="33183"/>
                    </a:cubicBezTo>
                    <a:cubicBezTo>
                      <a:pt x="226122" y="30856"/>
                      <a:pt x="228914" y="27599"/>
                      <a:pt x="230775" y="23179"/>
                    </a:cubicBezTo>
                    <a:lnTo>
                      <a:pt x="235195" y="25040"/>
                    </a:lnTo>
                    <a:lnTo>
                      <a:pt x="214490" y="76918"/>
                    </a:lnTo>
                    <a:lnTo>
                      <a:pt x="118179" y="100182"/>
                    </a:lnTo>
                    <a:lnTo>
                      <a:pt x="113992" y="111116"/>
                    </a:lnTo>
                    <a:close/>
                    <a:moveTo>
                      <a:pt x="33267" y="79012"/>
                    </a:moveTo>
                    <a:lnTo>
                      <a:pt x="105384" y="107626"/>
                    </a:lnTo>
                    <a:lnTo>
                      <a:pt x="108176" y="100647"/>
                    </a:lnTo>
                    <a:cubicBezTo>
                      <a:pt x="112596" y="89481"/>
                      <a:pt x="114922" y="80640"/>
                      <a:pt x="115155" y="74127"/>
                    </a:cubicBezTo>
                    <a:cubicBezTo>
                      <a:pt x="115155" y="67613"/>
                      <a:pt x="113294" y="61797"/>
                      <a:pt x="109339" y="56446"/>
                    </a:cubicBezTo>
                    <a:cubicBezTo>
                      <a:pt x="105152" y="51096"/>
                      <a:pt x="98870" y="46675"/>
                      <a:pt x="90030" y="43186"/>
                    </a:cubicBezTo>
                    <a:cubicBezTo>
                      <a:pt x="77468" y="38301"/>
                      <a:pt x="66999" y="37370"/>
                      <a:pt x="58624" y="40860"/>
                    </a:cubicBezTo>
                    <a:cubicBezTo>
                      <a:pt x="50249" y="44349"/>
                      <a:pt x="43503" y="52491"/>
                      <a:pt x="38385" y="65752"/>
                    </a:cubicBezTo>
                    <a:lnTo>
                      <a:pt x="33267" y="78779"/>
                    </a:lnTo>
                    <a:close/>
                  </a:path>
                </a:pathLst>
              </a:custGeom>
              <a:grpFill/>
              <a:ln w="23259"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FFDFBD0F-4181-819E-C1D9-055F7FAAEE74}"/>
                  </a:ext>
                </a:extLst>
              </p:cNvPr>
              <p:cNvSpPr/>
              <p:nvPr/>
            </p:nvSpPr>
            <p:spPr>
              <a:xfrm>
                <a:off x="8712354" y="5426401"/>
                <a:ext cx="186539" cy="141442"/>
              </a:xfrm>
              <a:custGeom>
                <a:avLst/>
                <a:gdLst>
                  <a:gd name="connsiteX0" fmla="*/ 10689 w 186539"/>
                  <a:gd name="connsiteY0" fmla="*/ 233 h 141442"/>
                  <a:gd name="connsiteX1" fmla="*/ 69313 w 186539"/>
                  <a:gd name="connsiteY1" fmla="*/ 8608 h 141442"/>
                  <a:gd name="connsiteX2" fmla="*/ 68382 w 186539"/>
                  <a:gd name="connsiteY2" fmla="*/ 13958 h 141442"/>
                  <a:gd name="connsiteX3" fmla="*/ 29997 w 186539"/>
                  <a:gd name="connsiteY3" fmla="*/ 26521 h 141442"/>
                  <a:gd name="connsiteX4" fmla="*/ 11386 w 186539"/>
                  <a:gd name="connsiteY4" fmla="*/ 56065 h 141442"/>
                  <a:gd name="connsiteX5" fmla="*/ 14876 w 186539"/>
                  <a:gd name="connsiteY5" fmla="*/ 78166 h 141442"/>
                  <a:gd name="connsiteX6" fmla="*/ 29765 w 186539"/>
                  <a:gd name="connsiteY6" fmla="*/ 88634 h 141442"/>
                  <a:gd name="connsiteX7" fmla="*/ 40466 w 186539"/>
                  <a:gd name="connsiteY7" fmla="*/ 87704 h 141442"/>
                  <a:gd name="connsiteX8" fmla="*/ 54424 w 186539"/>
                  <a:gd name="connsiteY8" fmla="*/ 77701 h 141442"/>
                  <a:gd name="connsiteX9" fmla="*/ 74198 w 186539"/>
                  <a:gd name="connsiteY9" fmla="*/ 52111 h 141442"/>
                  <a:gd name="connsiteX10" fmla="*/ 109559 w 186539"/>
                  <a:gd name="connsiteY10" fmla="*/ 15354 h 141442"/>
                  <a:gd name="connsiteX11" fmla="*/ 141895 w 186539"/>
                  <a:gd name="connsiteY11" fmla="*/ 9771 h 141442"/>
                  <a:gd name="connsiteX12" fmla="*/ 176791 w 186539"/>
                  <a:gd name="connsiteY12" fmla="*/ 33034 h 141442"/>
                  <a:gd name="connsiteX13" fmla="*/ 185398 w 186539"/>
                  <a:gd name="connsiteY13" fmla="*/ 79096 h 141442"/>
                  <a:gd name="connsiteX14" fmla="*/ 181211 w 186539"/>
                  <a:gd name="connsiteY14" fmla="*/ 94450 h 141442"/>
                  <a:gd name="connsiteX15" fmla="*/ 171906 w 186539"/>
                  <a:gd name="connsiteY15" fmla="*/ 111898 h 141442"/>
                  <a:gd name="connsiteX16" fmla="*/ 167718 w 186539"/>
                  <a:gd name="connsiteY16" fmla="*/ 121669 h 141442"/>
                  <a:gd name="connsiteX17" fmla="*/ 169114 w 186539"/>
                  <a:gd name="connsiteY17" fmla="*/ 129113 h 141442"/>
                  <a:gd name="connsiteX18" fmla="*/ 175860 w 186539"/>
                  <a:gd name="connsiteY18" fmla="*/ 136558 h 141442"/>
                  <a:gd name="connsiteX19" fmla="*/ 175162 w 186539"/>
                  <a:gd name="connsiteY19" fmla="*/ 141443 h 141442"/>
                  <a:gd name="connsiteX20" fmla="*/ 109094 w 186539"/>
                  <a:gd name="connsiteY20" fmla="*/ 130509 h 141442"/>
                  <a:gd name="connsiteX21" fmla="*/ 109792 w 186539"/>
                  <a:gd name="connsiteY21" fmla="*/ 125624 h 141442"/>
                  <a:gd name="connsiteX22" fmla="*/ 155854 w 186539"/>
                  <a:gd name="connsiteY22" fmla="*/ 110735 h 141442"/>
                  <a:gd name="connsiteX23" fmla="*/ 176326 w 186539"/>
                  <a:gd name="connsiteY23" fmla="*/ 78166 h 141442"/>
                  <a:gd name="connsiteX24" fmla="*/ 172371 w 186539"/>
                  <a:gd name="connsiteY24" fmla="*/ 53739 h 141442"/>
                  <a:gd name="connsiteX25" fmla="*/ 155388 w 186539"/>
                  <a:gd name="connsiteY25" fmla="*/ 42107 h 141442"/>
                  <a:gd name="connsiteX26" fmla="*/ 142826 w 186539"/>
                  <a:gd name="connsiteY26" fmla="*/ 43503 h 141442"/>
                  <a:gd name="connsiteX27" fmla="*/ 130264 w 186539"/>
                  <a:gd name="connsiteY27" fmla="*/ 51645 h 141442"/>
                  <a:gd name="connsiteX28" fmla="*/ 112583 w 186539"/>
                  <a:gd name="connsiteY28" fmla="*/ 73048 h 141442"/>
                  <a:gd name="connsiteX29" fmla="*/ 86761 w 186539"/>
                  <a:gd name="connsiteY29" fmla="*/ 103988 h 141442"/>
                  <a:gd name="connsiteX30" fmla="*/ 65591 w 186539"/>
                  <a:gd name="connsiteY30" fmla="*/ 117016 h 141442"/>
                  <a:gd name="connsiteX31" fmla="*/ 42327 w 186539"/>
                  <a:gd name="connsiteY31" fmla="*/ 118877 h 141442"/>
                  <a:gd name="connsiteX32" fmla="*/ 9293 w 186539"/>
                  <a:gd name="connsiteY32" fmla="*/ 97475 h 141442"/>
                  <a:gd name="connsiteX33" fmla="*/ 918 w 186539"/>
                  <a:gd name="connsiteY33" fmla="*/ 56298 h 141442"/>
                  <a:gd name="connsiteX34" fmla="*/ 5803 w 186539"/>
                  <a:gd name="connsiteY34" fmla="*/ 40013 h 141442"/>
                  <a:gd name="connsiteX35" fmla="*/ 13946 w 186539"/>
                  <a:gd name="connsiteY35" fmla="*/ 26288 h 141442"/>
                  <a:gd name="connsiteX36" fmla="*/ 20227 w 186539"/>
                  <a:gd name="connsiteY36" fmla="*/ 14889 h 141442"/>
                  <a:gd name="connsiteX37" fmla="*/ 19064 w 186539"/>
                  <a:gd name="connsiteY37" fmla="*/ 9305 h 141442"/>
                  <a:gd name="connsiteX38" fmla="*/ 9758 w 186539"/>
                  <a:gd name="connsiteY38" fmla="*/ 3955 h 141442"/>
                  <a:gd name="connsiteX39" fmla="*/ 10456 w 186539"/>
                  <a:gd name="connsiteY39" fmla="*/ 0 h 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539" h="141442">
                    <a:moveTo>
                      <a:pt x="10689" y="233"/>
                    </a:moveTo>
                    <a:lnTo>
                      <a:pt x="69313" y="8608"/>
                    </a:lnTo>
                    <a:lnTo>
                      <a:pt x="68382" y="13958"/>
                    </a:lnTo>
                    <a:cubicBezTo>
                      <a:pt x="53261" y="13958"/>
                      <a:pt x="40466" y="18146"/>
                      <a:pt x="29997" y="26521"/>
                    </a:cubicBezTo>
                    <a:cubicBezTo>
                      <a:pt x="19529" y="34895"/>
                      <a:pt x="13248" y="44666"/>
                      <a:pt x="11386" y="56065"/>
                    </a:cubicBezTo>
                    <a:cubicBezTo>
                      <a:pt x="9991" y="64906"/>
                      <a:pt x="11154" y="72117"/>
                      <a:pt x="14876" y="78166"/>
                    </a:cubicBezTo>
                    <a:cubicBezTo>
                      <a:pt x="18831" y="83982"/>
                      <a:pt x="23716" y="87471"/>
                      <a:pt x="29765" y="88634"/>
                    </a:cubicBezTo>
                    <a:cubicBezTo>
                      <a:pt x="33720" y="89332"/>
                      <a:pt x="37209" y="88867"/>
                      <a:pt x="40466" y="87704"/>
                    </a:cubicBezTo>
                    <a:cubicBezTo>
                      <a:pt x="44886" y="85843"/>
                      <a:pt x="49539" y="82586"/>
                      <a:pt x="54424" y="77701"/>
                    </a:cubicBezTo>
                    <a:cubicBezTo>
                      <a:pt x="57914" y="74211"/>
                      <a:pt x="64428" y="65603"/>
                      <a:pt x="74198" y="52111"/>
                    </a:cubicBezTo>
                    <a:cubicBezTo>
                      <a:pt x="87691" y="33267"/>
                      <a:pt x="99556" y="21170"/>
                      <a:pt x="109559" y="15354"/>
                    </a:cubicBezTo>
                    <a:cubicBezTo>
                      <a:pt x="119795" y="9771"/>
                      <a:pt x="130496" y="7910"/>
                      <a:pt x="141895" y="9771"/>
                    </a:cubicBezTo>
                    <a:cubicBezTo>
                      <a:pt x="156551" y="12097"/>
                      <a:pt x="168183" y="20007"/>
                      <a:pt x="176791" y="33034"/>
                    </a:cubicBezTo>
                    <a:cubicBezTo>
                      <a:pt x="185398" y="46295"/>
                      <a:pt x="188423" y="61649"/>
                      <a:pt x="185398" y="79096"/>
                    </a:cubicBezTo>
                    <a:cubicBezTo>
                      <a:pt x="184468" y="84680"/>
                      <a:pt x="183072" y="89798"/>
                      <a:pt x="181211" y="94450"/>
                    </a:cubicBezTo>
                    <a:cubicBezTo>
                      <a:pt x="179350" y="99103"/>
                      <a:pt x="176093" y="104919"/>
                      <a:pt x="171906" y="111898"/>
                    </a:cubicBezTo>
                    <a:cubicBezTo>
                      <a:pt x="169579" y="115853"/>
                      <a:pt x="167951" y="119110"/>
                      <a:pt x="167718" y="121669"/>
                    </a:cubicBezTo>
                    <a:cubicBezTo>
                      <a:pt x="167253" y="123995"/>
                      <a:pt x="167718" y="126322"/>
                      <a:pt x="169114" y="129113"/>
                    </a:cubicBezTo>
                    <a:cubicBezTo>
                      <a:pt x="170510" y="131905"/>
                      <a:pt x="172603" y="134464"/>
                      <a:pt x="175860" y="136558"/>
                    </a:cubicBezTo>
                    <a:lnTo>
                      <a:pt x="175162" y="141443"/>
                    </a:lnTo>
                    <a:lnTo>
                      <a:pt x="109094" y="130509"/>
                    </a:lnTo>
                    <a:lnTo>
                      <a:pt x="109792" y="125624"/>
                    </a:lnTo>
                    <a:cubicBezTo>
                      <a:pt x="129100" y="124926"/>
                      <a:pt x="144454" y="120040"/>
                      <a:pt x="155854" y="110735"/>
                    </a:cubicBezTo>
                    <a:cubicBezTo>
                      <a:pt x="167485" y="101662"/>
                      <a:pt x="174232" y="90728"/>
                      <a:pt x="176326" y="78166"/>
                    </a:cubicBezTo>
                    <a:cubicBezTo>
                      <a:pt x="177954" y="68628"/>
                      <a:pt x="176558" y="60485"/>
                      <a:pt x="172371" y="53739"/>
                    </a:cubicBezTo>
                    <a:cubicBezTo>
                      <a:pt x="167951" y="47225"/>
                      <a:pt x="162367" y="43270"/>
                      <a:pt x="155388" y="42107"/>
                    </a:cubicBezTo>
                    <a:cubicBezTo>
                      <a:pt x="151201" y="41409"/>
                      <a:pt x="147013" y="41875"/>
                      <a:pt x="142826" y="43503"/>
                    </a:cubicBezTo>
                    <a:cubicBezTo>
                      <a:pt x="138639" y="45131"/>
                      <a:pt x="134451" y="47690"/>
                      <a:pt x="130264" y="51645"/>
                    </a:cubicBezTo>
                    <a:cubicBezTo>
                      <a:pt x="126076" y="55600"/>
                      <a:pt x="120260" y="62579"/>
                      <a:pt x="112583" y="73048"/>
                    </a:cubicBezTo>
                    <a:cubicBezTo>
                      <a:pt x="102115" y="87704"/>
                      <a:pt x="93507" y="97940"/>
                      <a:pt x="86761" y="103988"/>
                    </a:cubicBezTo>
                    <a:cubicBezTo>
                      <a:pt x="80014" y="110037"/>
                      <a:pt x="73035" y="114457"/>
                      <a:pt x="65591" y="117016"/>
                    </a:cubicBezTo>
                    <a:cubicBezTo>
                      <a:pt x="58146" y="119575"/>
                      <a:pt x="50469" y="120273"/>
                      <a:pt x="42327" y="118877"/>
                    </a:cubicBezTo>
                    <a:cubicBezTo>
                      <a:pt x="28369" y="116551"/>
                      <a:pt x="17435" y="109572"/>
                      <a:pt x="9293" y="97475"/>
                    </a:cubicBezTo>
                    <a:cubicBezTo>
                      <a:pt x="1150" y="85610"/>
                      <a:pt x="-1641" y="71885"/>
                      <a:pt x="918" y="56298"/>
                    </a:cubicBezTo>
                    <a:cubicBezTo>
                      <a:pt x="1848" y="50715"/>
                      <a:pt x="3477" y="45131"/>
                      <a:pt x="5803" y="40013"/>
                    </a:cubicBezTo>
                    <a:cubicBezTo>
                      <a:pt x="7432" y="36059"/>
                      <a:pt x="10223" y="31639"/>
                      <a:pt x="13946" y="26288"/>
                    </a:cubicBezTo>
                    <a:cubicBezTo>
                      <a:pt x="17668" y="20937"/>
                      <a:pt x="19761" y="17215"/>
                      <a:pt x="20227" y="14889"/>
                    </a:cubicBezTo>
                    <a:cubicBezTo>
                      <a:pt x="20692" y="12562"/>
                      <a:pt x="20227" y="10701"/>
                      <a:pt x="19064" y="9305"/>
                    </a:cubicBezTo>
                    <a:cubicBezTo>
                      <a:pt x="17900" y="7677"/>
                      <a:pt x="14876" y="6049"/>
                      <a:pt x="9758" y="3955"/>
                    </a:cubicBezTo>
                    <a:lnTo>
                      <a:pt x="10456" y="0"/>
                    </a:lnTo>
                    <a:close/>
                  </a:path>
                </a:pathLst>
              </a:custGeom>
              <a:grpFill/>
              <a:ln w="23259"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F66CA8F5-6DF4-AC3F-989F-A9DDF43FA0D4}"/>
                  </a:ext>
                </a:extLst>
              </p:cNvPr>
              <p:cNvSpPr/>
              <p:nvPr/>
            </p:nvSpPr>
            <p:spPr>
              <a:xfrm>
                <a:off x="8736768" y="5320784"/>
                <a:ext cx="179130" cy="95380"/>
              </a:xfrm>
              <a:custGeom>
                <a:avLst/>
                <a:gdLst>
                  <a:gd name="connsiteX0" fmla="*/ 174245 w 179130"/>
                  <a:gd name="connsiteY0" fmla="*/ 2559 h 95380"/>
                  <a:gd name="connsiteX1" fmla="*/ 179130 w 179130"/>
                  <a:gd name="connsiteY1" fmla="*/ 2559 h 95380"/>
                  <a:gd name="connsiteX2" fmla="*/ 177734 w 179130"/>
                  <a:gd name="connsiteY2" fmla="*/ 95381 h 95380"/>
                  <a:gd name="connsiteX3" fmla="*/ 172849 w 179130"/>
                  <a:gd name="connsiteY3" fmla="*/ 95381 h 95380"/>
                  <a:gd name="connsiteX4" fmla="*/ 172849 w 179130"/>
                  <a:gd name="connsiteY4" fmla="*/ 89332 h 95380"/>
                  <a:gd name="connsiteX5" fmla="*/ 170290 w 179130"/>
                  <a:gd name="connsiteY5" fmla="*/ 76770 h 95380"/>
                  <a:gd name="connsiteX6" fmla="*/ 164009 w 179130"/>
                  <a:gd name="connsiteY6" fmla="*/ 71419 h 95380"/>
                  <a:gd name="connsiteX7" fmla="*/ 147491 w 179130"/>
                  <a:gd name="connsiteY7" fmla="*/ 69791 h 95380"/>
                  <a:gd name="connsiteX8" fmla="*/ 30708 w 179130"/>
                  <a:gd name="connsiteY8" fmla="*/ 68162 h 95380"/>
                  <a:gd name="connsiteX9" fmla="*/ 13726 w 179130"/>
                  <a:gd name="connsiteY9" fmla="*/ 69326 h 95380"/>
                  <a:gd name="connsiteX10" fmla="*/ 7677 w 179130"/>
                  <a:gd name="connsiteY10" fmla="*/ 75142 h 95380"/>
                  <a:gd name="connsiteX11" fmla="*/ 4885 w 179130"/>
                  <a:gd name="connsiteY11" fmla="*/ 87006 h 95380"/>
                  <a:gd name="connsiteX12" fmla="*/ 4885 w 179130"/>
                  <a:gd name="connsiteY12" fmla="*/ 92822 h 95380"/>
                  <a:gd name="connsiteX13" fmla="*/ 0 w 179130"/>
                  <a:gd name="connsiteY13" fmla="*/ 92822 h 95380"/>
                  <a:gd name="connsiteX14" fmla="*/ 1396 w 179130"/>
                  <a:gd name="connsiteY14" fmla="*/ 0 h 95380"/>
                  <a:gd name="connsiteX15" fmla="*/ 6281 w 179130"/>
                  <a:gd name="connsiteY15" fmla="*/ 0 h 95380"/>
                  <a:gd name="connsiteX16" fmla="*/ 6281 w 179130"/>
                  <a:gd name="connsiteY16" fmla="*/ 6049 h 95380"/>
                  <a:gd name="connsiteX17" fmla="*/ 8840 w 179130"/>
                  <a:gd name="connsiteY17" fmla="*/ 18611 h 95380"/>
                  <a:gd name="connsiteX18" fmla="*/ 15121 w 179130"/>
                  <a:gd name="connsiteY18" fmla="*/ 23962 h 95380"/>
                  <a:gd name="connsiteX19" fmla="*/ 31639 w 179130"/>
                  <a:gd name="connsiteY19" fmla="*/ 25590 h 95380"/>
                  <a:gd name="connsiteX20" fmla="*/ 148422 w 179130"/>
                  <a:gd name="connsiteY20" fmla="*/ 27218 h 95380"/>
                  <a:gd name="connsiteX21" fmla="*/ 165404 w 179130"/>
                  <a:gd name="connsiteY21" fmla="*/ 26055 h 95380"/>
                  <a:gd name="connsiteX22" fmla="*/ 171453 w 179130"/>
                  <a:gd name="connsiteY22" fmla="*/ 20239 h 95380"/>
                  <a:gd name="connsiteX23" fmla="*/ 174245 w 179130"/>
                  <a:gd name="connsiteY23" fmla="*/ 8375 h 95380"/>
                  <a:gd name="connsiteX24" fmla="*/ 174245 w 179130"/>
                  <a:gd name="connsiteY24" fmla="*/ 2559 h 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9130" h="95380">
                    <a:moveTo>
                      <a:pt x="174245" y="2559"/>
                    </a:moveTo>
                    <a:lnTo>
                      <a:pt x="179130" y="2559"/>
                    </a:lnTo>
                    <a:cubicBezTo>
                      <a:pt x="179130" y="2559"/>
                      <a:pt x="177734" y="95381"/>
                      <a:pt x="177734" y="95381"/>
                    </a:cubicBezTo>
                    <a:lnTo>
                      <a:pt x="172849" y="95381"/>
                    </a:lnTo>
                    <a:cubicBezTo>
                      <a:pt x="172849" y="95381"/>
                      <a:pt x="172849" y="89332"/>
                      <a:pt x="172849" y="89332"/>
                    </a:cubicBezTo>
                    <a:cubicBezTo>
                      <a:pt x="172849" y="84214"/>
                      <a:pt x="172151" y="80027"/>
                      <a:pt x="170290" y="76770"/>
                    </a:cubicBezTo>
                    <a:cubicBezTo>
                      <a:pt x="169127" y="74444"/>
                      <a:pt x="167033" y="72815"/>
                      <a:pt x="164009" y="71419"/>
                    </a:cubicBezTo>
                    <a:cubicBezTo>
                      <a:pt x="161915" y="70489"/>
                      <a:pt x="156332" y="69791"/>
                      <a:pt x="147491" y="69791"/>
                    </a:cubicBezTo>
                    <a:lnTo>
                      <a:pt x="30708" y="68162"/>
                    </a:lnTo>
                    <a:cubicBezTo>
                      <a:pt x="21635" y="68162"/>
                      <a:pt x="16052" y="68395"/>
                      <a:pt x="13726" y="69326"/>
                    </a:cubicBezTo>
                    <a:cubicBezTo>
                      <a:pt x="11399" y="70256"/>
                      <a:pt x="9538" y="72117"/>
                      <a:pt x="7677" y="75142"/>
                    </a:cubicBezTo>
                    <a:cubicBezTo>
                      <a:pt x="5816" y="77933"/>
                      <a:pt x="5118" y="81888"/>
                      <a:pt x="4885" y="87006"/>
                    </a:cubicBezTo>
                    <a:lnTo>
                      <a:pt x="4885" y="92822"/>
                    </a:lnTo>
                    <a:cubicBezTo>
                      <a:pt x="4885" y="92822"/>
                      <a:pt x="0" y="92822"/>
                      <a:pt x="0" y="92822"/>
                    </a:cubicBezTo>
                    <a:lnTo>
                      <a:pt x="1396" y="0"/>
                    </a:lnTo>
                    <a:lnTo>
                      <a:pt x="6281" y="0"/>
                    </a:lnTo>
                    <a:cubicBezTo>
                      <a:pt x="6281" y="0"/>
                      <a:pt x="6281" y="6049"/>
                      <a:pt x="6281" y="6049"/>
                    </a:cubicBezTo>
                    <a:cubicBezTo>
                      <a:pt x="6281" y="11167"/>
                      <a:pt x="6979" y="15354"/>
                      <a:pt x="8840" y="18611"/>
                    </a:cubicBezTo>
                    <a:cubicBezTo>
                      <a:pt x="10003" y="20937"/>
                      <a:pt x="12097" y="22798"/>
                      <a:pt x="15121" y="23962"/>
                    </a:cubicBezTo>
                    <a:cubicBezTo>
                      <a:pt x="17215" y="24892"/>
                      <a:pt x="22566" y="25590"/>
                      <a:pt x="31639" y="25590"/>
                    </a:cubicBezTo>
                    <a:lnTo>
                      <a:pt x="148422" y="27218"/>
                    </a:lnTo>
                    <a:cubicBezTo>
                      <a:pt x="157495" y="27218"/>
                      <a:pt x="163078" y="26986"/>
                      <a:pt x="165404" y="26055"/>
                    </a:cubicBezTo>
                    <a:cubicBezTo>
                      <a:pt x="167731" y="25125"/>
                      <a:pt x="169825" y="23264"/>
                      <a:pt x="171453" y="20239"/>
                    </a:cubicBezTo>
                    <a:cubicBezTo>
                      <a:pt x="173314" y="17448"/>
                      <a:pt x="174012" y="13493"/>
                      <a:pt x="174245" y="8375"/>
                    </a:cubicBezTo>
                    <a:lnTo>
                      <a:pt x="174245" y="2559"/>
                    </a:lnTo>
                    <a:close/>
                  </a:path>
                </a:pathLst>
              </a:custGeom>
              <a:grpFill/>
              <a:ln w="23259"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8792E1C7-6C68-957E-365E-51C792020572}"/>
                  </a:ext>
                </a:extLst>
              </p:cNvPr>
              <p:cNvSpPr/>
              <p:nvPr/>
            </p:nvSpPr>
            <p:spPr>
              <a:xfrm>
                <a:off x="8729091" y="5151425"/>
                <a:ext cx="192390" cy="164473"/>
              </a:xfrm>
              <a:custGeom>
                <a:avLst/>
                <a:gdLst>
                  <a:gd name="connsiteX0" fmla="*/ 0 w 192390"/>
                  <a:gd name="connsiteY0" fmla="*/ 6281 h 164473"/>
                  <a:gd name="connsiteX1" fmla="*/ 47691 w 192390"/>
                  <a:gd name="connsiteY1" fmla="*/ 0 h 164473"/>
                  <a:gd name="connsiteX2" fmla="*/ 48388 w 192390"/>
                  <a:gd name="connsiteY2" fmla="*/ 4653 h 164473"/>
                  <a:gd name="connsiteX3" fmla="*/ 25823 w 192390"/>
                  <a:gd name="connsiteY3" fmla="*/ 16982 h 164473"/>
                  <a:gd name="connsiteX4" fmla="*/ 16052 w 192390"/>
                  <a:gd name="connsiteY4" fmla="*/ 32336 h 164473"/>
                  <a:gd name="connsiteX5" fmla="*/ 16052 w 192390"/>
                  <a:gd name="connsiteY5" fmla="*/ 49784 h 164473"/>
                  <a:gd name="connsiteX6" fmla="*/ 17680 w 192390"/>
                  <a:gd name="connsiteY6" fmla="*/ 62812 h 164473"/>
                  <a:gd name="connsiteX7" fmla="*/ 153307 w 192390"/>
                  <a:gd name="connsiteY7" fmla="*/ 45131 h 164473"/>
                  <a:gd name="connsiteX8" fmla="*/ 170057 w 192390"/>
                  <a:gd name="connsiteY8" fmla="*/ 41409 h 164473"/>
                  <a:gd name="connsiteX9" fmla="*/ 175175 w 192390"/>
                  <a:gd name="connsiteY9" fmla="*/ 34895 h 164473"/>
                  <a:gd name="connsiteX10" fmla="*/ 176106 w 192390"/>
                  <a:gd name="connsiteY10" fmla="*/ 22798 h 164473"/>
                  <a:gd name="connsiteX11" fmla="*/ 175408 w 192390"/>
                  <a:gd name="connsiteY11" fmla="*/ 16982 h 164473"/>
                  <a:gd name="connsiteX12" fmla="*/ 180293 w 192390"/>
                  <a:gd name="connsiteY12" fmla="*/ 16285 h 164473"/>
                  <a:gd name="connsiteX13" fmla="*/ 192390 w 192390"/>
                  <a:gd name="connsiteY13" fmla="*/ 108408 h 164473"/>
                  <a:gd name="connsiteX14" fmla="*/ 187505 w 192390"/>
                  <a:gd name="connsiteY14" fmla="*/ 109106 h 164473"/>
                  <a:gd name="connsiteX15" fmla="*/ 186807 w 192390"/>
                  <a:gd name="connsiteY15" fmla="*/ 103291 h 164473"/>
                  <a:gd name="connsiteX16" fmla="*/ 182387 w 192390"/>
                  <a:gd name="connsiteY16" fmla="*/ 91426 h 164473"/>
                  <a:gd name="connsiteX17" fmla="*/ 175408 w 192390"/>
                  <a:gd name="connsiteY17" fmla="*/ 87006 h 164473"/>
                  <a:gd name="connsiteX18" fmla="*/ 158891 w 192390"/>
                  <a:gd name="connsiteY18" fmla="*/ 87704 h 164473"/>
                  <a:gd name="connsiteX19" fmla="*/ 23264 w 192390"/>
                  <a:gd name="connsiteY19" fmla="*/ 105384 h 164473"/>
                  <a:gd name="connsiteX20" fmla="*/ 24892 w 192390"/>
                  <a:gd name="connsiteY20" fmla="*/ 118179 h 164473"/>
                  <a:gd name="connsiteX21" fmla="*/ 35826 w 192390"/>
                  <a:gd name="connsiteY21" fmla="*/ 143071 h 164473"/>
                  <a:gd name="connsiteX22" fmla="*/ 67697 w 192390"/>
                  <a:gd name="connsiteY22" fmla="*/ 153307 h 164473"/>
                  <a:gd name="connsiteX23" fmla="*/ 68395 w 192390"/>
                  <a:gd name="connsiteY23" fmla="*/ 158193 h 164473"/>
                  <a:gd name="connsiteX24" fmla="*/ 20937 w 192390"/>
                  <a:gd name="connsiteY24" fmla="*/ 164474 h 164473"/>
                  <a:gd name="connsiteX25" fmla="*/ 233 w 192390"/>
                  <a:gd name="connsiteY25" fmla="*/ 6514 h 16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2390" h="164473">
                    <a:moveTo>
                      <a:pt x="0" y="6281"/>
                    </a:moveTo>
                    <a:lnTo>
                      <a:pt x="47691" y="0"/>
                    </a:lnTo>
                    <a:lnTo>
                      <a:pt x="48388" y="4653"/>
                    </a:lnTo>
                    <a:cubicBezTo>
                      <a:pt x="37687" y="8840"/>
                      <a:pt x="30243" y="13028"/>
                      <a:pt x="25823" y="16982"/>
                    </a:cubicBezTo>
                    <a:cubicBezTo>
                      <a:pt x="21403" y="20937"/>
                      <a:pt x="18146" y="26055"/>
                      <a:pt x="16052" y="32336"/>
                    </a:cubicBezTo>
                    <a:cubicBezTo>
                      <a:pt x="14889" y="35826"/>
                      <a:pt x="14889" y="41642"/>
                      <a:pt x="16052" y="49784"/>
                    </a:cubicBezTo>
                    <a:lnTo>
                      <a:pt x="17680" y="62812"/>
                    </a:lnTo>
                    <a:lnTo>
                      <a:pt x="153307" y="45131"/>
                    </a:lnTo>
                    <a:cubicBezTo>
                      <a:pt x="162380" y="43968"/>
                      <a:pt x="167731" y="42805"/>
                      <a:pt x="170057" y="41409"/>
                    </a:cubicBezTo>
                    <a:cubicBezTo>
                      <a:pt x="172151" y="40246"/>
                      <a:pt x="174012" y="37920"/>
                      <a:pt x="175175" y="34895"/>
                    </a:cubicBezTo>
                    <a:cubicBezTo>
                      <a:pt x="176571" y="31871"/>
                      <a:pt x="176804" y="27684"/>
                      <a:pt x="176106" y="22798"/>
                    </a:cubicBezTo>
                    <a:lnTo>
                      <a:pt x="175408" y="16982"/>
                    </a:lnTo>
                    <a:lnTo>
                      <a:pt x="180293" y="16285"/>
                    </a:lnTo>
                    <a:lnTo>
                      <a:pt x="192390" y="108408"/>
                    </a:lnTo>
                    <a:lnTo>
                      <a:pt x="187505" y="109106"/>
                    </a:lnTo>
                    <a:lnTo>
                      <a:pt x="186807" y="103291"/>
                    </a:lnTo>
                    <a:cubicBezTo>
                      <a:pt x="186109" y="98173"/>
                      <a:pt x="184713" y="94218"/>
                      <a:pt x="182387" y="91426"/>
                    </a:cubicBezTo>
                    <a:cubicBezTo>
                      <a:pt x="180991" y="89332"/>
                      <a:pt x="178665" y="87936"/>
                      <a:pt x="175408" y="87006"/>
                    </a:cubicBezTo>
                    <a:cubicBezTo>
                      <a:pt x="173314" y="86308"/>
                      <a:pt x="167731" y="86541"/>
                      <a:pt x="158891" y="87704"/>
                    </a:cubicBezTo>
                    <a:lnTo>
                      <a:pt x="23264" y="105384"/>
                    </a:lnTo>
                    <a:lnTo>
                      <a:pt x="24892" y="118179"/>
                    </a:lnTo>
                    <a:cubicBezTo>
                      <a:pt x="26521" y="130044"/>
                      <a:pt x="30010" y="138419"/>
                      <a:pt x="35826" y="143071"/>
                    </a:cubicBezTo>
                    <a:cubicBezTo>
                      <a:pt x="43736" y="149585"/>
                      <a:pt x="54437" y="153075"/>
                      <a:pt x="67697" y="153307"/>
                    </a:cubicBezTo>
                    <a:lnTo>
                      <a:pt x="68395" y="158193"/>
                    </a:lnTo>
                    <a:lnTo>
                      <a:pt x="20937" y="164474"/>
                    </a:lnTo>
                    <a:lnTo>
                      <a:pt x="233" y="6514"/>
                    </a:lnTo>
                    <a:close/>
                  </a:path>
                </a:pathLst>
              </a:custGeom>
              <a:grpFill/>
              <a:ln w="23259"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C2670914-A3E0-3840-995E-029EF527F33D}"/>
                  </a:ext>
                </a:extLst>
              </p:cNvPr>
              <p:cNvSpPr/>
              <p:nvPr/>
            </p:nvSpPr>
            <p:spPr>
              <a:xfrm>
                <a:off x="8675817" y="4964386"/>
                <a:ext cx="210303" cy="187970"/>
              </a:xfrm>
              <a:custGeom>
                <a:avLst/>
                <a:gdLst>
                  <a:gd name="connsiteX0" fmla="*/ 0 w 210303"/>
                  <a:gd name="connsiteY0" fmla="*/ 7677 h 187970"/>
                  <a:gd name="connsiteX1" fmla="*/ 4653 w 210303"/>
                  <a:gd name="connsiteY1" fmla="*/ 6281 h 187970"/>
                  <a:gd name="connsiteX2" fmla="*/ 13260 w 210303"/>
                  <a:gd name="connsiteY2" fmla="*/ 17680 h 187970"/>
                  <a:gd name="connsiteX3" fmla="*/ 47690 w 210303"/>
                  <a:gd name="connsiteY3" fmla="*/ 29080 h 187970"/>
                  <a:gd name="connsiteX4" fmla="*/ 120040 w 210303"/>
                  <a:gd name="connsiteY4" fmla="*/ 47923 h 187970"/>
                  <a:gd name="connsiteX5" fmla="*/ 161217 w 210303"/>
                  <a:gd name="connsiteY5" fmla="*/ 35826 h 187970"/>
                  <a:gd name="connsiteX6" fmla="*/ 177269 w 210303"/>
                  <a:gd name="connsiteY6" fmla="*/ 29778 h 187970"/>
                  <a:gd name="connsiteX7" fmla="*/ 181223 w 210303"/>
                  <a:gd name="connsiteY7" fmla="*/ 22566 h 187970"/>
                  <a:gd name="connsiteX8" fmla="*/ 180526 w 210303"/>
                  <a:gd name="connsiteY8" fmla="*/ 10934 h 187970"/>
                  <a:gd name="connsiteX9" fmla="*/ 177734 w 210303"/>
                  <a:gd name="connsiteY9" fmla="*/ 1396 h 187970"/>
                  <a:gd name="connsiteX10" fmla="*/ 182387 w 210303"/>
                  <a:gd name="connsiteY10" fmla="*/ 0 h 187970"/>
                  <a:gd name="connsiteX11" fmla="*/ 210303 w 210303"/>
                  <a:gd name="connsiteY11" fmla="*/ 95614 h 187970"/>
                  <a:gd name="connsiteX12" fmla="*/ 205650 w 210303"/>
                  <a:gd name="connsiteY12" fmla="*/ 97009 h 187970"/>
                  <a:gd name="connsiteX13" fmla="*/ 203091 w 210303"/>
                  <a:gd name="connsiteY13" fmla="*/ 88169 h 187970"/>
                  <a:gd name="connsiteX14" fmla="*/ 197043 w 210303"/>
                  <a:gd name="connsiteY14" fmla="*/ 77003 h 187970"/>
                  <a:gd name="connsiteX15" fmla="*/ 189598 w 210303"/>
                  <a:gd name="connsiteY15" fmla="*/ 73513 h 187970"/>
                  <a:gd name="connsiteX16" fmla="*/ 173314 w 210303"/>
                  <a:gd name="connsiteY16" fmla="*/ 76770 h 187970"/>
                  <a:gd name="connsiteX17" fmla="*/ 139116 w 210303"/>
                  <a:gd name="connsiteY17" fmla="*/ 86773 h 187970"/>
                  <a:gd name="connsiteX18" fmla="*/ 77933 w 210303"/>
                  <a:gd name="connsiteY18" fmla="*/ 148189 h 187970"/>
                  <a:gd name="connsiteX19" fmla="*/ 57461 w 210303"/>
                  <a:gd name="connsiteY19" fmla="*/ 172383 h 187970"/>
                  <a:gd name="connsiteX20" fmla="*/ 57461 w 210303"/>
                  <a:gd name="connsiteY20" fmla="*/ 186574 h 187970"/>
                  <a:gd name="connsiteX21" fmla="*/ 52808 w 210303"/>
                  <a:gd name="connsiteY21" fmla="*/ 187970 h 187970"/>
                  <a:gd name="connsiteX22" fmla="*/ 28847 w 210303"/>
                  <a:gd name="connsiteY22" fmla="*/ 106315 h 187970"/>
                  <a:gd name="connsiteX23" fmla="*/ 33500 w 210303"/>
                  <a:gd name="connsiteY23" fmla="*/ 104919 h 187970"/>
                  <a:gd name="connsiteX24" fmla="*/ 34663 w 210303"/>
                  <a:gd name="connsiteY24" fmla="*/ 108641 h 187970"/>
                  <a:gd name="connsiteX25" fmla="*/ 39781 w 210303"/>
                  <a:gd name="connsiteY25" fmla="*/ 118412 h 187970"/>
                  <a:gd name="connsiteX26" fmla="*/ 45131 w 210303"/>
                  <a:gd name="connsiteY26" fmla="*/ 120040 h 187970"/>
                  <a:gd name="connsiteX27" fmla="*/ 64905 w 210303"/>
                  <a:gd name="connsiteY27" fmla="*/ 103291 h 187970"/>
                  <a:gd name="connsiteX28" fmla="*/ 112363 w 210303"/>
                  <a:gd name="connsiteY28" fmla="*/ 56065 h 187970"/>
                  <a:gd name="connsiteX29" fmla="*/ 52110 w 210303"/>
                  <a:gd name="connsiteY29" fmla="*/ 40479 h 187970"/>
                  <a:gd name="connsiteX30" fmla="*/ 23729 w 210303"/>
                  <a:gd name="connsiteY30" fmla="*/ 36291 h 187970"/>
                  <a:gd name="connsiteX31" fmla="*/ 19076 w 210303"/>
                  <a:gd name="connsiteY31" fmla="*/ 41177 h 187970"/>
                  <a:gd name="connsiteX32" fmla="*/ 20007 w 210303"/>
                  <a:gd name="connsiteY32" fmla="*/ 57926 h 187970"/>
                  <a:gd name="connsiteX33" fmla="*/ 15354 w 210303"/>
                  <a:gd name="connsiteY33" fmla="*/ 59322 h 187970"/>
                  <a:gd name="connsiteX34" fmla="*/ 233 w 210303"/>
                  <a:gd name="connsiteY34" fmla="*/ 7444 h 18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303" h="187970">
                    <a:moveTo>
                      <a:pt x="0" y="7677"/>
                    </a:moveTo>
                    <a:lnTo>
                      <a:pt x="4653" y="6281"/>
                    </a:lnTo>
                    <a:cubicBezTo>
                      <a:pt x="6979" y="11632"/>
                      <a:pt x="10003" y="15587"/>
                      <a:pt x="13260" y="17680"/>
                    </a:cubicBezTo>
                    <a:cubicBezTo>
                      <a:pt x="17913" y="20937"/>
                      <a:pt x="29545" y="24659"/>
                      <a:pt x="47690" y="29080"/>
                    </a:cubicBezTo>
                    <a:lnTo>
                      <a:pt x="120040" y="47923"/>
                    </a:lnTo>
                    <a:lnTo>
                      <a:pt x="161217" y="35826"/>
                    </a:lnTo>
                    <a:cubicBezTo>
                      <a:pt x="170057" y="33267"/>
                      <a:pt x="175408" y="31173"/>
                      <a:pt x="177269" y="29778"/>
                    </a:cubicBezTo>
                    <a:cubicBezTo>
                      <a:pt x="179130" y="28149"/>
                      <a:pt x="180526" y="25823"/>
                      <a:pt x="181223" y="22566"/>
                    </a:cubicBezTo>
                    <a:cubicBezTo>
                      <a:pt x="182154" y="19309"/>
                      <a:pt x="181922" y="15587"/>
                      <a:pt x="180526" y="10934"/>
                    </a:cubicBezTo>
                    <a:lnTo>
                      <a:pt x="177734" y="1396"/>
                    </a:lnTo>
                    <a:lnTo>
                      <a:pt x="182387" y="0"/>
                    </a:lnTo>
                    <a:lnTo>
                      <a:pt x="210303" y="95614"/>
                    </a:lnTo>
                    <a:lnTo>
                      <a:pt x="205650" y="97009"/>
                    </a:lnTo>
                    <a:lnTo>
                      <a:pt x="203091" y="88169"/>
                    </a:lnTo>
                    <a:cubicBezTo>
                      <a:pt x="201696" y="83051"/>
                      <a:pt x="199602" y="79329"/>
                      <a:pt x="197043" y="77003"/>
                    </a:cubicBezTo>
                    <a:cubicBezTo>
                      <a:pt x="195182" y="75142"/>
                      <a:pt x="192623" y="73978"/>
                      <a:pt x="189598" y="73513"/>
                    </a:cubicBezTo>
                    <a:cubicBezTo>
                      <a:pt x="187272" y="73280"/>
                      <a:pt x="181922" y="74211"/>
                      <a:pt x="173314" y="76770"/>
                    </a:cubicBezTo>
                    <a:lnTo>
                      <a:pt x="139116" y="86773"/>
                    </a:lnTo>
                    <a:lnTo>
                      <a:pt x="77933" y="148189"/>
                    </a:lnTo>
                    <a:cubicBezTo>
                      <a:pt x="65836" y="160286"/>
                      <a:pt x="59089" y="168429"/>
                      <a:pt x="57461" y="172383"/>
                    </a:cubicBezTo>
                    <a:cubicBezTo>
                      <a:pt x="55833" y="176338"/>
                      <a:pt x="55833" y="181224"/>
                      <a:pt x="57461" y="186574"/>
                    </a:cubicBezTo>
                    <a:lnTo>
                      <a:pt x="52808" y="187970"/>
                    </a:lnTo>
                    <a:lnTo>
                      <a:pt x="28847" y="106315"/>
                    </a:lnTo>
                    <a:lnTo>
                      <a:pt x="33500" y="104919"/>
                    </a:lnTo>
                    <a:lnTo>
                      <a:pt x="34663" y="108641"/>
                    </a:lnTo>
                    <a:cubicBezTo>
                      <a:pt x="36059" y="113527"/>
                      <a:pt x="37920" y="116783"/>
                      <a:pt x="39781" y="118412"/>
                    </a:cubicBezTo>
                    <a:cubicBezTo>
                      <a:pt x="41874" y="120040"/>
                      <a:pt x="43503" y="120506"/>
                      <a:pt x="45131" y="120040"/>
                    </a:cubicBezTo>
                    <a:cubicBezTo>
                      <a:pt x="48156" y="119110"/>
                      <a:pt x="54669" y="113527"/>
                      <a:pt x="64905" y="103291"/>
                    </a:cubicBezTo>
                    <a:lnTo>
                      <a:pt x="112363" y="56065"/>
                    </a:lnTo>
                    <a:lnTo>
                      <a:pt x="52110" y="40479"/>
                    </a:lnTo>
                    <a:cubicBezTo>
                      <a:pt x="37222" y="36524"/>
                      <a:pt x="27916" y="35128"/>
                      <a:pt x="23729" y="36291"/>
                    </a:cubicBezTo>
                    <a:cubicBezTo>
                      <a:pt x="21402" y="36989"/>
                      <a:pt x="20007" y="38618"/>
                      <a:pt x="19076" y="41177"/>
                    </a:cubicBezTo>
                    <a:cubicBezTo>
                      <a:pt x="17913" y="44666"/>
                      <a:pt x="18146" y="50249"/>
                      <a:pt x="20007" y="57926"/>
                    </a:cubicBezTo>
                    <a:lnTo>
                      <a:pt x="15354" y="59322"/>
                    </a:lnTo>
                    <a:lnTo>
                      <a:pt x="233" y="7444"/>
                    </a:lnTo>
                    <a:close/>
                  </a:path>
                </a:pathLst>
              </a:custGeom>
              <a:grpFill/>
              <a:ln w="23259" cap="flat">
                <a:noFill/>
                <a:prstDash val="solid"/>
                <a:miter/>
              </a:ln>
            </p:spPr>
            <p:txBody>
              <a:bodyPr rtlCol="0" anchor="ctr"/>
              <a:lstStyle/>
              <a:p>
                <a:endParaRPr lang="zh-CN" altLang="en-US"/>
              </a:p>
            </p:txBody>
          </p:sp>
        </p:grpSp>
        <p:sp>
          <p:nvSpPr>
            <p:cNvPr id="27" name="任意多边形: 形状 26">
              <a:extLst>
                <a:ext uri="{FF2B5EF4-FFF2-40B4-BE49-F238E27FC236}">
                  <a16:creationId xmlns:a16="http://schemas.microsoft.com/office/drawing/2014/main" id="{3D404767-0B01-C261-32D0-4BD4034A7267}"/>
                </a:ext>
              </a:extLst>
            </p:cNvPr>
            <p:cNvSpPr/>
            <p:nvPr/>
          </p:nvSpPr>
          <p:spPr>
            <a:xfrm>
              <a:off x="7408415" y="4794329"/>
              <a:ext cx="1165042" cy="1071987"/>
            </a:xfrm>
            <a:custGeom>
              <a:avLst/>
              <a:gdLst>
                <a:gd name="connsiteX0" fmla="*/ 582521 w 1165042"/>
                <a:gd name="connsiteY0" fmla="*/ 472019 h 1071987"/>
                <a:gd name="connsiteX1" fmla="*/ 574612 w 1165042"/>
                <a:gd name="connsiteY1" fmla="*/ 479929 h 1071987"/>
                <a:gd name="connsiteX2" fmla="*/ 574612 w 1165042"/>
                <a:gd name="connsiteY2" fmla="*/ 543206 h 1071987"/>
                <a:gd name="connsiteX3" fmla="*/ 582521 w 1165042"/>
                <a:gd name="connsiteY3" fmla="*/ 551115 h 1071987"/>
                <a:gd name="connsiteX4" fmla="*/ 590431 w 1165042"/>
                <a:gd name="connsiteY4" fmla="*/ 543206 h 1071987"/>
                <a:gd name="connsiteX5" fmla="*/ 590431 w 1165042"/>
                <a:gd name="connsiteY5" fmla="*/ 479929 h 1071987"/>
                <a:gd name="connsiteX6" fmla="*/ 582521 w 1165042"/>
                <a:gd name="connsiteY6" fmla="*/ 472019 h 1071987"/>
                <a:gd name="connsiteX7" fmla="*/ 839119 w 1165042"/>
                <a:gd name="connsiteY7" fmla="*/ 190529 h 1071987"/>
                <a:gd name="connsiteX8" fmla="*/ 582521 w 1165042"/>
                <a:gd name="connsiteY8" fmla="*/ 0 h 1071987"/>
                <a:gd name="connsiteX9" fmla="*/ 325923 w 1165042"/>
                <a:gd name="connsiteY9" fmla="*/ 190529 h 1071987"/>
                <a:gd name="connsiteX10" fmla="*/ 0 w 1165042"/>
                <a:gd name="connsiteY10" fmla="*/ 535994 h 1071987"/>
                <a:gd name="connsiteX11" fmla="*/ 325923 w 1165042"/>
                <a:gd name="connsiteY11" fmla="*/ 881459 h 1071987"/>
                <a:gd name="connsiteX12" fmla="*/ 582521 w 1165042"/>
                <a:gd name="connsiteY12" fmla="*/ 1071988 h 1071987"/>
                <a:gd name="connsiteX13" fmla="*/ 839119 w 1165042"/>
                <a:gd name="connsiteY13" fmla="*/ 881459 h 1071987"/>
                <a:gd name="connsiteX14" fmla="*/ 1165042 w 1165042"/>
                <a:gd name="connsiteY14" fmla="*/ 535994 h 1071987"/>
                <a:gd name="connsiteX15" fmla="*/ 839119 w 1165042"/>
                <a:gd name="connsiteY15" fmla="*/ 190529 h 1071987"/>
                <a:gd name="connsiteX16" fmla="*/ 1116654 w 1165042"/>
                <a:gd name="connsiteY16" fmla="*/ 554837 h 1071987"/>
                <a:gd name="connsiteX17" fmla="*/ 1115956 w 1165042"/>
                <a:gd name="connsiteY17" fmla="*/ 565771 h 1071987"/>
                <a:gd name="connsiteX18" fmla="*/ 1115258 w 1165042"/>
                <a:gd name="connsiteY18" fmla="*/ 570889 h 1071987"/>
                <a:gd name="connsiteX19" fmla="*/ 1114095 w 1165042"/>
                <a:gd name="connsiteY19" fmla="*/ 580195 h 1071987"/>
                <a:gd name="connsiteX20" fmla="*/ 1113164 w 1165042"/>
                <a:gd name="connsiteY20" fmla="*/ 585778 h 1071987"/>
                <a:gd name="connsiteX21" fmla="*/ 1111536 w 1165042"/>
                <a:gd name="connsiteY21" fmla="*/ 594386 h 1071987"/>
                <a:gd name="connsiteX22" fmla="*/ 1110373 w 1165042"/>
                <a:gd name="connsiteY22" fmla="*/ 600202 h 1071987"/>
                <a:gd name="connsiteX23" fmla="*/ 1108512 w 1165042"/>
                <a:gd name="connsiteY23" fmla="*/ 608576 h 1071987"/>
                <a:gd name="connsiteX24" fmla="*/ 1106883 w 1165042"/>
                <a:gd name="connsiteY24" fmla="*/ 614392 h 1071987"/>
                <a:gd name="connsiteX25" fmla="*/ 1104557 w 1165042"/>
                <a:gd name="connsiteY25" fmla="*/ 622302 h 1071987"/>
                <a:gd name="connsiteX26" fmla="*/ 1102696 w 1165042"/>
                <a:gd name="connsiteY26" fmla="*/ 628118 h 1071987"/>
                <a:gd name="connsiteX27" fmla="*/ 1100137 w 1165042"/>
                <a:gd name="connsiteY27" fmla="*/ 635795 h 1071987"/>
                <a:gd name="connsiteX28" fmla="*/ 1098043 w 1165042"/>
                <a:gd name="connsiteY28" fmla="*/ 641611 h 1071987"/>
                <a:gd name="connsiteX29" fmla="*/ 1095019 w 1165042"/>
                <a:gd name="connsiteY29" fmla="*/ 649055 h 1071987"/>
                <a:gd name="connsiteX30" fmla="*/ 1092693 w 1165042"/>
                <a:gd name="connsiteY30" fmla="*/ 654638 h 1071987"/>
                <a:gd name="connsiteX31" fmla="*/ 1089436 w 1165042"/>
                <a:gd name="connsiteY31" fmla="*/ 661850 h 1071987"/>
                <a:gd name="connsiteX32" fmla="*/ 1086877 w 1165042"/>
                <a:gd name="connsiteY32" fmla="*/ 667433 h 1071987"/>
                <a:gd name="connsiteX33" fmla="*/ 1083387 w 1165042"/>
                <a:gd name="connsiteY33" fmla="*/ 674413 h 1071987"/>
                <a:gd name="connsiteX34" fmla="*/ 1080595 w 1165042"/>
                <a:gd name="connsiteY34" fmla="*/ 679763 h 1071987"/>
                <a:gd name="connsiteX35" fmla="*/ 1076641 w 1165042"/>
                <a:gd name="connsiteY35" fmla="*/ 686742 h 1071987"/>
                <a:gd name="connsiteX36" fmla="*/ 1073616 w 1165042"/>
                <a:gd name="connsiteY36" fmla="*/ 691860 h 1071987"/>
                <a:gd name="connsiteX37" fmla="*/ 1069196 w 1165042"/>
                <a:gd name="connsiteY37" fmla="*/ 698607 h 1071987"/>
                <a:gd name="connsiteX38" fmla="*/ 1065939 w 1165042"/>
                <a:gd name="connsiteY38" fmla="*/ 703492 h 1071987"/>
                <a:gd name="connsiteX39" fmla="*/ 1061054 w 1165042"/>
                <a:gd name="connsiteY39" fmla="*/ 710239 h 1071987"/>
                <a:gd name="connsiteX40" fmla="*/ 1057797 w 1165042"/>
                <a:gd name="connsiteY40" fmla="*/ 714891 h 1071987"/>
                <a:gd name="connsiteX41" fmla="*/ 1052446 w 1165042"/>
                <a:gd name="connsiteY41" fmla="*/ 721638 h 1071987"/>
                <a:gd name="connsiteX42" fmla="*/ 1049190 w 1165042"/>
                <a:gd name="connsiteY42" fmla="*/ 725825 h 1071987"/>
                <a:gd name="connsiteX43" fmla="*/ 1042443 w 1165042"/>
                <a:gd name="connsiteY43" fmla="*/ 733502 h 1071987"/>
                <a:gd name="connsiteX44" fmla="*/ 1040117 w 1165042"/>
                <a:gd name="connsiteY44" fmla="*/ 736294 h 1071987"/>
                <a:gd name="connsiteX45" fmla="*/ 1030579 w 1165042"/>
                <a:gd name="connsiteY45" fmla="*/ 746297 h 1071987"/>
                <a:gd name="connsiteX46" fmla="*/ 1026856 w 1165042"/>
                <a:gd name="connsiteY46" fmla="*/ 750019 h 1071987"/>
                <a:gd name="connsiteX47" fmla="*/ 1020575 w 1165042"/>
                <a:gd name="connsiteY47" fmla="*/ 755835 h 1071987"/>
                <a:gd name="connsiteX48" fmla="*/ 1015922 w 1165042"/>
                <a:gd name="connsiteY48" fmla="*/ 760023 h 1071987"/>
                <a:gd name="connsiteX49" fmla="*/ 1010107 w 1165042"/>
                <a:gd name="connsiteY49" fmla="*/ 764908 h 1071987"/>
                <a:gd name="connsiteX50" fmla="*/ 1004989 w 1165042"/>
                <a:gd name="connsiteY50" fmla="*/ 769095 h 1071987"/>
                <a:gd name="connsiteX51" fmla="*/ 999173 w 1165042"/>
                <a:gd name="connsiteY51" fmla="*/ 773516 h 1071987"/>
                <a:gd name="connsiteX52" fmla="*/ 993589 w 1165042"/>
                <a:gd name="connsiteY52" fmla="*/ 777470 h 1071987"/>
                <a:gd name="connsiteX53" fmla="*/ 987774 w 1165042"/>
                <a:gd name="connsiteY53" fmla="*/ 781658 h 1071987"/>
                <a:gd name="connsiteX54" fmla="*/ 981958 w 1165042"/>
                <a:gd name="connsiteY54" fmla="*/ 785613 h 1071987"/>
                <a:gd name="connsiteX55" fmla="*/ 976142 w 1165042"/>
                <a:gd name="connsiteY55" fmla="*/ 789335 h 1071987"/>
                <a:gd name="connsiteX56" fmla="*/ 970093 w 1165042"/>
                <a:gd name="connsiteY56" fmla="*/ 793057 h 1071987"/>
                <a:gd name="connsiteX57" fmla="*/ 964045 w 1165042"/>
                <a:gd name="connsiteY57" fmla="*/ 796547 h 1071987"/>
                <a:gd name="connsiteX58" fmla="*/ 957763 w 1165042"/>
                <a:gd name="connsiteY58" fmla="*/ 800036 h 1071987"/>
                <a:gd name="connsiteX59" fmla="*/ 951715 w 1165042"/>
                <a:gd name="connsiteY59" fmla="*/ 803060 h 1071987"/>
                <a:gd name="connsiteX60" fmla="*/ 945201 w 1165042"/>
                <a:gd name="connsiteY60" fmla="*/ 806317 h 1071987"/>
                <a:gd name="connsiteX61" fmla="*/ 938920 w 1165042"/>
                <a:gd name="connsiteY61" fmla="*/ 809109 h 1071987"/>
                <a:gd name="connsiteX62" fmla="*/ 932173 w 1165042"/>
                <a:gd name="connsiteY62" fmla="*/ 811901 h 1071987"/>
                <a:gd name="connsiteX63" fmla="*/ 925892 w 1165042"/>
                <a:gd name="connsiteY63" fmla="*/ 814460 h 1071987"/>
                <a:gd name="connsiteX64" fmla="*/ 918913 w 1165042"/>
                <a:gd name="connsiteY64" fmla="*/ 817019 h 1071987"/>
                <a:gd name="connsiteX65" fmla="*/ 912632 w 1165042"/>
                <a:gd name="connsiteY65" fmla="*/ 819112 h 1071987"/>
                <a:gd name="connsiteX66" fmla="*/ 905420 w 1165042"/>
                <a:gd name="connsiteY66" fmla="*/ 821439 h 1071987"/>
                <a:gd name="connsiteX67" fmla="*/ 898906 w 1165042"/>
                <a:gd name="connsiteY67" fmla="*/ 823300 h 1071987"/>
                <a:gd name="connsiteX68" fmla="*/ 891462 w 1165042"/>
                <a:gd name="connsiteY68" fmla="*/ 825393 h 1071987"/>
                <a:gd name="connsiteX69" fmla="*/ 884948 w 1165042"/>
                <a:gd name="connsiteY69" fmla="*/ 826789 h 1071987"/>
                <a:gd name="connsiteX70" fmla="*/ 877271 w 1165042"/>
                <a:gd name="connsiteY70" fmla="*/ 828418 h 1071987"/>
                <a:gd name="connsiteX71" fmla="*/ 870990 w 1165042"/>
                <a:gd name="connsiteY71" fmla="*/ 829581 h 1071987"/>
                <a:gd name="connsiteX72" fmla="*/ 863080 w 1165042"/>
                <a:gd name="connsiteY72" fmla="*/ 830977 h 1071987"/>
                <a:gd name="connsiteX73" fmla="*/ 857032 w 1165042"/>
                <a:gd name="connsiteY73" fmla="*/ 831675 h 1071987"/>
                <a:gd name="connsiteX74" fmla="*/ 818647 w 1165042"/>
                <a:gd name="connsiteY74" fmla="*/ 834234 h 1071987"/>
                <a:gd name="connsiteX75" fmla="*/ 800269 w 1165042"/>
                <a:gd name="connsiteY75" fmla="*/ 833536 h 1071987"/>
                <a:gd name="connsiteX76" fmla="*/ 788637 w 1165042"/>
                <a:gd name="connsiteY76" fmla="*/ 880528 h 1071987"/>
                <a:gd name="connsiteX77" fmla="*/ 788637 w 1165042"/>
                <a:gd name="connsiteY77" fmla="*/ 880528 h 1071987"/>
                <a:gd name="connsiteX78" fmla="*/ 785380 w 1165042"/>
                <a:gd name="connsiteY78" fmla="*/ 888670 h 1071987"/>
                <a:gd name="connsiteX79" fmla="*/ 783519 w 1165042"/>
                <a:gd name="connsiteY79" fmla="*/ 892858 h 1071987"/>
                <a:gd name="connsiteX80" fmla="*/ 781425 w 1165042"/>
                <a:gd name="connsiteY80" fmla="*/ 897278 h 1071987"/>
                <a:gd name="connsiteX81" fmla="*/ 779331 w 1165042"/>
                <a:gd name="connsiteY81" fmla="*/ 901698 h 1071987"/>
                <a:gd name="connsiteX82" fmla="*/ 777005 w 1165042"/>
                <a:gd name="connsiteY82" fmla="*/ 906118 h 1071987"/>
                <a:gd name="connsiteX83" fmla="*/ 774911 w 1165042"/>
                <a:gd name="connsiteY83" fmla="*/ 910306 h 1071987"/>
                <a:gd name="connsiteX84" fmla="*/ 772120 w 1165042"/>
                <a:gd name="connsiteY84" fmla="*/ 915424 h 1071987"/>
                <a:gd name="connsiteX85" fmla="*/ 768630 w 1165042"/>
                <a:gd name="connsiteY85" fmla="*/ 921240 h 1071987"/>
                <a:gd name="connsiteX86" fmla="*/ 765606 w 1165042"/>
                <a:gd name="connsiteY86" fmla="*/ 925892 h 1071987"/>
                <a:gd name="connsiteX87" fmla="*/ 763047 w 1165042"/>
                <a:gd name="connsiteY87" fmla="*/ 929615 h 1071987"/>
                <a:gd name="connsiteX88" fmla="*/ 760255 w 1165042"/>
                <a:gd name="connsiteY88" fmla="*/ 933569 h 1071987"/>
                <a:gd name="connsiteX89" fmla="*/ 757464 w 1165042"/>
                <a:gd name="connsiteY89" fmla="*/ 937292 h 1071987"/>
                <a:gd name="connsiteX90" fmla="*/ 754207 w 1165042"/>
                <a:gd name="connsiteY90" fmla="*/ 941479 h 1071987"/>
                <a:gd name="connsiteX91" fmla="*/ 751648 w 1165042"/>
                <a:gd name="connsiteY91" fmla="*/ 944736 h 1071987"/>
                <a:gd name="connsiteX92" fmla="*/ 745832 w 1165042"/>
                <a:gd name="connsiteY92" fmla="*/ 951250 h 1071987"/>
                <a:gd name="connsiteX93" fmla="*/ 743040 w 1165042"/>
                <a:gd name="connsiteY93" fmla="*/ 954274 h 1071987"/>
                <a:gd name="connsiteX94" fmla="*/ 739318 w 1165042"/>
                <a:gd name="connsiteY94" fmla="*/ 958229 h 1071987"/>
                <a:gd name="connsiteX95" fmla="*/ 736294 w 1165042"/>
                <a:gd name="connsiteY95" fmla="*/ 961253 h 1071987"/>
                <a:gd name="connsiteX96" fmla="*/ 732339 w 1165042"/>
                <a:gd name="connsiteY96" fmla="*/ 964975 h 1071987"/>
                <a:gd name="connsiteX97" fmla="*/ 729315 w 1165042"/>
                <a:gd name="connsiteY97" fmla="*/ 967767 h 1071987"/>
                <a:gd name="connsiteX98" fmla="*/ 723731 w 1165042"/>
                <a:gd name="connsiteY98" fmla="*/ 972652 h 1071987"/>
                <a:gd name="connsiteX99" fmla="*/ 720707 w 1165042"/>
                <a:gd name="connsiteY99" fmla="*/ 975211 h 1071987"/>
                <a:gd name="connsiteX100" fmla="*/ 715124 w 1165042"/>
                <a:gd name="connsiteY100" fmla="*/ 979631 h 1071987"/>
                <a:gd name="connsiteX101" fmla="*/ 712100 w 1165042"/>
                <a:gd name="connsiteY101" fmla="*/ 981958 h 1071987"/>
                <a:gd name="connsiteX102" fmla="*/ 707214 w 1165042"/>
                <a:gd name="connsiteY102" fmla="*/ 985447 h 1071987"/>
                <a:gd name="connsiteX103" fmla="*/ 703957 w 1165042"/>
                <a:gd name="connsiteY103" fmla="*/ 987541 h 1071987"/>
                <a:gd name="connsiteX104" fmla="*/ 698374 w 1165042"/>
                <a:gd name="connsiteY104" fmla="*/ 991030 h 1071987"/>
                <a:gd name="connsiteX105" fmla="*/ 695815 w 1165042"/>
                <a:gd name="connsiteY105" fmla="*/ 992659 h 1071987"/>
                <a:gd name="connsiteX106" fmla="*/ 687673 w 1165042"/>
                <a:gd name="connsiteY106" fmla="*/ 997312 h 1071987"/>
                <a:gd name="connsiteX107" fmla="*/ 685114 w 1165042"/>
                <a:gd name="connsiteY107" fmla="*/ 998708 h 1071987"/>
                <a:gd name="connsiteX108" fmla="*/ 679065 w 1165042"/>
                <a:gd name="connsiteY108" fmla="*/ 1001732 h 1071987"/>
                <a:gd name="connsiteX109" fmla="*/ 675808 w 1165042"/>
                <a:gd name="connsiteY109" fmla="*/ 1003360 h 1071987"/>
                <a:gd name="connsiteX110" fmla="*/ 669760 w 1165042"/>
                <a:gd name="connsiteY110" fmla="*/ 1006152 h 1071987"/>
                <a:gd name="connsiteX111" fmla="*/ 666736 w 1165042"/>
                <a:gd name="connsiteY111" fmla="*/ 1007548 h 1071987"/>
                <a:gd name="connsiteX112" fmla="*/ 657895 w 1165042"/>
                <a:gd name="connsiteY112" fmla="*/ 1011037 h 1071987"/>
                <a:gd name="connsiteX113" fmla="*/ 657197 w 1165042"/>
                <a:gd name="connsiteY113" fmla="*/ 1011270 h 1071987"/>
                <a:gd name="connsiteX114" fmla="*/ 648357 w 1165042"/>
                <a:gd name="connsiteY114" fmla="*/ 1014294 h 1071987"/>
                <a:gd name="connsiteX115" fmla="*/ 645333 w 1165042"/>
                <a:gd name="connsiteY115" fmla="*/ 1015225 h 1071987"/>
                <a:gd name="connsiteX116" fmla="*/ 638587 w 1165042"/>
                <a:gd name="connsiteY116" fmla="*/ 1017086 h 1071987"/>
                <a:gd name="connsiteX117" fmla="*/ 635330 w 1165042"/>
                <a:gd name="connsiteY117" fmla="*/ 1018016 h 1071987"/>
                <a:gd name="connsiteX118" fmla="*/ 627885 w 1165042"/>
                <a:gd name="connsiteY118" fmla="*/ 1019645 h 1071987"/>
                <a:gd name="connsiteX119" fmla="*/ 625559 w 1165042"/>
                <a:gd name="connsiteY119" fmla="*/ 1020110 h 1071987"/>
                <a:gd name="connsiteX120" fmla="*/ 615788 w 1165042"/>
                <a:gd name="connsiteY120" fmla="*/ 1021738 h 1071987"/>
                <a:gd name="connsiteX121" fmla="*/ 613462 w 1165042"/>
                <a:gd name="connsiteY121" fmla="*/ 1021971 h 1071987"/>
                <a:gd name="connsiteX122" fmla="*/ 605785 w 1165042"/>
                <a:gd name="connsiteY122" fmla="*/ 1022902 h 1071987"/>
                <a:gd name="connsiteX123" fmla="*/ 602528 w 1165042"/>
                <a:gd name="connsiteY123" fmla="*/ 1023134 h 1071987"/>
                <a:gd name="connsiteX124" fmla="*/ 595316 w 1165042"/>
                <a:gd name="connsiteY124" fmla="*/ 1023600 h 1071987"/>
                <a:gd name="connsiteX125" fmla="*/ 592292 w 1165042"/>
                <a:gd name="connsiteY125" fmla="*/ 1023600 h 1071987"/>
                <a:gd name="connsiteX126" fmla="*/ 582056 w 1165042"/>
                <a:gd name="connsiteY126" fmla="*/ 1023832 h 1071987"/>
                <a:gd name="connsiteX127" fmla="*/ 582056 w 1165042"/>
                <a:gd name="connsiteY127" fmla="*/ 1023832 h 1071987"/>
                <a:gd name="connsiteX128" fmla="*/ 571820 w 1165042"/>
                <a:gd name="connsiteY128" fmla="*/ 1023600 h 1071987"/>
                <a:gd name="connsiteX129" fmla="*/ 568563 w 1165042"/>
                <a:gd name="connsiteY129" fmla="*/ 1023600 h 1071987"/>
                <a:gd name="connsiteX130" fmla="*/ 561351 w 1165042"/>
                <a:gd name="connsiteY130" fmla="*/ 1023134 h 1071987"/>
                <a:gd name="connsiteX131" fmla="*/ 557862 w 1165042"/>
                <a:gd name="connsiteY131" fmla="*/ 1022902 h 1071987"/>
                <a:gd name="connsiteX132" fmla="*/ 550417 w 1165042"/>
                <a:gd name="connsiteY132" fmla="*/ 1021971 h 1071987"/>
                <a:gd name="connsiteX133" fmla="*/ 547858 w 1165042"/>
                <a:gd name="connsiteY133" fmla="*/ 1021506 h 1071987"/>
                <a:gd name="connsiteX134" fmla="*/ 538088 w 1165042"/>
                <a:gd name="connsiteY134" fmla="*/ 1019877 h 1071987"/>
                <a:gd name="connsiteX135" fmla="*/ 535529 w 1165042"/>
                <a:gd name="connsiteY135" fmla="*/ 1019412 h 1071987"/>
                <a:gd name="connsiteX136" fmla="*/ 528317 w 1165042"/>
                <a:gd name="connsiteY136" fmla="*/ 1017784 h 1071987"/>
                <a:gd name="connsiteX137" fmla="*/ 524827 w 1165042"/>
                <a:gd name="connsiteY137" fmla="*/ 1016853 h 1071987"/>
                <a:gd name="connsiteX138" fmla="*/ 518314 w 1165042"/>
                <a:gd name="connsiteY138" fmla="*/ 1014992 h 1071987"/>
                <a:gd name="connsiteX139" fmla="*/ 515057 w 1165042"/>
                <a:gd name="connsiteY139" fmla="*/ 1014061 h 1071987"/>
                <a:gd name="connsiteX140" fmla="*/ 506914 w 1165042"/>
                <a:gd name="connsiteY140" fmla="*/ 1011270 h 1071987"/>
                <a:gd name="connsiteX141" fmla="*/ 505053 w 1165042"/>
                <a:gd name="connsiteY141" fmla="*/ 1010572 h 1071987"/>
                <a:gd name="connsiteX142" fmla="*/ 496911 w 1165042"/>
                <a:gd name="connsiteY142" fmla="*/ 1007315 h 1071987"/>
                <a:gd name="connsiteX143" fmla="*/ 493654 w 1165042"/>
                <a:gd name="connsiteY143" fmla="*/ 1005919 h 1071987"/>
                <a:gd name="connsiteX144" fmla="*/ 488071 w 1165042"/>
                <a:gd name="connsiteY144" fmla="*/ 1003360 h 1071987"/>
                <a:gd name="connsiteX145" fmla="*/ 484581 w 1165042"/>
                <a:gd name="connsiteY145" fmla="*/ 1001732 h 1071987"/>
                <a:gd name="connsiteX146" fmla="*/ 478998 w 1165042"/>
                <a:gd name="connsiteY146" fmla="*/ 998940 h 1071987"/>
                <a:gd name="connsiteX147" fmla="*/ 475974 w 1165042"/>
                <a:gd name="connsiteY147" fmla="*/ 997312 h 1071987"/>
                <a:gd name="connsiteX148" fmla="*/ 468064 w 1165042"/>
                <a:gd name="connsiteY148" fmla="*/ 992892 h 1071987"/>
                <a:gd name="connsiteX149" fmla="*/ 465040 w 1165042"/>
                <a:gd name="connsiteY149" fmla="*/ 991030 h 1071987"/>
                <a:gd name="connsiteX150" fmla="*/ 460154 w 1165042"/>
                <a:gd name="connsiteY150" fmla="*/ 987774 h 1071987"/>
                <a:gd name="connsiteX151" fmla="*/ 456665 w 1165042"/>
                <a:gd name="connsiteY151" fmla="*/ 985447 h 1071987"/>
                <a:gd name="connsiteX152" fmla="*/ 452245 w 1165042"/>
                <a:gd name="connsiteY152" fmla="*/ 982423 h 1071987"/>
                <a:gd name="connsiteX153" fmla="*/ 448755 w 1165042"/>
                <a:gd name="connsiteY153" fmla="*/ 979864 h 1071987"/>
                <a:gd name="connsiteX154" fmla="*/ 444103 w 1165042"/>
                <a:gd name="connsiteY154" fmla="*/ 976142 h 1071987"/>
                <a:gd name="connsiteX155" fmla="*/ 439217 w 1165042"/>
                <a:gd name="connsiteY155" fmla="*/ 972187 h 1071987"/>
                <a:gd name="connsiteX156" fmla="*/ 434797 w 1165042"/>
                <a:gd name="connsiteY156" fmla="*/ 968232 h 1071987"/>
                <a:gd name="connsiteX157" fmla="*/ 431308 w 1165042"/>
                <a:gd name="connsiteY157" fmla="*/ 964975 h 1071987"/>
                <a:gd name="connsiteX158" fmla="*/ 427818 w 1165042"/>
                <a:gd name="connsiteY158" fmla="*/ 961718 h 1071987"/>
                <a:gd name="connsiteX159" fmla="*/ 424329 w 1165042"/>
                <a:gd name="connsiteY159" fmla="*/ 958229 h 1071987"/>
                <a:gd name="connsiteX160" fmla="*/ 421072 w 1165042"/>
                <a:gd name="connsiteY160" fmla="*/ 954972 h 1071987"/>
                <a:gd name="connsiteX161" fmla="*/ 417815 w 1165042"/>
                <a:gd name="connsiteY161" fmla="*/ 951482 h 1071987"/>
                <a:gd name="connsiteX162" fmla="*/ 412929 w 1165042"/>
                <a:gd name="connsiteY162" fmla="*/ 945899 h 1071987"/>
                <a:gd name="connsiteX163" fmla="*/ 409207 w 1165042"/>
                <a:gd name="connsiteY163" fmla="*/ 941246 h 1071987"/>
                <a:gd name="connsiteX164" fmla="*/ 406648 w 1165042"/>
                <a:gd name="connsiteY164" fmla="*/ 937989 h 1071987"/>
                <a:gd name="connsiteX165" fmla="*/ 403391 w 1165042"/>
                <a:gd name="connsiteY165" fmla="*/ 933802 h 1071987"/>
                <a:gd name="connsiteX166" fmla="*/ 401065 w 1165042"/>
                <a:gd name="connsiteY166" fmla="*/ 930545 h 1071987"/>
                <a:gd name="connsiteX167" fmla="*/ 398041 w 1165042"/>
                <a:gd name="connsiteY167" fmla="*/ 926125 h 1071987"/>
                <a:gd name="connsiteX168" fmla="*/ 395947 w 1165042"/>
                <a:gd name="connsiteY168" fmla="*/ 922868 h 1071987"/>
                <a:gd name="connsiteX169" fmla="*/ 390829 w 1165042"/>
                <a:gd name="connsiteY169" fmla="*/ 914260 h 1071987"/>
                <a:gd name="connsiteX170" fmla="*/ 388968 w 1165042"/>
                <a:gd name="connsiteY170" fmla="*/ 911004 h 1071987"/>
                <a:gd name="connsiteX171" fmla="*/ 386409 w 1165042"/>
                <a:gd name="connsiteY171" fmla="*/ 906118 h 1071987"/>
                <a:gd name="connsiteX172" fmla="*/ 384548 w 1165042"/>
                <a:gd name="connsiteY172" fmla="*/ 902629 h 1071987"/>
                <a:gd name="connsiteX173" fmla="*/ 382221 w 1165042"/>
                <a:gd name="connsiteY173" fmla="*/ 897743 h 1071987"/>
                <a:gd name="connsiteX174" fmla="*/ 380593 w 1165042"/>
                <a:gd name="connsiteY174" fmla="*/ 894254 h 1071987"/>
                <a:gd name="connsiteX175" fmla="*/ 378267 w 1165042"/>
                <a:gd name="connsiteY175" fmla="*/ 889136 h 1071987"/>
                <a:gd name="connsiteX176" fmla="*/ 377569 w 1165042"/>
                <a:gd name="connsiteY176" fmla="*/ 887507 h 1071987"/>
                <a:gd name="connsiteX177" fmla="*/ 363378 w 1165042"/>
                <a:gd name="connsiteY177" fmla="*/ 834234 h 1071987"/>
                <a:gd name="connsiteX178" fmla="*/ 345000 w 1165042"/>
                <a:gd name="connsiteY178" fmla="*/ 834932 h 1071987"/>
                <a:gd name="connsiteX179" fmla="*/ 306149 w 1165042"/>
                <a:gd name="connsiteY179" fmla="*/ 832373 h 1071987"/>
                <a:gd name="connsiteX180" fmla="*/ 300566 w 1165042"/>
                <a:gd name="connsiteY180" fmla="*/ 831675 h 1071987"/>
                <a:gd name="connsiteX181" fmla="*/ 292424 w 1165042"/>
                <a:gd name="connsiteY181" fmla="*/ 830279 h 1071987"/>
                <a:gd name="connsiteX182" fmla="*/ 286375 w 1165042"/>
                <a:gd name="connsiteY182" fmla="*/ 829116 h 1071987"/>
                <a:gd name="connsiteX183" fmla="*/ 278466 w 1165042"/>
                <a:gd name="connsiteY183" fmla="*/ 827255 h 1071987"/>
                <a:gd name="connsiteX184" fmla="*/ 272417 w 1165042"/>
                <a:gd name="connsiteY184" fmla="*/ 825859 h 1071987"/>
                <a:gd name="connsiteX185" fmla="*/ 264740 w 1165042"/>
                <a:gd name="connsiteY185" fmla="*/ 823765 h 1071987"/>
                <a:gd name="connsiteX186" fmla="*/ 258691 w 1165042"/>
                <a:gd name="connsiteY186" fmla="*/ 822137 h 1071987"/>
                <a:gd name="connsiteX187" fmla="*/ 251247 w 1165042"/>
                <a:gd name="connsiteY187" fmla="*/ 819810 h 1071987"/>
                <a:gd name="connsiteX188" fmla="*/ 245199 w 1165042"/>
                <a:gd name="connsiteY188" fmla="*/ 817716 h 1071987"/>
                <a:gd name="connsiteX189" fmla="*/ 237987 w 1165042"/>
                <a:gd name="connsiteY189" fmla="*/ 814925 h 1071987"/>
                <a:gd name="connsiteX190" fmla="*/ 232171 w 1165042"/>
                <a:gd name="connsiteY190" fmla="*/ 812599 h 1071987"/>
                <a:gd name="connsiteX191" fmla="*/ 225192 w 1165042"/>
                <a:gd name="connsiteY191" fmla="*/ 809574 h 1071987"/>
                <a:gd name="connsiteX192" fmla="*/ 219376 w 1165042"/>
                <a:gd name="connsiteY192" fmla="*/ 807015 h 1071987"/>
                <a:gd name="connsiteX193" fmla="*/ 212397 w 1165042"/>
                <a:gd name="connsiteY193" fmla="*/ 803758 h 1071987"/>
                <a:gd name="connsiteX194" fmla="*/ 206814 w 1165042"/>
                <a:gd name="connsiteY194" fmla="*/ 800967 h 1071987"/>
                <a:gd name="connsiteX195" fmla="*/ 200067 w 1165042"/>
                <a:gd name="connsiteY195" fmla="*/ 797477 h 1071987"/>
                <a:gd name="connsiteX196" fmla="*/ 194484 w 1165042"/>
                <a:gd name="connsiteY196" fmla="*/ 794220 h 1071987"/>
                <a:gd name="connsiteX197" fmla="*/ 187970 w 1165042"/>
                <a:gd name="connsiteY197" fmla="*/ 790265 h 1071987"/>
                <a:gd name="connsiteX198" fmla="*/ 182619 w 1165042"/>
                <a:gd name="connsiteY198" fmla="*/ 786776 h 1071987"/>
                <a:gd name="connsiteX199" fmla="*/ 176338 w 1165042"/>
                <a:gd name="connsiteY199" fmla="*/ 782588 h 1071987"/>
                <a:gd name="connsiteX200" fmla="*/ 171220 w 1165042"/>
                <a:gd name="connsiteY200" fmla="*/ 778866 h 1071987"/>
                <a:gd name="connsiteX201" fmla="*/ 165172 w 1165042"/>
                <a:gd name="connsiteY201" fmla="*/ 774446 h 1071987"/>
                <a:gd name="connsiteX202" fmla="*/ 160286 w 1165042"/>
                <a:gd name="connsiteY202" fmla="*/ 770491 h 1071987"/>
                <a:gd name="connsiteX203" fmla="*/ 154470 w 1165042"/>
                <a:gd name="connsiteY203" fmla="*/ 765839 h 1071987"/>
                <a:gd name="connsiteX204" fmla="*/ 149585 w 1165042"/>
                <a:gd name="connsiteY204" fmla="*/ 761651 h 1071987"/>
                <a:gd name="connsiteX205" fmla="*/ 144002 w 1165042"/>
                <a:gd name="connsiteY205" fmla="*/ 756766 h 1071987"/>
                <a:gd name="connsiteX206" fmla="*/ 139582 w 1165042"/>
                <a:gd name="connsiteY206" fmla="*/ 752346 h 1071987"/>
                <a:gd name="connsiteX207" fmla="*/ 134231 w 1165042"/>
                <a:gd name="connsiteY207" fmla="*/ 746995 h 1071987"/>
                <a:gd name="connsiteX208" fmla="*/ 130509 w 1165042"/>
                <a:gd name="connsiteY208" fmla="*/ 743273 h 1071987"/>
                <a:gd name="connsiteX209" fmla="*/ 120273 w 1165042"/>
                <a:gd name="connsiteY209" fmla="*/ 731874 h 1071987"/>
                <a:gd name="connsiteX210" fmla="*/ 115853 w 1165042"/>
                <a:gd name="connsiteY210" fmla="*/ 726756 h 1071987"/>
                <a:gd name="connsiteX211" fmla="*/ 111433 w 1165042"/>
                <a:gd name="connsiteY211" fmla="*/ 721172 h 1071987"/>
                <a:gd name="connsiteX212" fmla="*/ 107245 w 1165042"/>
                <a:gd name="connsiteY212" fmla="*/ 715822 h 1071987"/>
                <a:gd name="connsiteX213" fmla="*/ 103058 w 1165042"/>
                <a:gd name="connsiteY213" fmla="*/ 710239 h 1071987"/>
                <a:gd name="connsiteX214" fmla="*/ 99103 w 1165042"/>
                <a:gd name="connsiteY214" fmla="*/ 704655 h 1071987"/>
                <a:gd name="connsiteX215" fmla="*/ 95381 w 1165042"/>
                <a:gd name="connsiteY215" fmla="*/ 698839 h 1071987"/>
                <a:gd name="connsiteX216" fmla="*/ 91659 w 1165042"/>
                <a:gd name="connsiteY216" fmla="*/ 693023 h 1071987"/>
                <a:gd name="connsiteX217" fmla="*/ 88169 w 1165042"/>
                <a:gd name="connsiteY217" fmla="*/ 686975 h 1071987"/>
                <a:gd name="connsiteX218" fmla="*/ 84680 w 1165042"/>
                <a:gd name="connsiteY218" fmla="*/ 680926 h 1071987"/>
                <a:gd name="connsiteX219" fmla="*/ 81423 w 1165042"/>
                <a:gd name="connsiteY219" fmla="*/ 674878 h 1071987"/>
                <a:gd name="connsiteX220" fmla="*/ 78166 w 1165042"/>
                <a:gd name="connsiteY220" fmla="*/ 668597 h 1071987"/>
                <a:gd name="connsiteX221" fmla="*/ 75142 w 1165042"/>
                <a:gd name="connsiteY221" fmla="*/ 662315 h 1071987"/>
                <a:gd name="connsiteX222" fmla="*/ 72117 w 1165042"/>
                <a:gd name="connsiteY222" fmla="*/ 655802 h 1071987"/>
                <a:gd name="connsiteX223" fmla="*/ 69326 w 1165042"/>
                <a:gd name="connsiteY223" fmla="*/ 649520 h 1071987"/>
                <a:gd name="connsiteX224" fmla="*/ 66767 w 1165042"/>
                <a:gd name="connsiteY224" fmla="*/ 642774 h 1071987"/>
                <a:gd name="connsiteX225" fmla="*/ 64440 w 1165042"/>
                <a:gd name="connsiteY225" fmla="*/ 636260 h 1071987"/>
                <a:gd name="connsiteX226" fmla="*/ 62114 w 1165042"/>
                <a:gd name="connsiteY226" fmla="*/ 629281 h 1071987"/>
                <a:gd name="connsiteX227" fmla="*/ 60020 w 1165042"/>
                <a:gd name="connsiteY227" fmla="*/ 622767 h 1071987"/>
                <a:gd name="connsiteX228" fmla="*/ 57926 w 1165042"/>
                <a:gd name="connsiteY228" fmla="*/ 615556 h 1071987"/>
                <a:gd name="connsiteX229" fmla="*/ 56065 w 1165042"/>
                <a:gd name="connsiteY229" fmla="*/ 608809 h 1071987"/>
                <a:gd name="connsiteX230" fmla="*/ 54437 w 1165042"/>
                <a:gd name="connsiteY230" fmla="*/ 601597 h 1071987"/>
                <a:gd name="connsiteX231" fmla="*/ 53041 w 1165042"/>
                <a:gd name="connsiteY231" fmla="*/ 594851 h 1071987"/>
                <a:gd name="connsiteX232" fmla="*/ 51645 w 1165042"/>
                <a:gd name="connsiteY232" fmla="*/ 587174 h 1071987"/>
                <a:gd name="connsiteX233" fmla="*/ 50482 w 1165042"/>
                <a:gd name="connsiteY233" fmla="*/ 580428 h 1071987"/>
                <a:gd name="connsiteX234" fmla="*/ 49552 w 1165042"/>
                <a:gd name="connsiteY234" fmla="*/ 572518 h 1071987"/>
                <a:gd name="connsiteX235" fmla="*/ 48854 w 1165042"/>
                <a:gd name="connsiteY235" fmla="*/ 566004 h 1071987"/>
                <a:gd name="connsiteX236" fmla="*/ 48156 w 1165042"/>
                <a:gd name="connsiteY236" fmla="*/ 557396 h 1071987"/>
                <a:gd name="connsiteX237" fmla="*/ 47690 w 1165042"/>
                <a:gd name="connsiteY237" fmla="*/ 551348 h 1071987"/>
                <a:gd name="connsiteX238" fmla="*/ 47458 w 1165042"/>
                <a:gd name="connsiteY238" fmla="*/ 539716 h 1071987"/>
                <a:gd name="connsiteX239" fmla="*/ 47458 w 1165042"/>
                <a:gd name="connsiteY239" fmla="*/ 536459 h 1071987"/>
                <a:gd name="connsiteX240" fmla="*/ 47458 w 1165042"/>
                <a:gd name="connsiteY240" fmla="*/ 533202 h 1071987"/>
                <a:gd name="connsiteX241" fmla="*/ 47690 w 1165042"/>
                <a:gd name="connsiteY241" fmla="*/ 521570 h 1071987"/>
                <a:gd name="connsiteX242" fmla="*/ 48156 w 1165042"/>
                <a:gd name="connsiteY242" fmla="*/ 515522 h 1071987"/>
                <a:gd name="connsiteX243" fmla="*/ 48854 w 1165042"/>
                <a:gd name="connsiteY243" fmla="*/ 506914 h 1071987"/>
                <a:gd name="connsiteX244" fmla="*/ 49552 w 1165042"/>
                <a:gd name="connsiteY244" fmla="*/ 500401 h 1071987"/>
                <a:gd name="connsiteX245" fmla="*/ 50482 w 1165042"/>
                <a:gd name="connsiteY245" fmla="*/ 492491 h 1071987"/>
                <a:gd name="connsiteX246" fmla="*/ 51645 w 1165042"/>
                <a:gd name="connsiteY246" fmla="*/ 485744 h 1071987"/>
                <a:gd name="connsiteX247" fmla="*/ 53041 w 1165042"/>
                <a:gd name="connsiteY247" fmla="*/ 478068 h 1071987"/>
                <a:gd name="connsiteX248" fmla="*/ 54437 w 1165042"/>
                <a:gd name="connsiteY248" fmla="*/ 471321 h 1071987"/>
                <a:gd name="connsiteX249" fmla="*/ 56065 w 1165042"/>
                <a:gd name="connsiteY249" fmla="*/ 464109 h 1071987"/>
                <a:gd name="connsiteX250" fmla="*/ 57926 w 1165042"/>
                <a:gd name="connsiteY250" fmla="*/ 457363 h 1071987"/>
                <a:gd name="connsiteX251" fmla="*/ 60020 w 1165042"/>
                <a:gd name="connsiteY251" fmla="*/ 450151 h 1071987"/>
                <a:gd name="connsiteX252" fmla="*/ 62114 w 1165042"/>
                <a:gd name="connsiteY252" fmla="*/ 443637 h 1071987"/>
                <a:gd name="connsiteX253" fmla="*/ 64440 w 1165042"/>
                <a:gd name="connsiteY253" fmla="*/ 436658 h 1071987"/>
                <a:gd name="connsiteX254" fmla="*/ 66767 w 1165042"/>
                <a:gd name="connsiteY254" fmla="*/ 430144 h 1071987"/>
                <a:gd name="connsiteX255" fmla="*/ 69326 w 1165042"/>
                <a:gd name="connsiteY255" fmla="*/ 423398 h 1071987"/>
                <a:gd name="connsiteX256" fmla="*/ 72117 w 1165042"/>
                <a:gd name="connsiteY256" fmla="*/ 417117 h 1071987"/>
                <a:gd name="connsiteX257" fmla="*/ 75142 w 1165042"/>
                <a:gd name="connsiteY257" fmla="*/ 410603 h 1071987"/>
                <a:gd name="connsiteX258" fmla="*/ 78166 w 1165042"/>
                <a:gd name="connsiteY258" fmla="*/ 404322 h 1071987"/>
                <a:gd name="connsiteX259" fmla="*/ 81423 w 1165042"/>
                <a:gd name="connsiteY259" fmla="*/ 398041 h 1071987"/>
                <a:gd name="connsiteX260" fmla="*/ 84680 w 1165042"/>
                <a:gd name="connsiteY260" fmla="*/ 391992 h 1071987"/>
                <a:gd name="connsiteX261" fmla="*/ 88169 w 1165042"/>
                <a:gd name="connsiteY261" fmla="*/ 385944 h 1071987"/>
                <a:gd name="connsiteX262" fmla="*/ 91659 w 1165042"/>
                <a:gd name="connsiteY262" fmla="*/ 379895 h 1071987"/>
                <a:gd name="connsiteX263" fmla="*/ 95381 w 1165042"/>
                <a:gd name="connsiteY263" fmla="*/ 374079 h 1071987"/>
                <a:gd name="connsiteX264" fmla="*/ 99103 w 1165042"/>
                <a:gd name="connsiteY264" fmla="*/ 368263 h 1071987"/>
                <a:gd name="connsiteX265" fmla="*/ 103058 w 1165042"/>
                <a:gd name="connsiteY265" fmla="*/ 362680 h 1071987"/>
                <a:gd name="connsiteX266" fmla="*/ 107245 w 1165042"/>
                <a:gd name="connsiteY266" fmla="*/ 357097 h 1071987"/>
                <a:gd name="connsiteX267" fmla="*/ 111433 w 1165042"/>
                <a:gd name="connsiteY267" fmla="*/ 351746 h 1071987"/>
                <a:gd name="connsiteX268" fmla="*/ 115853 w 1165042"/>
                <a:gd name="connsiteY268" fmla="*/ 346163 h 1071987"/>
                <a:gd name="connsiteX269" fmla="*/ 120273 w 1165042"/>
                <a:gd name="connsiteY269" fmla="*/ 341045 h 1071987"/>
                <a:gd name="connsiteX270" fmla="*/ 130509 w 1165042"/>
                <a:gd name="connsiteY270" fmla="*/ 329646 h 1071987"/>
                <a:gd name="connsiteX271" fmla="*/ 134231 w 1165042"/>
                <a:gd name="connsiteY271" fmla="*/ 325923 h 1071987"/>
                <a:gd name="connsiteX272" fmla="*/ 139582 w 1165042"/>
                <a:gd name="connsiteY272" fmla="*/ 320573 h 1071987"/>
                <a:gd name="connsiteX273" fmla="*/ 144002 w 1165042"/>
                <a:gd name="connsiteY273" fmla="*/ 316153 h 1071987"/>
                <a:gd name="connsiteX274" fmla="*/ 149585 w 1165042"/>
                <a:gd name="connsiteY274" fmla="*/ 311267 h 1071987"/>
                <a:gd name="connsiteX275" fmla="*/ 154470 w 1165042"/>
                <a:gd name="connsiteY275" fmla="*/ 307080 h 1071987"/>
                <a:gd name="connsiteX276" fmla="*/ 160286 w 1165042"/>
                <a:gd name="connsiteY276" fmla="*/ 302427 h 1071987"/>
                <a:gd name="connsiteX277" fmla="*/ 165172 w 1165042"/>
                <a:gd name="connsiteY277" fmla="*/ 298472 h 1071987"/>
                <a:gd name="connsiteX278" fmla="*/ 171220 w 1165042"/>
                <a:gd name="connsiteY278" fmla="*/ 294052 h 1071987"/>
                <a:gd name="connsiteX279" fmla="*/ 176338 w 1165042"/>
                <a:gd name="connsiteY279" fmla="*/ 290330 h 1071987"/>
                <a:gd name="connsiteX280" fmla="*/ 182619 w 1165042"/>
                <a:gd name="connsiteY280" fmla="*/ 286143 h 1071987"/>
                <a:gd name="connsiteX281" fmla="*/ 187970 w 1165042"/>
                <a:gd name="connsiteY281" fmla="*/ 282653 h 1071987"/>
                <a:gd name="connsiteX282" fmla="*/ 194484 w 1165042"/>
                <a:gd name="connsiteY282" fmla="*/ 278698 h 1071987"/>
                <a:gd name="connsiteX283" fmla="*/ 200067 w 1165042"/>
                <a:gd name="connsiteY283" fmla="*/ 275441 h 1071987"/>
                <a:gd name="connsiteX284" fmla="*/ 206814 w 1165042"/>
                <a:gd name="connsiteY284" fmla="*/ 271952 h 1071987"/>
                <a:gd name="connsiteX285" fmla="*/ 212397 w 1165042"/>
                <a:gd name="connsiteY285" fmla="*/ 269160 h 1071987"/>
                <a:gd name="connsiteX286" fmla="*/ 219376 w 1165042"/>
                <a:gd name="connsiteY286" fmla="*/ 265903 h 1071987"/>
                <a:gd name="connsiteX287" fmla="*/ 225192 w 1165042"/>
                <a:gd name="connsiteY287" fmla="*/ 263344 h 1071987"/>
                <a:gd name="connsiteX288" fmla="*/ 232171 w 1165042"/>
                <a:gd name="connsiteY288" fmla="*/ 260320 h 1071987"/>
                <a:gd name="connsiteX289" fmla="*/ 237987 w 1165042"/>
                <a:gd name="connsiteY289" fmla="*/ 257994 h 1071987"/>
                <a:gd name="connsiteX290" fmla="*/ 245199 w 1165042"/>
                <a:gd name="connsiteY290" fmla="*/ 255202 h 1071987"/>
                <a:gd name="connsiteX291" fmla="*/ 251247 w 1165042"/>
                <a:gd name="connsiteY291" fmla="*/ 253108 h 1071987"/>
                <a:gd name="connsiteX292" fmla="*/ 258691 w 1165042"/>
                <a:gd name="connsiteY292" fmla="*/ 250782 h 1071987"/>
                <a:gd name="connsiteX293" fmla="*/ 264740 w 1165042"/>
                <a:gd name="connsiteY293" fmla="*/ 249153 h 1071987"/>
                <a:gd name="connsiteX294" fmla="*/ 272417 w 1165042"/>
                <a:gd name="connsiteY294" fmla="*/ 247060 h 1071987"/>
                <a:gd name="connsiteX295" fmla="*/ 278466 w 1165042"/>
                <a:gd name="connsiteY295" fmla="*/ 245664 h 1071987"/>
                <a:gd name="connsiteX296" fmla="*/ 286375 w 1165042"/>
                <a:gd name="connsiteY296" fmla="*/ 243803 h 1071987"/>
                <a:gd name="connsiteX297" fmla="*/ 292424 w 1165042"/>
                <a:gd name="connsiteY297" fmla="*/ 242640 h 1071987"/>
                <a:gd name="connsiteX298" fmla="*/ 300566 w 1165042"/>
                <a:gd name="connsiteY298" fmla="*/ 241244 h 1071987"/>
                <a:gd name="connsiteX299" fmla="*/ 306149 w 1165042"/>
                <a:gd name="connsiteY299" fmla="*/ 240546 h 1071987"/>
                <a:gd name="connsiteX300" fmla="*/ 345000 w 1165042"/>
                <a:gd name="connsiteY300" fmla="*/ 237987 h 1071987"/>
                <a:gd name="connsiteX301" fmla="*/ 363378 w 1165042"/>
                <a:gd name="connsiteY301" fmla="*/ 238685 h 1071987"/>
                <a:gd name="connsiteX302" fmla="*/ 376871 w 1165042"/>
                <a:gd name="connsiteY302" fmla="*/ 186807 h 1071987"/>
                <a:gd name="connsiteX303" fmla="*/ 378034 w 1165042"/>
                <a:gd name="connsiteY303" fmla="*/ 183550 h 1071987"/>
                <a:gd name="connsiteX304" fmla="*/ 380128 w 1165042"/>
                <a:gd name="connsiteY304" fmla="*/ 178665 h 1071987"/>
                <a:gd name="connsiteX305" fmla="*/ 381756 w 1165042"/>
                <a:gd name="connsiteY305" fmla="*/ 174942 h 1071987"/>
                <a:gd name="connsiteX306" fmla="*/ 384083 w 1165042"/>
                <a:gd name="connsiteY306" fmla="*/ 170057 h 1071987"/>
                <a:gd name="connsiteX307" fmla="*/ 385944 w 1165042"/>
                <a:gd name="connsiteY307" fmla="*/ 166335 h 1071987"/>
                <a:gd name="connsiteX308" fmla="*/ 388503 w 1165042"/>
                <a:gd name="connsiteY308" fmla="*/ 161682 h 1071987"/>
                <a:gd name="connsiteX309" fmla="*/ 390596 w 1165042"/>
                <a:gd name="connsiteY309" fmla="*/ 157960 h 1071987"/>
                <a:gd name="connsiteX310" fmla="*/ 395249 w 1165042"/>
                <a:gd name="connsiteY310" fmla="*/ 150050 h 1071987"/>
                <a:gd name="connsiteX311" fmla="*/ 397575 w 1165042"/>
                <a:gd name="connsiteY311" fmla="*/ 146328 h 1071987"/>
                <a:gd name="connsiteX312" fmla="*/ 400367 w 1165042"/>
                <a:gd name="connsiteY312" fmla="*/ 142141 h 1071987"/>
                <a:gd name="connsiteX313" fmla="*/ 402926 w 1165042"/>
                <a:gd name="connsiteY313" fmla="*/ 138651 h 1071987"/>
                <a:gd name="connsiteX314" fmla="*/ 405950 w 1165042"/>
                <a:gd name="connsiteY314" fmla="*/ 134464 h 1071987"/>
                <a:gd name="connsiteX315" fmla="*/ 408742 w 1165042"/>
                <a:gd name="connsiteY315" fmla="*/ 130742 h 1071987"/>
                <a:gd name="connsiteX316" fmla="*/ 411766 w 1165042"/>
                <a:gd name="connsiteY316" fmla="*/ 127019 h 1071987"/>
                <a:gd name="connsiteX317" fmla="*/ 417349 w 1165042"/>
                <a:gd name="connsiteY317" fmla="*/ 120506 h 1071987"/>
                <a:gd name="connsiteX318" fmla="*/ 420606 w 1165042"/>
                <a:gd name="connsiteY318" fmla="*/ 117249 h 1071987"/>
                <a:gd name="connsiteX319" fmla="*/ 423863 w 1165042"/>
                <a:gd name="connsiteY319" fmla="*/ 113759 h 1071987"/>
                <a:gd name="connsiteX320" fmla="*/ 427120 w 1165042"/>
                <a:gd name="connsiteY320" fmla="*/ 110502 h 1071987"/>
                <a:gd name="connsiteX321" fmla="*/ 430842 w 1165042"/>
                <a:gd name="connsiteY321" fmla="*/ 107013 h 1071987"/>
                <a:gd name="connsiteX322" fmla="*/ 434099 w 1165042"/>
                <a:gd name="connsiteY322" fmla="*/ 103988 h 1071987"/>
                <a:gd name="connsiteX323" fmla="*/ 438985 w 1165042"/>
                <a:gd name="connsiteY323" fmla="*/ 99801 h 1071987"/>
                <a:gd name="connsiteX324" fmla="*/ 443172 w 1165042"/>
                <a:gd name="connsiteY324" fmla="*/ 96311 h 1071987"/>
                <a:gd name="connsiteX325" fmla="*/ 448057 w 1165042"/>
                <a:gd name="connsiteY325" fmla="*/ 92357 h 1071987"/>
                <a:gd name="connsiteX326" fmla="*/ 451314 w 1165042"/>
                <a:gd name="connsiteY326" fmla="*/ 89798 h 1071987"/>
                <a:gd name="connsiteX327" fmla="*/ 455734 w 1165042"/>
                <a:gd name="connsiteY327" fmla="*/ 86541 h 1071987"/>
                <a:gd name="connsiteX328" fmla="*/ 459224 w 1165042"/>
                <a:gd name="connsiteY328" fmla="*/ 84214 h 1071987"/>
                <a:gd name="connsiteX329" fmla="*/ 464342 w 1165042"/>
                <a:gd name="connsiteY329" fmla="*/ 80957 h 1071987"/>
                <a:gd name="connsiteX330" fmla="*/ 467366 w 1165042"/>
                <a:gd name="connsiteY330" fmla="*/ 79096 h 1071987"/>
                <a:gd name="connsiteX331" fmla="*/ 475276 w 1165042"/>
                <a:gd name="connsiteY331" fmla="*/ 74444 h 1071987"/>
                <a:gd name="connsiteX332" fmla="*/ 478067 w 1165042"/>
                <a:gd name="connsiteY332" fmla="*/ 72815 h 1071987"/>
                <a:gd name="connsiteX333" fmla="*/ 483651 w 1165042"/>
                <a:gd name="connsiteY333" fmla="*/ 69791 h 1071987"/>
                <a:gd name="connsiteX334" fmla="*/ 487140 w 1165042"/>
                <a:gd name="connsiteY334" fmla="*/ 68162 h 1071987"/>
                <a:gd name="connsiteX335" fmla="*/ 492956 w 1165042"/>
                <a:gd name="connsiteY335" fmla="*/ 65603 h 1071987"/>
                <a:gd name="connsiteX336" fmla="*/ 496213 w 1165042"/>
                <a:gd name="connsiteY336" fmla="*/ 64208 h 1071987"/>
                <a:gd name="connsiteX337" fmla="*/ 504588 w 1165042"/>
                <a:gd name="connsiteY337" fmla="*/ 60951 h 1071987"/>
                <a:gd name="connsiteX338" fmla="*/ 506217 w 1165042"/>
                <a:gd name="connsiteY338" fmla="*/ 60485 h 1071987"/>
                <a:gd name="connsiteX339" fmla="*/ 514591 w 1165042"/>
                <a:gd name="connsiteY339" fmla="*/ 57694 h 1071987"/>
                <a:gd name="connsiteX340" fmla="*/ 517848 w 1165042"/>
                <a:gd name="connsiteY340" fmla="*/ 56763 h 1071987"/>
                <a:gd name="connsiteX341" fmla="*/ 524362 w 1165042"/>
                <a:gd name="connsiteY341" fmla="*/ 54902 h 1071987"/>
                <a:gd name="connsiteX342" fmla="*/ 527852 w 1165042"/>
                <a:gd name="connsiteY342" fmla="*/ 53972 h 1071987"/>
                <a:gd name="connsiteX343" fmla="*/ 535063 w 1165042"/>
                <a:gd name="connsiteY343" fmla="*/ 52343 h 1071987"/>
                <a:gd name="connsiteX344" fmla="*/ 537622 w 1165042"/>
                <a:gd name="connsiteY344" fmla="*/ 51878 h 1071987"/>
                <a:gd name="connsiteX345" fmla="*/ 547393 w 1165042"/>
                <a:gd name="connsiteY345" fmla="*/ 50249 h 1071987"/>
                <a:gd name="connsiteX346" fmla="*/ 549952 w 1165042"/>
                <a:gd name="connsiteY346" fmla="*/ 49784 h 1071987"/>
                <a:gd name="connsiteX347" fmla="*/ 557629 w 1165042"/>
                <a:gd name="connsiteY347" fmla="*/ 48854 h 1071987"/>
                <a:gd name="connsiteX348" fmla="*/ 560886 w 1165042"/>
                <a:gd name="connsiteY348" fmla="*/ 48388 h 1071987"/>
                <a:gd name="connsiteX349" fmla="*/ 568098 w 1165042"/>
                <a:gd name="connsiteY349" fmla="*/ 47923 h 1071987"/>
                <a:gd name="connsiteX350" fmla="*/ 571355 w 1165042"/>
                <a:gd name="connsiteY350" fmla="*/ 47923 h 1071987"/>
                <a:gd name="connsiteX351" fmla="*/ 581591 w 1165042"/>
                <a:gd name="connsiteY351" fmla="*/ 47690 h 1071987"/>
                <a:gd name="connsiteX352" fmla="*/ 581591 w 1165042"/>
                <a:gd name="connsiteY352" fmla="*/ 47690 h 1071987"/>
                <a:gd name="connsiteX353" fmla="*/ 591827 w 1165042"/>
                <a:gd name="connsiteY353" fmla="*/ 47923 h 1071987"/>
                <a:gd name="connsiteX354" fmla="*/ 594851 w 1165042"/>
                <a:gd name="connsiteY354" fmla="*/ 47923 h 1071987"/>
                <a:gd name="connsiteX355" fmla="*/ 602063 w 1165042"/>
                <a:gd name="connsiteY355" fmla="*/ 48388 h 1071987"/>
                <a:gd name="connsiteX356" fmla="*/ 605320 w 1165042"/>
                <a:gd name="connsiteY356" fmla="*/ 48621 h 1071987"/>
                <a:gd name="connsiteX357" fmla="*/ 612997 w 1165042"/>
                <a:gd name="connsiteY357" fmla="*/ 49552 h 1071987"/>
                <a:gd name="connsiteX358" fmla="*/ 615323 w 1165042"/>
                <a:gd name="connsiteY358" fmla="*/ 49784 h 1071987"/>
                <a:gd name="connsiteX359" fmla="*/ 625094 w 1165042"/>
                <a:gd name="connsiteY359" fmla="*/ 51645 h 1071987"/>
                <a:gd name="connsiteX360" fmla="*/ 627420 w 1165042"/>
                <a:gd name="connsiteY360" fmla="*/ 52111 h 1071987"/>
                <a:gd name="connsiteX361" fmla="*/ 634864 w 1165042"/>
                <a:gd name="connsiteY361" fmla="*/ 53739 h 1071987"/>
                <a:gd name="connsiteX362" fmla="*/ 638121 w 1165042"/>
                <a:gd name="connsiteY362" fmla="*/ 54669 h 1071987"/>
                <a:gd name="connsiteX363" fmla="*/ 644868 w 1165042"/>
                <a:gd name="connsiteY363" fmla="*/ 56531 h 1071987"/>
                <a:gd name="connsiteX364" fmla="*/ 647892 w 1165042"/>
                <a:gd name="connsiteY364" fmla="*/ 57461 h 1071987"/>
                <a:gd name="connsiteX365" fmla="*/ 656732 w 1165042"/>
                <a:gd name="connsiteY365" fmla="*/ 60485 h 1071987"/>
                <a:gd name="connsiteX366" fmla="*/ 657197 w 1165042"/>
                <a:gd name="connsiteY366" fmla="*/ 60485 h 1071987"/>
                <a:gd name="connsiteX367" fmla="*/ 666270 w 1165042"/>
                <a:gd name="connsiteY367" fmla="*/ 63975 h 1071987"/>
                <a:gd name="connsiteX368" fmla="*/ 669062 w 1165042"/>
                <a:gd name="connsiteY368" fmla="*/ 65138 h 1071987"/>
                <a:gd name="connsiteX369" fmla="*/ 675110 w 1165042"/>
                <a:gd name="connsiteY369" fmla="*/ 67930 h 1071987"/>
                <a:gd name="connsiteX370" fmla="*/ 678135 w 1165042"/>
                <a:gd name="connsiteY370" fmla="*/ 69326 h 1071987"/>
                <a:gd name="connsiteX371" fmla="*/ 684416 w 1165042"/>
                <a:gd name="connsiteY371" fmla="*/ 72582 h 1071987"/>
                <a:gd name="connsiteX372" fmla="*/ 686975 w 1165042"/>
                <a:gd name="connsiteY372" fmla="*/ 73978 h 1071987"/>
                <a:gd name="connsiteX373" fmla="*/ 695117 w 1165042"/>
                <a:gd name="connsiteY373" fmla="*/ 78631 h 1071987"/>
                <a:gd name="connsiteX374" fmla="*/ 697443 w 1165042"/>
                <a:gd name="connsiteY374" fmla="*/ 80027 h 1071987"/>
                <a:gd name="connsiteX375" fmla="*/ 703259 w 1165042"/>
                <a:gd name="connsiteY375" fmla="*/ 83749 h 1071987"/>
                <a:gd name="connsiteX376" fmla="*/ 706284 w 1165042"/>
                <a:gd name="connsiteY376" fmla="*/ 85843 h 1071987"/>
                <a:gd name="connsiteX377" fmla="*/ 711169 w 1165042"/>
                <a:gd name="connsiteY377" fmla="*/ 89332 h 1071987"/>
                <a:gd name="connsiteX378" fmla="*/ 714193 w 1165042"/>
                <a:gd name="connsiteY378" fmla="*/ 91426 h 1071987"/>
                <a:gd name="connsiteX379" fmla="*/ 720242 w 1165042"/>
                <a:gd name="connsiteY379" fmla="*/ 96079 h 1071987"/>
                <a:gd name="connsiteX380" fmla="*/ 722568 w 1165042"/>
                <a:gd name="connsiteY380" fmla="*/ 97940 h 1071987"/>
                <a:gd name="connsiteX381" fmla="*/ 728617 w 1165042"/>
                <a:gd name="connsiteY381" fmla="*/ 103290 h 1071987"/>
                <a:gd name="connsiteX382" fmla="*/ 731408 w 1165042"/>
                <a:gd name="connsiteY382" fmla="*/ 105849 h 1071987"/>
                <a:gd name="connsiteX383" fmla="*/ 735596 w 1165042"/>
                <a:gd name="connsiteY383" fmla="*/ 109804 h 1071987"/>
                <a:gd name="connsiteX384" fmla="*/ 738388 w 1165042"/>
                <a:gd name="connsiteY384" fmla="*/ 112596 h 1071987"/>
                <a:gd name="connsiteX385" fmla="*/ 742342 w 1165042"/>
                <a:gd name="connsiteY385" fmla="*/ 116783 h 1071987"/>
                <a:gd name="connsiteX386" fmla="*/ 744901 w 1165042"/>
                <a:gd name="connsiteY386" fmla="*/ 119575 h 1071987"/>
                <a:gd name="connsiteX387" fmla="*/ 750717 w 1165042"/>
                <a:gd name="connsiteY387" fmla="*/ 126322 h 1071987"/>
                <a:gd name="connsiteX388" fmla="*/ 753044 w 1165042"/>
                <a:gd name="connsiteY388" fmla="*/ 129346 h 1071987"/>
                <a:gd name="connsiteX389" fmla="*/ 756533 w 1165042"/>
                <a:gd name="connsiteY389" fmla="*/ 133766 h 1071987"/>
                <a:gd name="connsiteX390" fmla="*/ 759092 w 1165042"/>
                <a:gd name="connsiteY390" fmla="*/ 137255 h 1071987"/>
                <a:gd name="connsiteX391" fmla="*/ 762116 w 1165042"/>
                <a:gd name="connsiteY391" fmla="*/ 141443 h 1071987"/>
                <a:gd name="connsiteX392" fmla="*/ 764675 w 1165042"/>
                <a:gd name="connsiteY392" fmla="*/ 145165 h 1071987"/>
                <a:gd name="connsiteX393" fmla="*/ 767932 w 1165042"/>
                <a:gd name="connsiteY393" fmla="*/ 150050 h 1071987"/>
                <a:gd name="connsiteX394" fmla="*/ 770957 w 1165042"/>
                <a:gd name="connsiteY394" fmla="*/ 155168 h 1071987"/>
                <a:gd name="connsiteX395" fmla="*/ 774213 w 1165042"/>
                <a:gd name="connsiteY395" fmla="*/ 160752 h 1071987"/>
                <a:gd name="connsiteX396" fmla="*/ 776307 w 1165042"/>
                <a:gd name="connsiteY396" fmla="*/ 164706 h 1071987"/>
                <a:gd name="connsiteX397" fmla="*/ 778634 w 1165042"/>
                <a:gd name="connsiteY397" fmla="*/ 169127 h 1071987"/>
                <a:gd name="connsiteX398" fmla="*/ 780727 w 1165042"/>
                <a:gd name="connsiteY398" fmla="*/ 173314 h 1071987"/>
                <a:gd name="connsiteX399" fmla="*/ 782821 w 1165042"/>
                <a:gd name="connsiteY399" fmla="*/ 177967 h 1071987"/>
                <a:gd name="connsiteX400" fmla="*/ 784682 w 1165042"/>
                <a:gd name="connsiteY400" fmla="*/ 182154 h 1071987"/>
                <a:gd name="connsiteX401" fmla="*/ 787939 w 1165042"/>
                <a:gd name="connsiteY401" fmla="*/ 190296 h 1071987"/>
                <a:gd name="connsiteX402" fmla="*/ 787939 w 1165042"/>
                <a:gd name="connsiteY402" fmla="*/ 190296 h 1071987"/>
                <a:gd name="connsiteX403" fmla="*/ 799571 w 1165042"/>
                <a:gd name="connsiteY403" fmla="*/ 237289 h 1071987"/>
                <a:gd name="connsiteX404" fmla="*/ 817949 w 1165042"/>
                <a:gd name="connsiteY404" fmla="*/ 236591 h 1071987"/>
                <a:gd name="connsiteX405" fmla="*/ 856334 w 1165042"/>
                <a:gd name="connsiteY405" fmla="*/ 239150 h 1071987"/>
                <a:gd name="connsiteX406" fmla="*/ 862383 w 1165042"/>
                <a:gd name="connsiteY406" fmla="*/ 239848 h 1071987"/>
                <a:gd name="connsiteX407" fmla="*/ 870292 w 1165042"/>
                <a:gd name="connsiteY407" fmla="*/ 241244 h 1071987"/>
                <a:gd name="connsiteX408" fmla="*/ 876573 w 1165042"/>
                <a:gd name="connsiteY408" fmla="*/ 242407 h 1071987"/>
                <a:gd name="connsiteX409" fmla="*/ 884250 w 1165042"/>
                <a:gd name="connsiteY409" fmla="*/ 244035 h 1071987"/>
                <a:gd name="connsiteX410" fmla="*/ 890764 w 1165042"/>
                <a:gd name="connsiteY410" fmla="*/ 245431 h 1071987"/>
                <a:gd name="connsiteX411" fmla="*/ 898209 w 1165042"/>
                <a:gd name="connsiteY411" fmla="*/ 247525 h 1071987"/>
                <a:gd name="connsiteX412" fmla="*/ 904722 w 1165042"/>
                <a:gd name="connsiteY412" fmla="*/ 249386 h 1071987"/>
                <a:gd name="connsiteX413" fmla="*/ 911934 w 1165042"/>
                <a:gd name="connsiteY413" fmla="*/ 251712 h 1071987"/>
                <a:gd name="connsiteX414" fmla="*/ 918215 w 1165042"/>
                <a:gd name="connsiteY414" fmla="*/ 253806 h 1071987"/>
                <a:gd name="connsiteX415" fmla="*/ 925194 w 1165042"/>
                <a:gd name="connsiteY415" fmla="*/ 256365 h 1071987"/>
                <a:gd name="connsiteX416" fmla="*/ 931476 w 1165042"/>
                <a:gd name="connsiteY416" fmla="*/ 258924 h 1071987"/>
                <a:gd name="connsiteX417" fmla="*/ 938222 w 1165042"/>
                <a:gd name="connsiteY417" fmla="*/ 261716 h 1071987"/>
                <a:gd name="connsiteX418" fmla="*/ 944503 w 1165042"/>
                <a:gd name="connsiteY418" fmla="*/ 264507 h 1071987"/>
                <a:gd name="connsiteX419" fmla="*/ 951017 w 1165042"/>
                <a:gd name="connsiteY419" fmla="*/ 267764 h 1071987"/>
                <a:gd name="connsiteX420" fmla="*/ 957066 w 1165042"/>
                <a:gd name="connsiteY420" fmla="*/ 270789 h 1071987"/>
                <a:gd name="connsiteX421" fmla="*/ 963347 w 1165042"/>
                <a:gd name="connsiteY421" fmla="*/ 274278 h 1071987"/>
                <a:gd name="connsiteX422" fmla="*/ 969395 w 1165042"/>
                <a:gd name="connsiteY422" fmla="*/ 277768 h 1071987"/>
                <a:gd name="connsiteX423" fmla="*/ 975444 w 1165042"/>
                <a:gd name="connsiteY423" fmla="*/ 281490 h 1071987"/>
                <a:gd name="connsiteX424" fmla="*/ 981260 w 1165042"/>
                <a:gd name="connsiteY424" fmla="*/ 285212 h 1071987"/>
                <a:gd name="connsiteX425" fmla="*/ 987076 w 1165042"/>
                <a:gd name="connsiteY425" fmla="*/ 289167 h 1071987"/>
                <a:gd name="connsiteX426" fmla="*/ 992892 w 1165042"/>
                <a:gd name="connsiteY426" fmla="*/ 293354 h 1071987"/>
                <a:gd name="connsiteX427" fmla="*/ 998475 w 1165042"/>
                <a:gd name="connsiteY427" fmla="*/ 297309 h 1071987"/>
                <a:gd name="connsiteX428" fmla="*/ 1004291 w 1165042"/>
                <a:gd name="connsiteY428" fmla="*/ 301729 h 1071987"/>
                <a:gd name="connsiteX429" fmla="*/ 1009409 w 1165042"/>
                <a:gd name="connsiteY429" fmla="*/ 305917 h 1071987"/>
                <a:gd name="connsiteX430" fmla="*/ 1015225 w 1165042"/>
                <a:gd name="connsiteY430" fmla="*/ 311035 h 1071987"/>
                <a:gd name="connsiteX431" fmla="*/ 1019877 w 1165042"/>
                <a:gd name="connsiteY431" fmla="*/ 315222 h 1071987"/>
                <a:gd name="connsiteX432" fmla="*/ 1026159 w 1165042"/>
                <a:gd name="connsiteY432" fmla="*/ 321038 h 1071987"/>
                <a:gd name="connsiteX433" fmla="*/ 1029881 w 1165042"/>
                <a:gd name="connsiteY433" fmla="*/ 324760 h 1071987"/>
                <a:gd name="connsiteX434" fmla="*/ 1039419 w 1165042"/>
                <a:gd name="connsiteY434" fmla="*/ 334764 h 1071987"/>
                <a:gd name="connsiteX435" fmla="*/ 1041745 w 1165042"/>
                <a:gd name="connsiteY435" fmla="*/ 337555 h 1071987"/>
                <a:gd name="connsiteX436" fmla="*/ 1048492 w 1165042"/>
                <a:gd name="connsiteY436" fmla="*/ 345232 h 1071987"/>
                <a:gd name="connsiteX437" fmla="*/ 1051749 w 1165042"/>
                <a:gd name="connsiteY437" fmla="*/ 349420 h 1071987"/>
                <a:gd name="connsiteX438" fmla="*/ 1057099 w 1165042"/>
                <a:gd name="connsiteY438" fmla="*/ 356166 h 1071987"/>
                <a:gd name="connsiteX439" fmla="*/ 1060356 w 1165042"/>
                <a:gd name="connsiteY439" fmla="*/ 360819 h 1071987"/>
                <a:gd name="connsiteX440" fmla="*/ 1065241 w 1165042"/>
                <a:gd name="connsiteY440" fmla="*/ 367565 h 1071987"/>
                <a:gd name="connsiteX441" fmla="*/ 1068498 w 1165042"/>
                <a:gd name="connsiteY441" fmla="*/ 372451 h 1071987"/>
                <a:gd name="connsiteX442" fmla="*/ 1072919 w 1165042"/>
                <a:gd name="connsiteY442" fmla="*/ 379197 h 1071987"/>
                <a:gd name="connsiteX443" fmla="*/ 1075943 w 1165042"/>
                <a:gd name="connsiteY443" fmla="*/ 384315 h 1071987"/>
                <a:gd name="connsiteX444" fmla="*/ 1079897 w 1165042"/>
                <a:gd name="connsiteY444" fmla="*/ 391294 h 1071987"/>
                <a:gd name="connsiteX445" fmla="*/ 1082689 w 1165042"/>
                <a:gd name="connsiteY445" fmla="*/ 396645 h 1071987"/>
                <a:gd name="connsiteX446" fmla="*/ 1086179 w 1165042"/>
                <a:gd name="connsiteY446" fmla="*/ 403624 h 1071987"/>
                <a:gd name="connsiteX447" fmla="*/ 1088738 w 1165042"/>
                <a:gd name="connsiteY447" fmla="*/ 409207 h 1071987"/>
                <a:gd name="connsiteX448" fmla="*/ 1091995 w 1165042"/>
                <a:gd name="connsiteY448" fmla="*/ 416419 h 1071987"/>
                <a:gd name="connsiteX449" fmla="*/ 1094321 w 1165042"/>
                <a:gd name="connsiteY449" fmla="*/ 422002 h 1071987"/>
                <a:gd name="connsiteX450" fmla="*/ 1097345 w 1165042"/>
                <a:gd name="connsiteY450" fmla="*/ 429447 h 1071987"/>
                <a:gd name="connsiteX451" fmla="*/ 1099439 w 1165042"/>
                <a:gd name="connsiteY451" fmla="*/ 435262 h 1071987"/>
                <a:gd name="connsiteX452" fmla="*/ 1101998 w 1165042"/>
                <a:gd name="connsiteY452" fmla="*/ 442939 h 1071987"/>
                <a:gd name="connsiteX453" fmla="*/ 1103859 w 1165042"/>
                <a:gd name="connsiteY453" fmla="*/ 448755 h 1071987"/>
                <a:gd name="connsiteX454" fmla="*/ 1106186 w 1165042"/>
                <a:gd name="connsiteY454" fmla="*/ 456665 h 1071987"/>
                <a:gd name="connsiteX455" fmla="*/ 1107814 w 1165042"/>
                <a:gd name="connsiteY455" fmla="*/ 462481 h 1071987"/>
                <a:gd name="connsiteX456" fmla="*/ 1109675 w 1165042"/>
                <a:gd name="connsiteY456" fmla="*/ 470856 h 1071987"/>
                <a:gd name="connsiteX457" fmla="*/ 1110838 w 1165042"/>
                <a:gd name="connsiteY457" fmla="*/ 476672 h 1071987"/>
                <a:gd name="connsiteX458" fmla="*/ 1112467 w 1165042"/>
                <a:gd name="connsiteY458" fmla="*/ 485279 h 1071987"/>
                <a:gd name="connsiteX459" fmla="*/ 1113397 w 1165042"/>
                <a:gd name="connsiteY459" fmla="*/ 490862 h 1071987"/>
                <a:gd name="connsiteX460" fmla="*/ 1114560 w 1165042"/>
                <a:gd name="connsiteY460" fmla="*/ 500401 h 1071987"/>
                <a:gd name="connsiteX461" fmla="*/ 1115258 w 1165042"/>
                <a:gd name="connsiteY461" fmla="*/ 505519 h 1071987"/>
                <a:gd name="connsiteX462" fmla="*/ 1115956 w 1165042"/>
                <a:gd name="connsiteY462" fmla="*/ 516453 h 1071987"/>
                <a:gd name="connsiteX463" fmla="*/ 1116189 w 1165042"/>
                <a:gd name="connsiteY463" fmla="*/ 520175 h 1071987"/>
                <a:gd name="connsiteX464" fmla="*/ 1116654 w 1165042"/>
                <a:gd name="connsiteY464" fmla="*/ 535063 h 1071987"/>
                <a:gd name="connsiteX465" fmla="*/ 1116189 w 1165042"/>
                <a:gd name="connsiteY465" fmla="*/ 549952 h 1071987"/>
                <a:gd name="connsiteX466" fmla="*/ 1115956 w 1165042"/>
                <a:gd name="connsiteY466" fmla="*/ 553674 h 1071987"/>
                <a:gd name="connsiteX467" fmla="*/ 582521 w 1165042"/>
                <a:gd name="connsiteY467" fmla="*/ 391759 h 1071987"/>
                <a:gd name="connsiteX468" fmla="*/ 599969 w 1165042"/>
                <a:gd name="connsiteY468" fmla="*/ 374312 h 1071987"/>
                <a:gd name="connsiteX469" fmla="*/ 582521 w 1165042"/>
                <a:gd name="connsiteY469" fmla="*/ 356864 h 1071987"/>
                <a:gd name="connsiteX470" fmla="*/ 565074 w 1165042"/>
                <a:gd name="connsiteY470" fmla="*/ 374312 h 1071987"/>
                <a:gd name="connsiteX471" fmla="*/ 582521 w 1165042"/>
                <a:gd name="connsiteY471" fmla="*/ 391759 h 1071987"/>
                <a:gd name="connsiteX472" fmla="*/ 653475 w 1165042"/>
                <a:gd name="connsiteY472" fmla="*/ 331274 h 1071987"/>
                <a:gd name="connsiteX473" fmla="*/ 611135 w 1165042"/>
                <a:gd name="connsiteY473" fmla="*/ 331274 h 1071987"/>
                <a:gd name="connsiteX474" fmla="*/ 611135 w 1165042"/>
                <a:gd name="connsiteY474" fmla="*/ 427585 h 1071987"/>
                <a:gd name="connsiteX475" fmla="*/ 596712 w 1165042"/>
                <a:gd name="connsiteY475" fmla="*/ 427585 h 1071987"/>
                <a:gd name="connsiteX476" fmla="*/ 582056 w 1165042"/>
                <a:gd name="connsiteY476" fmla="*/ 422700 h 1071987"/>
                <a:gd name="connsiteX477" fmla="*/ 567400 w 1165042"/>
                <a:gd name="connsiteY477" fmla="*/ 427585 h 1071987"/>
                <a:gd name="connsiteX478" fmla="*/ 553674 w 1165042"/>
                <a:gd name="connsiteY478" fmla="*/ 427585 h 1071987"/>
                <a:gd name="connsiteX479" fmla="*/ 553674 w 1165042"/>
                <a:gd name="connsiteY479" fmla="*/ 331274 h 1071987"/>
                <a:gd name="connsiteX480" fmla="*/ 511567 w 1165042"/>
                <a:gd name="connsiteY480" fmla="*/ 331274 h 1071987"/>
                <a:gd name="connsiteX481" fmla="*/ 511567 w 1165042"/>
                <a:gd name="connsiteY481" fmla="*/ 625094 h 1071987"/>
                <a:gd name="connsiteX482" fmla="*/ 494352 w 1165042"/>
                <a:gd name="connsiteY482" fmla="*/ 625094 h 1071987"/>
                <a:gd name="connsiteX483" fmla="*/ 494352 w 1165042"/>
                <a:gd name="connsiteY483" fmla="*/ 668131 h 1071987"/>
                <a:gd name="connsiteX484" fmla="*/ 670690 w 1165042"/>
                <a:gd name="connsiteY484" fmla="*/ 668131 h 1071987"/>
                <a:gd name="connsiteX485" fmla="*/ 670690 w 1165042"/>
                <a:gd name="connsiteY485" fmla="*/ 625094 h 1071987"/>
                <a:gd name="connsiteX486" fmla="*/ 653475 w 1165042"/>
                <a:gd name="connsiteY486" fmla="*/ 625094 h 1071987"/>
                <a:gd name="connsiteX487" fmla="*/ 653475 w 1165042"/>
                <a:gd name="connsiteY487" fmla="*/ 331274 h 1071987"/>
                <a:gd name="connsiteX488" fmla="*/ 611135 w 1165042"/>
                <a:gd name="connsiteY488" fmla="*/ 625094 h 1071987"/>
                <a:gd name="connsiteX489" fmla="*/ 553674 w 1165042"/>
                <a:gd name="connsiteY489" fmla="*/ 625094 h 1071987"/>
                <a:gd name="connsiteX490" fmla="*/ 553674 w 1165042"/>
                <a:gd name="connsiteY490" fmla="*/ 597643 h 1071987"/>
                <a:gd name="connsiteX491" fmla="*/ 611135 w 1165042"/>
                <a:gd name="connsiteY491" fmla="*/ 597643 h 1071987"/>
                <a:gd name="connsiteX492" fmla="*/ 611135 w 1165042"/>
                <a:gd name="connsiteY492" fmla="*/ 625094 h 1071987"/>
                <a:gd name="connsiteX493" fmla="*/ 611135 w 1165042"/>
                <a:gd name="connsiteY493" fmla="*/ 578799 h 1071987"/>
                <a:gd name="connsiteX494" fmla="*/ 553674 w 1165042"/>
                <a:gd name="connsiteY494" fmla="*/ 578799 h 1071987"/>
                <a:gd name="connsiteX495" fmla="*/ 553674 w 1165042"/>
                <a:gd name="connsiteY495" fmla="*/ 445266 h 1071987"/>
                <a:gd name="connsiteX496" fmla="*/ 569959 w 1165042"/>
                <a:gd name="connsiteY496" fmla="*/ 445266 h 1071987"/>
                <a:gd name="connsiteX497" fmla="*/ 582289 w 1165042"/>
                <a:gd name="connsiteY497" fmla="*/ 434332 h 1071987"/>
                <a:gd name="connsiteX498" fmla="*/ 594386 w 1165042"/>
                <a:gd name="connsiteY498" fmla="*/ 445266 h 1071987"/>
                <a:gd name="connsiteX499" fmla="*/ 611135 w 1165042"/>
                <a:gd name="connsiteY499" fmla="*/ 445266 h 1071987"/>
                <a:gd name="connsiteX500" fmla="*/ 611135 w 1165042"/>
                <a:gd name="connsiteY500" fmla="*/ 578799 h 1071987"/>
                <a:gd name="connsiteX501" fmla="*/ 653010 w 1165042"/>
                <a:gd name="connsiteY501" fmla="*/ 269858 h 1071987"/>
                <a:gd name="connsiteX502" fmla="*/ 617882 w 1165042"/>
                <a:gd name="connsiteY502" fmla="*/ 269858 h 1071987"/>
                <a:gd name="connsiteX503" fmla="*/ 617882 w 1165042"/>
                <a:gd name="connsiteY503" fmla="*/ 241942 h 1071987"/>
                <a:gd name="connsiteX504" fmla="*/ 608111 w 1165042"/>
                <a:gd name="connsiteY504" fmla="*/ 241942 h 1071987"/>
                <a:gd name="connsiteX505" fmla="*/ 608111 w 1165042"/>
                <a:gd name="connsiteY505" fmla="*/ 224261 h 1071987"/>
                <a:gd name="connsiteX506" fmla="*/ 617417 w 1165042"/>
                <a:gd name="connsiteY506" fmla="*/ 224261 h 1071987"/>
                <a:gd name="connsiteX507" fmla="*/ 617417 w 1165042"/>
                <a:gd name="connsiteY507" fmla="*/ 208209 h 1071987"/>
                <a:gd name="connsiteX508" fmla="*/ 608111 w 1165042"/>
                <a:gd name="connsiteY508" fmla="*/ 208209 h 1071987"/>
                <a:gd name="connsiteX509" fmla="*/ 608111 w 1165042"/>
                <a:gd name="connsiteY509" fmla="*/ 205650 h 1071987"/>
                <a:gd name="connsiteX510" fmla="*/ 586243 w 1165042"/>
                <a:gd name="connsiteY510" fmla="*/ 180293 h 1071987"/>
                <a:gd name="connsiteX511" fmla="*/ 586243 w 1165042"/>
                <a:gd name="connsiteY511" fmla="*/ 135627 h 1071987"/>
                <a:gd name="connsiteX512" fmla="*/ 578566 w 1165042"/>
                <a:gd name="connsiteY512" fmla="*/ 135627 h 1071987"/>
                <a:gd name="connsiteX513" fmla="*/ 578566 w 1165042"/>
                <a:gd name="connsiteY513" fmla="*/ 180293 h 1071987"/>
                <a:gd name="connsiteX514" fmla="*/ 556699 w 1165042"/>
                <a:gd name="connsiteY514" fmla="*/ 205650 h 1071987"/>
                <a:gd name="connsiteX515" fmla="*/ 556699 w 1165042"/>
                <a:gd name="connsiteY515" fmla="*/ 208209 h 1071987"/>
                <a:gd name="connsiteX516" fmla="*/ 547393 w 1165042"/>
                <a:gd name="connsiteY516" fmla="*/ 208209 h 1071987"/>
                <a:gd name="connsiteX517" fmla="*/ 547393 w 1165042"/>
                <a:gd name="connsiteY517" fmla="*/ 224261 h 1071987"/>
                <a:gd name="connsiteX518" fmla="*/ 556699 w 1165042"/>
                <a:gd name="connsiteY518" fmla="*/ 224261 h 1071987"/>
                <a:gd name="connsiteX519" fmla="*/ 556699 w 1165042"/>
                <a:gd name="connsiteY519" fmla="*/ 241942 h 1071987"/>
                <a:gd name="connsiteX520" fmla="*/ 546928 w 1165042"/>
                <a:gd name="connsiteY520" fmla="*/ 241942 h 1071987"/>
                <a:gd name="connsiteX521" fmla="*/ 546928 w 1165042"/>
                <a:gd name="connsiteY521" fmla="*/ 269858 h 1071987"/>
                <a:gd name="connsiteX522" fmla="*/ 511800 w 1165042"/>
                <a:gd name="connsiteY522" fmla="*/ 269858 h 1071987"/>
                <a:gd name="connsiteX523" fmla="*/ 511800 w 1165042"/>
                <a:gd name="connsiteY523" fmla="*/ 295913 h 1071987"/>
                <a:gd name="connsiteX524" fmla="*/ 494585 w 1165042"/>
                <a:gd name="connsiteY524" fmla="*/ 295913 h 1071987"/>
                <a:gd name="connsiteX525" fmla="*/ 494585 w 1165042"/>
                <a:gd name="connsiteY525" fmla="*/ 312896 h 1071987"/>
                <a:gd name="connsiteX526" fmla="*/ 670225 w 1165042"/>
                <a:gd name="connsiteY526" fmla="*/ 312896 h 1071987"/>
                <a:gd name="connsiteX527" fmla="*/ 670225 w 1165042"/>
                <a:gd name="connsiteY527" fmla="*/ 295913 h 1071987"/>
                <a:gd name="connsiteX528" fmla="*/ 653010 w 1165042"/>
                <a:gd name="connsiteY528" fmla="*/ 295913 h 1071987"/>
                <a:gd name="connsiteX529" fmla="*/ 653010 w 1165042"/>
                <a:gd name="connsiteY529" fmla="*/ 269858 h 1071987"/>
                <a:gd name="connsiteX530" fmla="*/ 574379 w 1165042"/>
                <a:gd name="connsiteY530" fmla="*/ 269858 h 1071987"/>
                <a:gd name="connsiteX531" fmla="*/ 564376 w 1165042"/>
                <a:gd name="connsiteY531" fmla="*/ 269858 h 1071987"/>
                <a:gd name="connsiteX532" fmla="*/ 564376 w 1165042"/>
                <a:gd name="connsiteY532" fmla="*/ 241942 h 1071987"/>
                <a:gd name="connsiteX533" fmla="*/ 574379 w 1165042"/>
                <a:gd name="connsiteY533" fmla="*/ 241942 h 1071987"/>
                <a:gd name="connsiteX534" fmla="*/ 574379 w 1165042"/>
                <a:gd name="connsiteY534" fmla="*/ 269858 h 1071987"/>
                <a:gd name="connsiteX535" fmla="*/ 600434 w 1165042"/>
                <a:gd name="connsiteY535" fmla="*/ 269858 h 1071987"/>
                <a:gd name="connsiteX536" fmla="*/ 590431 w 1165042"/>
                <a:gd name="connsiteY536" fmla="*/ 269858 h 1071987"/>
                <a:gd name="connsiteX537" fmla="*/ 590431 w 1165042"/>
                <a:gd name="connsiteY537" fmla="*/ 241942 h 1071987"/>
                <a:gd name="connsiteX538" fmla="*/ 600434 w 1165042"/>
                <a:gd name="connsiteY538" fmla="*/ 241942 h 1071987"/>
                <a:gd name="connsiteX539" fmla="*/ 600434 w 1165042"/>
                <a:gd name="connsiteY539" fmla="*/ 269858 h 1071987"/>
                <a:gd name="connsiteX540" fmla="*/ 819112 w 1165042"/>
                <a:gd name="connsiteY540" fmla="*/ 263344 h 1071987"/>
                <a:gd name="connsiteX541" fmla="*/ 780029 w 1165042"/>
                <a:gd name="connsiteY541" fmla="*/ 263344 h 1071987"/>
                <a:gd name="connsiteX542" fmla="*/ 582521 w 1165042"/>
                <a:gd name="connsiteY542" fmla="*/ 70721 h 1071987"/>
                <a:gd name="connsiteX543" fmla="*/ 385013 w 1165042"/>
                <a:gd name="connsiteY543" fmla="*/ 263344 h 1071987"/>
                <a:gd name="connsiteX544" fmla="*/ 345930 w 1165042"/>
                <a:gd name="connsiteY544" fmla="*/ 263344 h 1071987"/>
                <a:gd name="connsiteX545" fmla="*/ 72815 w 1165042"/>
                <a:gd name="connsiteY545" fmla="*/ 536459 h 1071987"/>
                <a:gd name="connsiteX546" fmla="*/ 345930 w 1165042"/>
                <a:gd name="connsiteY546" fmla="*/ 809574 h 1071987"/>
                <a:gd name="connsiteX547" fmla="*/ 385013 w 1165042"/>
                <a:gd name="connsiteY547" fmla="*/ 809574 h 1071987"/>
                <a:gd name="connsiteX548" fmla="*/ 582521 w 1165042"/>
                <a:gd name="connsiteY548" fmla="*/ 1002197 h 1071987"/>
                <a:gd name="connsiteX549" fmla="*/ 780029 w 1165042"/>
                <a:gd name="connsiteY549" fmla="*/ 809574 h 1071987"/>
                <a:gd name="connsiteX550" fmla="*/ 819112 w 1165042"/>
                <a:gd name="connsiteY550" fmla="*/ 809574 h 1071987"/>
                <a:gd name="connsiteX551" fmla="*/ 1092227 w 1165042"/>
                <a:gd name="connsiteY551" fmla="*/ 536459 h 1071987"/>
                <a:gd name="connsiteX552" fmla="*/ 819112 w 1165042"/>
                <a:gd name="connsiteY552" fmla="*/ 263344 h 1071987"/>
                <a:gd name="connsiteX553" fmla="*/ 348024 w 1165042"/>
                <a:gd name="connsiteY553" fmla="*/ 624396 h 1071987"/>
                <a:gd name="connsiteX554" fmla="*/ 291028 w 1165042"/>
                <a:gd name="connsiteY554" fmla="*/ 597177 h 1071987"/>
                <a:gd name="connsiteX555" fmla="*/ 400832 w 1165042"/>
                <a:gd name="connsiteY555" fmla="*/ 597177 h 1071987"/>
                <a:gd name="connsiteX556" fmla="*/ 348024 w 1165042"/>
                <a:gd name="connsiteY556" fmla="*/ 624396 h 1071987"/>
                <a:gd name="connsiteX557" fmla="*/ 361284 w 1165042"/>
                <a:gd name="connsiteY557" fmla="*/ 637889 h 1071987"/>
                <a:gd name="connsiteX558" fmla="*/ 401065 w 1165042"/>
                <a:gd name="connsiteY558" fmla="*/ 615788 h 1071987"/>
                <a:gd name="connsiteX559" fmla="*/ 448057 w 1165042"/>
                <a:gd name="connsiteY559" fmla="*/ 662781 h 1071987"/>
                <a:gd name="connsiteX560" fmla="*/ 448057 w 1165042"/>
                <a:gd name="connsiteY560" fmla="*/ 662781 h 1071987"/>
                <a:gd name="connsiteX561" fmla="*/ 448057 w 1165042"/>
                <a:gd name="connsiteY561" fmla="*/ 716054 h 1071987"/>
                <a:gd name="connsiteX562" fmla="*/ 388735 w 1165042"/>
                <a:gd name="connsiteY562" fmla="*/ 716054 h 1071987"/>
                <a:gd name="connsiteX563" fmla="*/ 388735 w 1165042"/>
                <a:gd name="connsiteY563" fmla="*/ 713495 h 1071987"/>
                <a:gd name="connsiteX564" fmla="*/ 361284 w 1165042"/>
                <a:gd name="connsiteY564" fmla="*/ 637889 h 1071987"/>
                <a:gd name="connsiteX565" fmla="*/ 448057 w 1165042"/>
                <a:gd name="connsiteY565" fmla="*/ 734433 h 1071987"/>
                <a:gd name="connsiteX566" fmla="*/ 448057 w 1165042"/>
                <a:gd name="connsiteY566" fmla="*/ 847261 h 1071987"/>
                <a:gd name="connsiteX567" fmla="*/ 422700 w 1165042"/>
                <a:gd name="connsiteY567" fmla="*/ 847261 h 1071987"/>
                <a:gd name="connsiteX568" fmla="*/ 422700 w 1165042"/>
                <a:gd name="connsiteY568" fmla="*/ 774446 h 1071987"/>
                <a:gd name="connsiteX569" fmla="*/ 422700 w 1165042"/>
                <a:gd name="connsiteY569" fmla="*/ 774446 h 1071987"/>
                <a:gd name="connsiteX570" fmla="*/ 407811 w 1165042"/>
                <a:gd name="connsiteY570" fmla="*/ 734433 h 1071987"/>
                <a:gd name="connsiteX571" fmla="*/ 447825 w 1165042"/>
                <a:gd name="connsiteY571" fmla="*/ 734433 h 1071987"/>
                <a:gd name="connsiteX572" fmla="*/ 582754 w 1165042"/>
                <a:gd name="connsiteY572" fmla="*/ 984284 h 1071987"/>
                <a:gd name="connsiteX573" fmla="*/ 413627 w 1165042"/>
                <a:gd name="connsiteY573" fmla="*/ 865640 h 1071987"/>
                <a:gd name="connsiteX574" fmla="*/ 751880 w 1165042"/>
                <a:gd name="connsiteY574" fmla="*/ 865640 h 1071987"/>
                <a:gd name="connsiteX575" fmla="*/ 582754 w 1165042"/>
                <a:gd name="connsiteY575" fmla="*/ 984284 h 1071987"/>
                <a:gd name="connsiteX576" fmla="*/ 535761 w 1165042"/>
                <a:gd name="connsiteY576" fmla="*/ 847261 h 1071987"/>
                <a:gd name="connsiteX577" fmla="*/ 535761 w 1165042"/>
                <a:gd name="connsiteY577" fmla="*/ 754207 h 1071987"/>
                <a:gd name="connsiteX578" fmla="*/ 584150 w 1165042"/>
                <a:gd name="connsiteY578" fmla="*/ 712565 h 1071987"/>
                <a:gd name="connsiteX579" fmla="*/ 630910 w 1165042"/>
                <a:gd name="connsiteY579" fmla="*/ 748856 h 1071987"/>
                <a:gd name="connsiteX580" fmla="*/ 630910 w 1165042"/>
                <a:gd name="connsiteY580" fmla="*/ 847261 h 1071987"/>
                <a:gd name="connsiteX581" fmla="*/ 535761 w 1165042"/>
                <a:gd name="connsiteY581" fmla="*/ 847261 h 1071987"/>
                <a:gd name="connsiteX582" fmla="*/ 742575 w 1165042"/>
                <a:gd name="connsiteY582" fmla="*/ 774446 h 1071987"/>
                <a:gd name="connsiteX583" fmla="*/ 742575 w 1165042"/>
                <a:gd name="connsiteY583" fmla="*/ 774446 h 1071987"/>
                <a:gd name="connsiteX584" fmla="*/ 742575 w 1165042"/>
                <a:gd name="connsiteY584" fmla="*/ 847261 h 1071987"/>
                <a:gd name="connsiteX585" fmla="*/ 716520 w 1165042"/>
                <a:gd name="connsiteY585" fmla="*/ 847261 h 1071987"/>
                <a:gd name="connsiteX586" fmla="*/ 716520 w 1165042"/>
                <a:gd name="connsiteY586" fmla="*/ 734433 h 1071987"/>
                <a:gd name="connsiteX587" fmla="*/ 757231 w 1165042"/>
                <a:gd name="connsiteY587" fmla="*/ 734433 h 1071987"/>
                <a:gd name="connsiteX588" fmla="*/ 742575 w 1165042"/>
                <a:gd name="connsiteY588" fmla="*/ 774446 h 1071987"/>
                <a:gd name="connsiteX589" fmla="*/ 776540 w 1165042"/>
                <a:gd name="connsiteY589" fmla="*/ 713495 h 1071987"/>
                <a:gd name="connsiteX590" fmla="*/ 776540 w 1165042"/>
                <a:gd name="connsiteY590" fmla="*/ 716054 h 1071987"/>
                <a:gd name="connsiteX591" fmla="*/ 716520 w 1165042"/>
                <a:gd name="connsiteY591" fmla="*/ 716054 h 1071987"/>
                <a:gd name="connsiteX592" fmla="*/ 716520 w 1165042"/>
                <a:gd name="connsiteY592" fmla="*/ 662781 h 1071987"/>
                <a:gd name="connsiteX593" fmla="*/ 716520 w 1165042"/>
                <a:gd name="connsiteY593" fmla="*/ 662781 h 1071987"/>
                <a:gd name="connsiteX594" fmla="*/ 763512 w 1165042"/>
                <a:gd name="connsiteY594" fmla="*/ 615788 h 1071987"/>
                <a:gd name="connsiteX595" fmla="*/ 803526 w 1165042"/>
                <a:gd name="connsiteY595" fmla="*/ 638354 h 1071987"/>
                <a:gd name="connsiteX596" fmla="*/ 776540 w 1165042"/>
                <a:gd name="connsiteY596" fmla="*/ 713495 h 1071987"/>
                <a:gd name="connsiteX597" fmla="*/ 816786 w 1165042"/>
                <a:gd name="connsiteY597" fmla="*/ 624861 h 1071987"/>
                <a:gd name="connsiteX598" fmla="*/ 763745 w 1165042"/>
                <a:gd name="connsiteY598" fmla="*/ 597410 h 1071987"/>
                <a:gd name="connsiteX599" fmla="*/ 874247 w 1165042"/>
                <a:gd name="connsiteY599" fmla="*/ 597410 h 1071987"/>
                <a:gd name="connsiteX600" fmla="*/ 816786 w 1165042"/>
                <a:gd name="connsiteY600" fmla="*/ 624861 h 1071987"/>
                <a:gd name="connsiteX601" fmla="*/ 1027554 w 1165042"/>
                <a:gd name="connsiteY601" fmla="*/ 442009 h 1071987"/>
                <a:gd name="connsiteX602" fmla="*/ 895650 w 1165042"/>
                <a:gd name="connsiteY602" fmla="*/ 543438 h 1071987"/>
                <a:gd name="connsiteX603" fmla="*/ 659989 w 1165042"/>
                <a:gd name="connsiteY603" fmla="*/ 543438 h 1071987"/>
                <a:gd name="connsiteX604" fmla="*/ 659989 w 1165042"/>
                <a:gd name="connsiteY604" fmla="*/ 561817 h 1071987"/>
                <a:gd name="connsiteX605" fmla="*/ 892160 w 1165042"/>
                <a:gd name="connsiteY605" fmla="*/ 561817 h 1071987"/>
                <a:gd name="connsiteX606" fmla="*/ 891230 w 1165042"/>
                <a:gd name="connsiteY606" fmla="*/ 578334 h 1071987"/>
                <a:gd name="connsiteX607" fmla="*/ 891230 w 1165042"/>
                <a:gd name="connsiteY607" fmla="*/ 578566 h 1071987"/>
                <a:gd name="connsiteX608" fmla="*/ 659989 w 1165042"/>
                <a:gd name="connsiteY608" fmla="*/ 578566 h 1071987"/>
                <a:gd name="connsiteX609" fmla="*/ 659989 w 1165042"/>
                <a:gd name="connsiteY609" fmla="*/ 596945 h 1071987"/>
                <a:gd name="connsiteX610" fmla="*/ 763512 w 1165042"/>
                <a:gd name="connsiteY610" fmla="*/ 596945 h 1071987"/>
                <a:gd name="connsiteX611" fmla="*/ 698141 w 1165042"/>
                <a:gd name="connsiteY611" fmla="*/ 662315 h 1071987"/>
                <a:gd name="connsiteX612" fmla="*/ 698141 w 1165042"/>
                <a:gd name="connsiteY612" fmla="*/ 662315 h 1071987"/>
                <a:gd name="connsiteX613" fmla="*/ 698141 w 1165042"/>
                <a:gd name="connsiteY613" fmla="*/ 846796 h 1071987"/>
                <a:gd name="connsiteX614" fmla="*/ 672551 w 1165042"/>
                <a:gd name="connsiteY614" fmla="*/ 846796 h 1071987"/>
                <a:gd name="connsiteX615" fmla="*/ 672551 w 1165042"/>
                <a:gd name="connsiteY615" fmla="*/ 687440 h 1071987"/>
                <a:gd name="connsiteX616" fmla="*/ 688371 w 1165042"/>
                <a:gd name="connsiteY616" fmla="*/ 687440 h 1071987"/>
                <a:gd name="connsiteX617" fmla="*/ 688371 w 1165042"/>
                <a:gd name="connsiteY617" fmla="*/ 675110 h 1071987"/>
                <a:gd name="connsiteX618" fmla="*/ 630910 w 1165042"/>
                <a:gd name="connsiteY618" fmla="*/ 675110 h 1071987"/>
                <a:gd name="connsiteX619" fmla="*/ 630910 w 1165042"/>
                <a:gd name="connsiteY619" fmla="*/ 719079 h 1071987"/>
                <a:gd name="connsiteX620" fmla="*/ 600667 w 1165042"/>
                <a:gd name="connsiteY620" fmla="*/ 699770 h 1071987"/>
                <a:gd name="connsiteX621" fmla="*/ 600667 w 1165042"/>
                <a:gd name="connsiteY621" fmla="*/ 685812 h 1071987"/>
                <a:gd name="connsiteX622" fmla="*/ 607413 w 1165042"/>
                <a:gd name="connsiteY622" fmla="*/ 685812 h 1071987"/>
                <a:gd name="connsiteX623" fmla="*/ 607413 w 1165042"/>
                <a:gd name="connsiteY623" fmla="*/ 674878 h 1071987"/>
                <a:gd name="connsiteX624" fmla="*/ 558327 w 1165042"/>
                <a:gd name="connsiteY624" fmla="*/ 674878 h 1071987"/>
                <a:gd name="connsiteX625" fmla="*/ 558327 w 1165042"/>
                <a:gd name="connsiteY625" fmla="*/ 685812 h 1071987"/>
                <a:gd name="connsiteX626" fmla="*/ 565074 w 1165042"/>
                <a:gd name="connsiteY626" fmla="*/ 685812 h 1071987"/>
                <a:gd name="connsiteX627" fmla="*/ 565074 w 1165042"/>
                <a:gd name="connsiteY627" fmla="*/ 700468 h 1071987"/>
                <a:gd name="connsiteX628" fmla="*/ 535994 w 1165042"/>
                <a:gd name="connsiteY628" fmla="*/ 720474 h 1071987"/>
                <a:gd name="connsiteX629" fmla="*/ 535994 w 1165042"/>
                <a:gd name="connsiteY629" fmla="*/ 675343 h 1071987"/>
                <a:gd name="connsiteX630" fmla="*/ 477370 w 1165042"/>
                <a:gd name="connsiteY630" fmla="*/ 675343 h 1071987"/>
                <a:gd name="connsiteX631" fmla="*/ 477370 w 1165042"/>
                <a:gd name="connsiteY631" fmla="*/ 687440 h 1071987"/>
                <a:gd name="connsiteX632" fmla="*/ 493189 w 1165042"/>
                <a:gd name="connsiteY632" fmla="*/ 687440 h 1071987"/>
                <a:gd name="connsiteX633" fmla="*/ 493189 w 1165042"/>
                <a:gd name="connsiteY633" fmla="*/ 846796 h 1071987"/>
                <a:gd name="connsiteX634" fmla="*/ 466668 w 1165042"/>
                <a:gd name="connsiteY634" fmla="*/ 846796 h 1071987"/>
                <a:gd name="connsiteX635" fmla="*/ 466668 w 1165042"/>
                <a:gd name="connsiteY635" fmla="*/ 662315 h 1071987"/>
                <a:gd name="connsiteX636" fmla="*/ 466668 w 1165042"/>
                <a:gd name="connsiteY636" fmla="*/ 662315 h 1071987"/>
                <a:gd name="connsiteX637" fmla="*/ 401298 w 1165042"/>
                <a:gd name="connsiteY637" fmla="*/ 596945 h 1071987"/>
                <a:gd name="connsiteX638" fmla="*/ 505519 w 1165042"/>
                <a:gd name="connsiteY638" fmla="*/ 596945 h 1071987"/>
                <a:gd name="connsiteX639" fmla="*/ 505519 w 1165042"/>
                <a:gd name="connsiteY639" fmla="*/ 578566 h 1071987"/>
                <a:gd name="connsiteX640" fmla="*/ 274511 w 1165042"/>
                <a:gd name="connsiteY640" fmla="*/ 578566 h 1071987"/>
                <a:gd name="connsiteX641" fmla="*/ 273580 w 1165042"/>
                <a:gd name="connsiteY641" fmla="*/ 561584 h 1071987"/>
                <a:gd name="connsiteX642" fmla="*/ 505751 w 1165042"/>
                <a:gd name="connsiteY642" fmla="*/ 561584 h 1071987"/>
                <a:gd name="connsiteX643" fmla="*/ 505751 w 1165042"/>
                <a:gd name="connsiteY643" fmla="*/ 543206 h 1071987"/>
                <a:gd name="connsiteX644" fmla="*/ 270091 w 1165042"/>
                <a:gd name="connsiteY644" fmla="*/ 543206 h 1071987"/>
                <a:gd name="connsiteX645" fmla="*/ 138186 w 1165042"/>
                <a:gd name="connsiteY645" fmla="*/ 441776 h 1071987"/>
                <a:gd name="connsiteX646" fmla="*/ 110735 w 1165042"/>
                <a:gd name="connsiteY646" fmla="*/ 444568 h 1071987"/>
                <a:gd name="connsiteX647" fmla="*/ 346395 w 1165042"/>
                <a:gd name="connsiteY647" fmla="*/ 283351 h 1071987"/>
                <a:gd name="connsiteX648" fmla="*/ 403159 w 1165042"/>
                <a:gd name="connsiteY648" fmla="*/ 283351 h 1071987"/>
                <a:gd name="connsiteX649" fmla="*/ 403159 w 1165042"/>
                <a:gd name="connsiteY649" fmla="*/ 268230 h 1071987"/>
                <a:gd name="connsiteX650" fmla="*/ 403159 w 1165042"/>
                <a:gd name="connsiteY650" fmla="*/ 268230 h 1071987"/>
                <a:gd name="connsiteX651" fmla="*/ 583219 w 1165042"/>
                <a:gd name="connsiteY651" fmla="*/ 88402 h 1071987"/>
                <a:gd name="connsiteX652" fmla="*/ 763280 w 1165042"/>
                <a:gd name="connsiteY652" fmla="*/ 268230 h 1071987"/>
                <a:gd name="connsiteX653" fmla="*/ 763280 w 1165042"/>
                <a:gd name="connsiteY653" fmla="*/ 283351 h 1071987"/>
                <a:gd name="connsiteX654" fmla="*/ 820043 w 1165042"/>
                <a:gd name="connsiteY654" fmla="*/ 283351 h 1071987"/>
                <a:gd name="connsiteX655" fmla="*/ 1055703 w 1165042"/>
                <a:gd name="connsiteY655" fmla="*/ 444568 h 1071987"/>
                <a:gd name="connsiteX656" fmla="*/ 1028252 w 1165042"/>
                <a:gd name="connsiteY656" fmla="*/ 441776 h 1071987"/>
                <a:gd name="connsiteX657" fmla="*/ 566702 w 1165042"/>
                <a:gd name="connsiteY657" fmla="*/ 890532 h 1071987"/>
                <a:gd name="connsiteX658" fmla="*/ 534366 w 1165042"/>
                <a:gd name="connsiteY658" fmla="*/ 890532 h 1071987"/>
                <a:gd name="connsiteX659" fmla="*/ 526688 w 1165042"/>
                <a:gd name="connsiteY659" fmla="*/ 914028 h 1071987"/>
                <a:gd name="connsiteX660" fmla="*/ 552744 w 1165042"/>
                <a:gd name="connsiteY660" fmla="*/ 914028 h 1071987"/>
                <a:gd name="connsiteX661" fmla="*/ 551581 w 1165042"/>
                <a:gd name="connsiteY661" fmla="*/ 923333 h 1071987"/>
                <a:gd name="connsiteX662" fmla="*/ 523199 w 1165042"/>
                <a:gd name="connsiteY662" fmla="*/ 923333 h 1071987"/>
                <a:gd name="connsiteX663" fmla="*/ 519709 w 1165042"/>
                <a:gd name="connsiteY663" fmla="*/ 934035 h 1071987"/>
                <a:gd name="connsiteX664" fmla="*/ 563212 w 1165042"/>
                <a:gd name="connsiteY664" fmla="*/ 934035 h 1071987"/>
                <a:gd name="connsiteX665" fmla="*/ 566469 w 1165042"/>
                <a:gd name="connsiteY665" fmla="*/ 890532 h 1071987"/>
                <a:gd name="connsiteX666" fmla="*/ 554140 w 1165042"/>
                <a:gd name="connsiteY666" fmla="*/ 905886 h 1071987"/>
                <a:gd name="connsiteX667" fmla="*/ 539483 w 1165042"/>
                <a:gd name="connsiteY667" fmla="*/ 905886 h 1071987"/>
                <a:gd name="connsiteX668" fmla="*/ 541577 w 1165042"/>
                <a:gd name="connsiteY668" fmla="*/ 897976 h 1071987"/>
                <a:gd name="connsiteX669" fmla="*/ 555768 w 1165042"/>
                <a:gd name="connsiteY669" fmla="*/ 897976 h 1071987"/>
                <a:gd name="connsiteX670" fmla="*/ 554372 w 1165042"/>
                <a:gd name="connsiteY670" fmla="*/ 905886 h 1071987"/>
                <a:gd name="connsiteX671" fmla="*/ 660222 w 1165042"/>
                <a:gd name="connsiteY671" fmla="*/ 922403 h 1071987"/>
                <a:gd name="connsiteX672" fmla="*/ 665572 w 1165042"/>
                <a:gd name="connsiteY672" fmla="*/ 934035 h 1071987"/>
                <a:gd name="connsiteX673" fmla="*/ 681624 w 1165042"/>
                <a:gd name="connsiteY673" fmla="*/ 933337 h 1071987"/>
                <a:gd name="connsiteX674" fmla="*/ 675343 w 1165042"/>
                <a:gd name="connsiteY674" fmla="*/ 923333 h 1071987"/>
                <a:gd name="connsiteX675" fmla="*/ 682787 w 1165042"/>
                <a:gd name="connsiteY675" fmla="*/ 922868 h 1071987"/>
                <a:gd name="connsiteX676" fmla="*/ 676506 w 1165042"/>
                <a:gd name="connsiteY676" fmla="*/ 912167 h 1071987"/>
                <a:gd name="connsiteX677" fmla="*/ 667433 w 1165042"/>
                <a:gd name="connsiteY677" fmla="*/ 912167 h 1071987"/>
                <a:gd name="connsiteX678" fmla="*/ 656500 w 1165042"/>
                <a:gd name="connsiteY678" fmla="*/ 890532 h 1071987"/>
                <a:gd name="connsiteX679" fmla="*/ 645333 w 1165042"/>
                <a:gd name="connsiteY679" fmla="*/ 890532 h 1071987"/>
                <a:gd name="connsiteX680" fmla="*/ 633934 w 1165042"/>
                <a:gd name="connsiteY680" fmla="*/ 911004 h 1071987"/>
                <a:gd name="connsiteX681" fmla="*/ 638121 w 1165042"/>
                <a:gd name="connsiteY681" fmla="*/ 922635 h 1071987"/>
                <a:gd name="connsiteX682" fmla="*/ 659989 w 1165042"/>
                <a:gd name="connsiteY682" fmla="*/ 922635 h 1071987"/>
                <a:gd name="connsiteX683" fmla="*/ 650916 w 1165042"/>
                <a:gd name="connsiteY683" fmla="*/ 901931 h 1071987"/>
                <a:gd name="connsiteX684" fmla="*/ 655336 w 1165042"/>
                <a:gd name="connsiteY684" fmla="*/ 911702 h 1071987"/>
                <a:gd name="connsiteX685" fmla="*/ 646031 w 1165042"/>
                <a:gd name="connsiteY685" fmla="*/ 911702 h 1071987"/>
                <a:gd name="connsiteX686" fmla="*/ 650916 w 1165042"/>
                <a:gd name="connsiteY686" fmla="*/ 901931 h 1071987"/>
                <a:gd name="connsiteX687" fmla="*/ 516685 w 1165042"/>
                <a:gd name="connsiteY687" fmla="*/ 890299 h 1071987"/>
                <a:gd name="connsiteX688" fmla="*/ 504123 w 1165042"/>
                <a:gd name="connsiteY688" fmla="*/ 890299 h 1071987"/>
                <a:gd name="connsiteX689" fmla="*/ 484349 w 1165042"/>
                <a:gd name="connsiteY689" fmla="*/ 933802 h 1071987"/>
                <a:gd name="connsiteX690" fmla="*/ 501796 w 1165042"/>
                <a:gd name="connsiteY690" fmla="*/ 933802 h 1071987"/>
                <a:gd name="connsiteX691" fmla="*/ 516685 w 1165042"/>
                <a:gd name="connsiteY691" fmla="*/ 890299 h 1071987"/>
                <a:gd name="connsiteX692" fmla="*/ 580427 w 1165042"/>
                <a:gd name="connsiteY692" fmla="*/ 933802 h 1071987"/>
                <a:gd name="connsiteX693" fmla="*/ 624628 w 1165042"/>
                <a:gd name="connsiteY693" fmla="*/ 933802 h 1071987"/>
                <a:gd name="connsiteX694" fmla="*/ 621837 w 1165042"/>
                <a:gd name="connsiteY694" fmla="*/ 922635 h 1071987"/>
                <a:gd name="connsiteX695" fmla="*/ 604389 w 1165042"/>
                <a:gd name="connsiteY695" fmla="*/ 922635 h 1071987"/>
                <a:gd name="connsiteX696" fmla="*/ 618115 w 1165042"/>
                <a:gd name="connsiteY696" fmla="*/ 910306 h 1071987"/>
                <a:gd name="connsiteX697" fmla="*/ 613462 w 1165042"/>
                <a:gd name="connsiteY697" fmla="*/ 890299 h 1071987"/>
                <a:gd name="connsiteX698" fmla="*/ 580660 w 1165042"/>
                <a:gd name="connsiteY698" fmla="*/ 890299 h 1071987"/>
                <a:gd name="connsiteX699" fmla="*/ 580660 w 1165042"/>
                <a:gd name="connsiteY699" fmla="*/ 907049 h 1071987"/>
                <a:gd name="connsiteX700" fmla="*/ 592990 w 1165042"/>
                <a:gd name="connsiteY700" fmla="*/ 907049 h 1071987"/>
                <a:gd name="connsiteX701" fmla="*/ 591827 w 1165042"/>
                <a:gd name="connsiteY701" fmla="*/ 900302 h 1071987"/>
                <a:gd name="connsiteX702" fmla="*/ 603691 w 1165042"/>
                <a:gd name="connsiteY702" fmla="*/ 900302 h 1071987"/>
                <a:gd name="connsiteX703" fmla="*/ 604389 w 1165042"/>
                <a:gd name="connsiteY703" fmla="*/ 907747 h 1071987"/>
                <a:gd name="connsiteX704" fmla="*/ 580660 w 1165042"/>
                <a:gd name="connsiteY704" fmla="*/ 922170 h 1071987"/>
                <a:gd name="connsiteX705" fmla="*/ 580195 w 1165042"/>
                <a:gd name="connsiteY705" fmla="*/ 933802 h 10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1165042" h="1071987">
                  <a:moveTo>
                    <a:pt x="582521" y="472019"/>
                  </a:moveTo>
                  <a:cubicBezTo>
                    <a:pt x="578101" y="472019"/>
                    <a:pt x="574612" y="475509"/>
                    <a:pt x="574612" y="479929"/>
                  </a:cubicBezTo>
                  <a:lnTo>
                    <a:pt x="574612" y="543206"/>
                  </a:lnTo>
                  <a:cubicBezTo>
                    <a:pt x="574612" y="547626"/>
                    <a:pt x="578101" y="551115"/>
                    <a:pt x="582521" y="551115"/>
                  </a:cubicBezTo>
                  <a:cubicBezTo>
                    <a:pt x="586941" y="551115"/>
                    <a:pt x="590431" y="547626"/>
                    <a:pt x="590431" y="543206"/>
                  </a:cubicBezTo>
                  <a:lnTo>
                    <a:pt x="590431" y="479929"/>
                  </a:lnTo>
                  <a:cubicBezTo>
                    <a:pt x="590431" y="475509"/>
                    <a:pt x="586941" y="472019"/>
                    <a:pt x="582521" y="472019"/>
                  </a:cubicBezTo>
                  <a:close/>
                  <a:moveTo>
                    <a:pt x="839119" y="190529"/>
                  </a:moveTo>
                  <a:cubicBezTo>
                    <a:pt x="805852" y="80259"/>
                    <a:pt x="703492" y="0"/>
                    <a:pt x="582521" y="0"/>
                  </a:cubicBezTo>
                  <a:cubicBezTo>
                    <a:pt x="461550" y="0"/>
                    <a:pt x="359190" y="80259"/>
                    <a:pt x="325923" y="190529"/>
                  </a:cubicBezTo>
                  <a:cubicBezTo>
                    <a:pt x="144235" y="200998"/>
                    <a:pt x="0" y="351513"/>
                    <a:pt x="0" y="535994"/>
                  </a:cubicBezTo>
                  <a:cubicBezTo>
                    <a:pt x="0" y="720474"/>
                    <a:pt x="144235" y="870990"/>
                    <a:pt x="325923" y="881459"/>
                  </a:cubicBezTo>
                  <a:cubicBezTo>
                    <a:pt x="359190" y="991728"/>
                    <a:pt x="461550" y="1071988"/>
                    <a:pt x="582521" y="1071988"/>
                  </a:cubicBezTo>
                  <a:cubicBezTo>
                    <a:pt x="703492" y="1071988"/>
                    <a:pt x="805852" y="991728"/>
                    <a:pt x="839119" y="881459"/>
                  </a:cubicBezTo>
                  <a:cubicBezTo>
                    <a:pt x="1020808" y="870990"/>
                    <a:pt x="1165042" y="720474"/>
                    <a:pt x="1165042" y="535994"/>
                  </a:cubicBezTo>
                  <a:cubicBezTo>
                    <a:pt x="1165042" y="351513"/>
                    <a:pt x="1020808" y="200998"/>
                    <a:pt x="839119" y="190529"/>
                  </a:cubicBezTo>
                  <a:close/>
                  <a:moveTo>
                    <a:pt x="1116654" y="554837"/>
                  </a:moveTo>
                  <a:cubicBezTo>
                    <a:pt x="1116654" y="558560"/>
                    <a:pt x="1116189" y="562049"/>
                    <a:pt x="1115956" y="565771"/>
                  </a:cubicBezTo>
                  <a:cubicBezTo>
                    <a:pt x="1115956" y="567400"/>
                    <a:pt x="1115491" y="569261"/>
                    <a:pt x="1115258" y="570889"/>
                  </a:cubicBezTo>
                  <a:cubicBezTo>
                    <a:pt x="1114793" y="574146"/>
                    <a:pt x="1114560" y="577171"/>
                    <a:pt x="1114095" y="580195"/>
                  </a:cubicBezTo>
                  <a:cubicBezTo>
                    <a:pt x="1113862" y="582056"/>
                    <a:pt x="1113397" y="583917"/>
                    <a:pt x="1113164" y="585778"/>
                  </a:cubicBezTo>
                  <a:cubicBezTo>
                    <a:pt x="1112699" y="588802"/>
                    <a:pt x="1112234" y="591594"/>
                    <a:pt x="1111536" y="594386"/>
                  </a:cubicBezTo>
                  <a:cubicBezTo>
                    <a:pt x="1111071" y="596247"/>
                    <a:pt x="1110605" y="598340"/>
                    <a:pt x="1110373" y="600202"/>
                  </a:cubicBezTo>
                  <a:cubicBezTo>
                    <a:pt x="1109675" y="602993"/>
                    <a:pt x="1109210" y="605785"/>
                    <a:pt x="1108512" y="608576"/>
                  </a:cubicBezTo>
                  <a:cubicBezTo>
                    <a:pt x="1108046" y="610438"/>
                    <a:pt x="1107581" y="612531"/>
                    <a:pt x="1106883" y="614392"/>
                  </a:cubicBezTo>
                  <a:cubicBezTo>
                    <a:pt x="1106186" y="616951"/>
                    <a:pt x="1105487" y="619743"/>
                    <a:pt x="1104557" y="622302"/>
                  </a:cubicBezTo>
                  <a:cubicBezTo>
                    <a:pt x="1103859" y="624163"/>
                    <a:pt x="1103394" y="626257"/>
                    <a:pt x="1102696" y="628118"/>
                  </a:cubicBezTo>
                  <a:cubicBezTo>
                    <a:pt x="1101765" y="630677"/>
                    <a:pt x="1101067" y="633236"/>
                    <a:pt x="1100137" y="635795"/>
                  </a:cubicBezTo>
                  <a:cubicBezTo>
                    <a:pt x="1099439" y="637656"/>
                    <a:pt x="1098741" y="639750"/>
                    <a:pt x="1098043" y="641611"/>
                  </a:cubicBezTo>
                  <a:cubicBezTo>
                    <a:pt x="1097113" y="644170"/>
                    <a:pt x="1096182" y="646496"/>
                    <a:pt x="1095019" y="649055"/>
                  </a:cubicBezTo>
                  <a:cubicBezTo>
                    <a:pt x="1094321" y="650916"/>
                    <a:pt x="1093390" y="652777"/>
                    <a:pt x="1092693" y="654638"/>
                  </a:cubicBezTo>
                  <a:cubicBezTo>
                    <a:pt x="1091529" y="656965"/>
                    <a:pt x="1090599" y="659524"/>
                    <a:pt x="1089436" y="661850"/>
                  </a:cubicBezTo>
                  <a:cubicBezTo>
                    <a:pt x="1088505" y="663711"/>
                    <a:pt x="1087807" y="665572"/>
                    <a:pt x="1086877" y="667433"/>
                  </a:cubicBezTo>
                  <a:cubicBezTo>
                    <a:pt x="1085713" y="669760"/>
                    <a:pt x="1084550" y="672086"/>
                    <a:pt x="1083387" y="674413"/>
                  </a:cubicBezTo>
                  <a:cubicBezTo>
                    <a:pt x="1082457" y="676274"/>
                    <a:pt x="1081526" y="678135"/>
                    <a:pt x="1080595" y="679763"/>
                  </a:cubicBezTo>
                  <a:cubicBezTo>
                    <a:pt x="1079432" y="682090"/>
                    <a:pt x="1078037" y="684416"/>
                    <a:pt x="1076641" y="686742"/>
                  </a:cubicBezTo>
                  <a:cubicBezTo>
                    <a:pt x="1075710" y="688603"/>
                    <a:pt x="1074547" y="690232"/>
                    <a:pt x="1073616" y="691860"/>
                  </a:cubicBezTo>
                  <a:cubicBezTo>
                    <a:pt x="1072221" y="694187"/>
                    <a:pt x="1070825" y="696280"/>
                    <a:pt x="1069196" y="698607"/>
                  </a:cubicBezTo>
                  <a:cubicBezTo>
                    <a:pt x="1068033" y="700235"/>
                    <a:pt x="1067103" y="701864"/>
                    <a:pt x="1065939" y="703492"/>
                  </a:cubicBezTo>
                  <a:cubicBezTo>
                    <a:pt x="1064311" y="705818"/>
                    <a:pt x="1062915" y="707912"/>
                    <a:pt x="1061054" y="710239"/>
                  </a:cubicBezTo>
                  <a:cubicBezTo>
                    <a:pt x="1059891" y="711867"/>
                    <a:pt x="1058960" y="713263"/>
                    <a:pt x="1057797" y="714891"/>
                  </a:cubicBezTo>
                  <a:cubicBezTo>
                    <a:pt x="1056169" y="717218"/>
                    <a:pt x="1054308" y="719311"/>
                    <a:pt x="1052446" y="721638"/>
                  </a:cubicBezTo>
                  <a:cubicBezTo>
                    <a:pt x="1051283" y="723033"/>
                    <a:pt x="1050353" y="724429"/>
                    <a:pt x="1049190" y="725825"/>
                  </a:cubicBezTo>
                  <a:cubicBezTo>
                    <a:pt x="1047096" y="728384"/>
                    <a:pt x="1044770" y="730943"/>
                    <a:pt x="1042443" y="733502"/>
                  </a:cubicBezTo>
                  <a:cubicBezTo>
                    <a:pt x="1041512" y="734433"/>
                    <a:pt x="1040815" y="735363"/>
                    <a:pt x="1040117" y="736294"/>
                  </a:cubicBezTo>
                  <a:cubicBezTo>
                    <a:pt x="1037092" y="739783"/>
                    <a:pt x="1033836" y="743040"/>
                    <a:pt x="1030579" y="746297"/>
                  </a:cubicBezTo>
                  <a:cubicBezTo>
                    <a:pt x="1029415" y="747460"/>
                    <a:pt x="1028020" y="748624"/>
                    <a:pt x="1026856" y="750019"/>
                  </a:cubicBezTo>
                  <a:cubicBezTo>
                    <a:pt x="1024763" y="752113"/>
                    <a:pt x="1022669" y="753974"/>
                    <a:pt x="1020575" y="755835"/>
                  </a:cubicBezTo>
                  <a:cubicBezTo>
                    <a:pt x="1018947" y="757231"/>
                    <a:pt x="1017551" y="758627"/>
                    <a:pt x="1015922" y="760023"/>
                  </a:cubicBezTo>
                  <a:cubicBezTo>
                    <a:pt x="1014062" y="761651"/>
                    <a:pt x="1012200" y="763280"/>
                    <a:pt x="1010107" y="764908"/>
                  </a:cubicBezTo>
                  <a:cubicBezTo>
                    <a:pt x="1008478" y="766304"/>
                    <a:pt x="1006617" y="767700"/>
                    <a:pt x="1004989" y="769095"/>
                  </a:cubicBezTo>
                  <a:cubicBezTo>
                    <a:pt x="1003128" y="770491"/>
                    <a:pt x="1001266" y="772120"/>
                    <a:pt x="999173" y="773516"/>
                  </a:cubicBezTo>
                  <a:cubicBezTo>
                    <a:pt x="997312" y="774911"/>
                    <a:pt x="995451" y="776307"/>
                    <a:pt x="993589" y="777470"/>
                  </a:cubicBezTo>
                  <a:cubicBezTo>
                    <a:pt x="991728" y="778866"/>
                    <a:pt x="989867" y="780262"/>
                    <a:pt x="987774" y="781658"/>
                  </a:cubicBezTo>
                  <a:cubicBezTo>
                    <a:pt x="985912" y="783054"/>
                    <a:pt x="983819" y="784217"/>
                    <a:pt x="981958" y="785613"/>
                  </a:cubicBezTo>
                  <a:cubicBezTo>
                    <a:pt x="980096" y="786776"/>
                    <a:pt x="978003" y="788172"/>
                    <a:pt x="976142" y="789335"/>
                  </a:cubicBezTo>
                  <a:cubicBezTo>
                    <a:pt x="974048" y="790498"/>
                    <a:pt x="972187" y="791661"/>
                    <a:pt x="970093" y="793057"/>
                  </a:cubicBezTo>
                  <a:cubicBezTo>
                    <a:pt x="968232" y="794220"/>
                    <a:pt x="966138" y="795383"/>
                    <a:pt x="964045" y="796547"/>
                  </a:cubicBezTo>
                  <a:cubicBezTo>
                    <a:pt x="961951" y="797710"/>
                    <a:pt x="959857" y="798873"/>
                    <a:pt x="957763" y="800036"/>
                  </a:cubicBezTo>
                  <a:cubicBezTo>
                    <a:pt x="955670" y="800967"/>
                    <a:pt x="953809" y="802130"/>
                    <a:pt x="951715" y="803060"/>
                  </a:cubicBezTo>
                  <a:cubicBezTo>
                    <a:pt x="949621" y="804224"/>
                    <a:pt x="947295" y="805154"/>
                    <a:pt x="945201" y="806317"/>
                  </a:cubicBezTo>
                  <a:cubicBezTo>
                    <a:pt x="943107" y="807248"/>
                    <a:pt x="941014" y="808178"/>
                    <a:pt x="938920" y="809109"/>
                  </a:cubicBezTo>
                  <a:cubicBezTo>
                    <a:pt x="936594" y="810039"/>
                    <a:pt x="934500" y="810970"/>
                    <a:pt x="932173" y="811901"/>
                  </a:cubicBezTo>
                  <a:cubicBezTo>
                    <a:pt x="930080" y="812831"/>
                    <a:pt x="927986" y="813529"/>
                    <a:pt x="925892" y="814460"/>
                  </a:cubicBezTo>
                  <a:cubicBezTo>
                    <a:pt x="923566" y="815390"/>
                    <a:pt x="921240" y="816321"/>
                    <a:pt x="918913" y="817019"/>
                  </a:cubicBezTo>
                  <a:cubicBezTo>
                    <a:pt x="916819" y="817716"/>
                    <a:pt x="914726" y="818414"/>
                    <a:pt x="912632" y="819112"/>
                  </a:cubicBezTo>
                  <a:cubicBezTo>
                    <a:pt x="910306" y="819810"/>
                    <a:pt x="907979" y="820741"/>
                    <a:pt x="905420" y="821439"/>
                  </a:cubicBezTo>
                  <a:cubicBezTo>
                    <a:pt x="903327" y="822137"/>
                    <a:pt x="901233" y="822602"/>
                    <a:pt x="898906" y="823300"/>
                  </a:cubicBezTo>
                  <a:cubicBezTo>
                    <a:pt x="896580" y="823998"/>
                    <a:pt x="894021" y="824696"/>
                    <a:pt x="891462" y="825393"/>
                  </a:cubicBezTo>
                  <a:cubicBezTo>
                    <a:pt x="889368" y="825859"/>
                    <a:pt x="887275" y="826324"/>
                    <a:pt x="884948" y="826789"/>
                  </a:cubicBezTo>
                  <a:cubicBezTo>
                    <a:pt x="882389" y="827255"/>
                    <a:pt x="879830" y="827952"/>
                    <a:pt x="877271" y="828418"/>
                  </a:cubicBezTo>
                  <a:cubicBezTo>
                    <a:pt x="875178" y="828883"/>
                    <a:pt x="873084" y="829116"/>
                    <a:pt x="870990" y="829581"/>
                  </a:cubicBezTo>
                  <a:cubicBezTo>
                    <a:pt x="868431" y="830046"/>
                    <a:pt x="865639" y="830512"/>
                    <a:pt x="863080" y="830977"/>
                  </a:cubicBezTo>
                  <a:cubicBezTo>
                    <a:pt x="860987" y="831209"/>
                    <a:pt x="859126" y="831442"/>
                    <a:pt x="857032" y="831675"/>
                  </a:cubicBezTo>
                  <a:cubicBezTo>
                    <a:pt x="844470" y="833303"/>
                    <a:pt x="831675" y="834234"/>
                    <a:pt x="818647" y="834234"/>
                  </a:cubicBezTo>
                  <a:cubicBezTo>
                    <a:pt x="812366" y="834234"/>
                    <a:pt x="806317" y="834001"/>
                    <a:pt x="800269" y="833536"/>
                  </a:cubicBezTo>
                  <a:cubicBezTo>
                    <a:pt x="798175" y="849820"/>
                    <a:pt x="794220" y="865640"/>
                    <a:pt x="788637" y="880528"/>
                  </a:cubicBezTo>
                  <a:lnTo>
                    <a:pt x="788637" y="880528"/>
                  </a:lnTo>
                  <a:cubicBezTo>
                    <a:pt x="787706" y="883320"/>
                    <a:pt x="786543" y="885879"/>
                    <a:pt x="785380" y="888670"/>
                  </a:cubicBezTo>
                  <a:cubicBezTo>
                    <a:pt x="784682" y="890066"/>
                    <a:pt x="784217" y="891462"/>
                    <a:pt x="783519" y="892858"/>
                  </a:cubicBezTo>
                  <a:cubicBezTo>
                    <a:pt x="782821" y="894254"/>
                    <a:pt x="782123" y="895882"/>
                    <a:pt x="781425" y="897278"/>
                  </a:cubicBezTo>
                  <a:cubicBezTo>
                    <a:pt x="780727" y="898674"/>
                    <a:pt x="780029" y="900070"/>
                    <a:pt x="779331" y="901698"/>
                  </a:cubicBezTo>
                  <a:cubicBezTo>
                    <a:pt x="778634" y="903094"/>
                    <a:pt x="777936" y="904490"/>
                    <a:pt x="777005" y="906118"/>
                  </a:cubicBezTo>
                  <a:cubicBezTo>
                    <a:pt x="776307" y="907514"/>
                    <a:pt x="775609" y="908910"/>
                    <a:pt x="774911" y="910306"/>
                  </a:cubicBezTo>
                  <a:cubicBezTo>
                    <a:pt x="773981" y="911934"/>
                    <a:pt x="773050" y="913795"/>
                    <a:pt x="772120" y="915424"/>
                  </a:cubicBezTo>
                  <a:cubicBezTo>
                    <a:pt x="770957" y="917285"/>
                    <a:pt x="769793" y="919378"/>
                    <a:pt x="768630" y="921240"/>
                  </a:cubicBezTo>
                  <a:cubicBezTo>
                    <a:pt x="767700" y="922868"/>
                    <a:pt x="766769" y="924264"/>
                    <a:pt x="765606" y="925892"/>
                  </a:cubicBezTo>
                  <a:cubicBezTo>
                    <a:pt x="764675" y="927056"/>
                    <a:pt x="763977" y="928451"/>
                    <a:pt x="763047" y="929615"/>
                  </a:cubicBezTo>
                  <a:cubicBezTo>
                    <a:pt x="762116" y="931010"/>
                    <a:pt x="761186" y="932406"/>
                    <a:pt x="760255" y="933569"/>
                  </a:cubicBezTo>
                  <a:cubicBezTo>
                    <a:pt x="759325" y="934733"/>
                    <a:pt x="758394" y="936128"/>
                    <a:pt x="757464" y="937292"/>
                  </a:cubicBezTo>
                  <a:cubicBezTo>
                    <a:pt x="756301" y="938687"/>
                    <a:pt x="755370" y="940083"/>
                    <a:pt x="754207" y="941479"/>
                  </a:cubicBezTo>
                  <a:cubicBezTo>
                    <a:pt x="753276" y="942642"/>
                    <a:pt x="752578" y="943573"/>
                    <a:pt x="751648" y="944736"/>
                  </a:cubicBezTo>
                  <a:cubicBezTo>
                    <a:pt x="749787" y="947062"/>
                    <a:pt x="747926" y="949156"/>
                    <a:pt x="745832" y="951250"/>
                  </a:cubicBezTo>
                  <a:cubicBezTo>
                    <a:pt x="744901" y="952180"/>
                    <a:pt x="743971" y="953111"/>
                    <a:pt x="743040" y="954274"/>
                  </a:cubicBezTo>
                  <a:cubicBezTo>
                    <a:pt x="741877" y="955670"/>
                    <a:pt x="740481" y="957066"/>
                    <a:pt x="739318" y="958229"/>
                  </a:cubicBezTo>
                  <a:cubicBezTo>
                    <a:pt x="738388" y="959159"/>
                    <a:pt x="737224" y="960322"/>
                    <a:pt x="736294" y="961253"/>
                  </a:cubicBezTo>
                  <a:cubicBezTo>
                    <a:pt x="734898" y="962416"/>
                    <a:pt x="733735" y="963812"/>
                    <a:pt x="732339" y="964975"/>
                  </a:cubicBezTo>
                  <a:cubicBezTo>
                    <a:pt x="731408" y="965906"/>
                    <a:pt x="730478" y="966836"/>
                    <a:pt x="729315" y="967767"/>
                  </a:cubicBezTo>
                  <a:cubicBezTo>
                    <a:pt x="727454" y="969395"/>
                    <a:pt x="725592" y="971024"/>
                    <a:pt x="723731" y="972652"/>
                  </a:cubicBezTo>
                  <a:cubicBezTo>
                    <a:pt x="722801" y="973583"/>
                    <a:pt x="721870" y="974281"/>
                    <a:pt x="720707" y="975211"/>
                  </a:cubicBezTo>
                  <a:cubicBezTo>
                    <a:pt x="718846" y="976607"/>
                    <a:pt x="716985" y="978235"/>
                    <a:pt x="715124" y="979631"/>
                  </a:cubicBezTo>
                  <a:cubicBezTo>
                    <a:pt x="714193" y="980329"/>
                    <a:pt x="713030" y="981027"/>
                    <a:pt x="712100" y="981958"/>
                  </a:cubicBezTo>
                  <a:cubicBezTo>
                    <a:pt x="710471" y="983121"/>
                    <a:pt x="708843" y="984284"/>
                    <a:pt x="707214" y="985447"/>
                  </a:cubicBezTo>
                  <a:cubicBezTo>
                    <a:pt x="706284" y="986145"/>
                    <a:pt x="705121" y="986843"/>
                    <a:pt x="703957" y="987541"/>
                  </a:cubicBezTo>
                  <a:cubicBezTo>
                    <a:pt x="702096" y="988704"/>
                    <a:pt x="700235" y="989867"/>
                    <a:pt x="698374" y="991030"/>
                  </a:cubicBezTo>
                  <a:cubicBezTo>
                    <a:pt x="697443" y="991496"/>
                    <a:pt x="696746" y="992194"/>
                    <a:pt x="695815" y="992659"/>
                  </a:cubicBezTo>
                  <a:cubicBezTo>
                    <a:pt x="693256" y="994287"/>
                    <a:pt x="690464" y="995916"/>
                    <a:pt x="687673" y="997312"/>
                  </a:cubicBezTo>
                  <a:cubicBezTo>
                    <a:pt x="686742" y="997777"/>
                    <a:pt x="686044" y="998242"/>
                    <a:pt x="685114" y="998708"/>
                  </a:cubicBezTo>
                  <a:cubicBezTo>
                    <a:pt x="683020" y="999871"/>
                    <a:pt x="681159" y="1000801"/>
                    <a:pt x="679065" y="1001732"/>
                  </a:cubicBezTo>
                  <a:cubicBezTo>
                    <a:pt x="677902" y="1002197"/>
                    <a:pt x="676971" y="1002662"/>
                    <a:pt x="675808" y="1003360"/>
                  </a:cubicBezTo>
                  <a:cubicBezTo>
                    <a:pt x="673715" y="1004291"/>
                    <a:pt x="671854" y="1005221"/>
                    <a:pt x="669760" y="1006152"/>
                  </a:cubicBezTo>
                  <a:cubicBezTo>
                    <a:pt x="668829" y="1006617"/>
                    <a:pt x="667666" y="1007082"/>
                    <a:pt x="666736" y="1007548"/>
                  </a:cubicBezTo>
                  <a:cubicBezTo>
                    <a:pt x="663711" y="1008711"/>
                    <a:pt x="660920" y="1009874"/>
                    <a:pt x="657895" y="1011037"/>
                  </a:cubicBezTo>
                  <a:cubicBezTo>
                    <a:pt x="657895" y="1011037"/>
                    <a:pt x="657430" y="1011037"/>
                    <a:pt x="657197" y="1011270"/>
                  </a:cubicBezTo>
                  <a:cubicBezTo>
                    <a:pt x="654406" y="1012200"/>
                    <a:pt x="651382" y="1013364"/>
                    <a:pt x="648357" y="1014294"/>
                  </a:cubicBezTo>
                  <a:cubicBezTo>
                    <a:pt x="647427" y="1014527"/>
                    <a:pt x="646264" y="1014992"/>
                    <a:pt x="645333" y="1015225"/>
                  </a:cubicBezTo>
                  <a:cubicBezTo>
                    <a:pt x="643007" y="1015923"/>
                    <a:pt x="640913" y="1016620"/>
                    <a:pt x="638587" y="1017086"/>
                  </a:cubicBezTo>
                  <a:cubicBezTo>
                    <a:pt x="637423" y="1017318"/>
                    <a:pt x="636493" y="1017551"/>
                    <a:pt x="635330" y="1018016"/>
                  </a:cubicBezTo>
                  <a:cubicBezTo>
                    <a:pt x="632771" y="1018714"/>
                    <a:pt x="630444" y="1019179"/>
                    <a:pt x="627885" y="1019645"/>
                  </a:cubicBezTo>
                  <a:cubicBezTo>
                    <a:pt x="627187" y="1019645"/>
                    <a:pt x="626489" y="1020110"/>
                    <a:pt x="625559" y="1020110"/>
                  </a:cubicBezTo>
                  <a:cubicBezTo>
                    <a:pt x="622302" y="1020808"/>
                    <a:pt x="619045" y="1021273"/>
                    <a:pt x="615788" y="1021738"/>
                  </a:cubicBezTo>
                  <a:cubicBezTo>
                    <a:pt x="615090" y="1021738"/>
                    <a:pt x="614160" y="1021738"/>
                    <a:pt x="613462" y="1021971"/>
                  </a:cubicBezTo>
                  <a:cubicBezTo>
                    <a:pt x="610903" y="1022436"/>
                    <a:pt x="608344" y="1022669"/>
                    <a:pt x="605785" y="1022902"/>
                  </a:cubicBezTo>
                  <a:cubicBezTo>
                    <a:pt x="604622" y="1022902"/>
                    <a:pt x="603458" y="1022902"/>
                    <a:pt x="602528" y="1023134"/>
                  </a:cubicBezTo>
                  <a:cubicBezTo>
                    <a:pt x="600202" y="1023134"/>
                    <a:pt x="597643" y="1023600"/>
                    <a:pt x="595316" y="1023600"/>
                  </a:cubicBezTo>
                  <a:cubicBezTo>
                    <a:pt x="594386" y="1023600"/>
                    <a:pt x="593222" y="1023600"/>
                    <a:pt x="592292" y="1023600"/>
                  </a:cubicBezTo>
                  <a:cubicBezTo>
                    <a:pt x="588802" y="1023600"/>
                    <a:pt x="585546" y="1023832"/>
                    <a:pt x="582056" y="1023832"/>
                  </a:cubicBezTo>
                  <a:lnTo>
                    <a:pt x="582056" y="1023832"/>
                  </a:lnTo>
                  <a:cubicBezTo>
                    <a:pt x="578566" y="1023832"/>
                    <a:pt x="575077" y="1023832"/>
                    <a:pt x="571820" y="1023600"/>
                  </a:cubicBezTo>
                  <a:cubicBezTo>
                    <a:pt x="570657" y="1023600"/>
                    <a:pt x="569726" y="1023600"/>
                    <a:pt x="568563" y="1023600"/>
                  </a:cubicBezTo>
                  <a:cubicBezTo>
                    <a:pt x="566237" y="1023600"/>
                    <a:pt x="563678" y="1023367"/>
                    <a:pt x="561351" y="1023134"/>
                  </a:cubicBezTo>
                  <a:cubicBezTo>
                    <a:pt x="560188" y="1023134"/>
                    <a:pt x="559025" y="1023134"/>
                    <a:pt x="557862" y="1022902"/>
                  </a:cubicBezTo>
                  <a:cubicBezTo>
                    <a:pt x="555303" y="1022669"/>
                    <a:pt x="552744" y="1022204"/>
                    <a:pt x="550417" y="1021971"/>
                  </a:cubicBezTo>
                  <a:cubicBezTo>
                    <a:pt x="549487" y="1021971"/>
                    <a:pt x="548789" y="1021971"/>
                    <a:pt x="547858" y="1021506"/>
                  </a:cubicBezTo>
                  <a:cubicBezTo>
                    <a:pt x="544601" y="1021041"/>
                    <a:pt x="541345" y="1020343"/>
                    <a:pt x="538088" y="1019877"/>
                  </a:cubicBezTo>
                  <a:cubicBezTo>
                    <a:pt x="537157" y="1019877"/>
                    <a:pt x="536459" y="1019412"/>
                    <a:pt x="535529" y="1019412"/>
                  </a:cubicBezTo>
                  <a:cubicBezTo>
                    <a:pt x="533202" y="1018947"/>
                    <a:pt x="530643" y="1018482"/>
                    <a:pt x="528317" y="1017784"/>
                  </a:cubicBezTo>
                  <a:cubicBezTo>
                    <a:pt x="527154" y="1017551"/>
                    <a:pt x="525991" y="1017318"/>
                    <a:pt x="524827" y="1016853"/>
                  </a:cubicBezTo>
                  <a:cubicBezTo>
                    <a:pt x="522734" y="1016388"/>
                    <a:pt x="520640" y="1015690"/>
                    <a:pt x="518314" y="1014992"/>
                  </a:cubicBezTo>
                  <a:cubicBezTo>
                    <a:pt x="517150" y="1014759"/>
                    <a:pt x="516220" y="1014294"/>
                    <a:pt x="515057" y="1014061"/>
                  </a:cubicBezTo>
                  <a:cubicBezTo>
                    <a:pt x="512265" y="1013131"/>
                    <a:pt x="509706" y="1012200"/>
                    <a:pt x="506914" y="1011270"/>
                  </a:cubicBezTo>
                  <a:cubicBezTo>
                    <a:pt x="506217" y="1011270"/>
                    <a:pt x="505751" y="1010805"/>
                    <a:pt x="505053" y="1010572"/>
                  </a:cubicBezTo>
                  <a:cubicBezTo>
                    <a:pt x="502262" y="1009641"/>
                    <a:pt x="499703" y="1008478"/>
                    <a:pt x="496911" y="1007315"/>
                  </a:cubicBezTo>
                  <a:cubicBezTo>
                    <a:pt x="495748" y="1006850"/>
                    <a:pt x="494817" y="1006385"/>
                    <a:pt x="493654" y="1005919"/>
                  </a:cubicBezTo>
                  <a:cubicBezTo>
                    <a:pt x="491793" y="1004989"/>
                    <a:pt x="489932" y="1004291"/>
                    <a:pt x="488071" y="1003360"/>
                  </a:cubicBezTo>
                  <a:cubicBezTo>
                    <a:pt x="486908" y="1002895"/>
                    <a:pt x="485745" y="1002197"/>
                    <a:pt x="484581" y="1001732"/>
                  </a:cubicBezTo>
                  <a:cubicBezTo>
                    <a:pt x="482720" y="1000801"/>
                    <a:pt x="480859" y="999871"/>
                    <a:pt x="478998" y="998940"/>
                  </a:cubicBezTo>
                  <a:cubicBezTo>
                    <a:pt x="478067" y="998475"/>
                    <a:pt x="476904" y="997777"/>
                    <a:pt x="475974" y="997312"/>
                  </a:cubicBezTo>
                  <a:cubicBezTo>
                    <a:pt x="473415" y="995916"/>
                    <a:pt x="470623" y="994287"/>
                    <a:pt x="468064" y="992892"/>
                  </a:cubicBezTo>
                  <a:cubicBezTo>
                    <a:pt x="467134" y="992194"/>
                    <a:pt x="465970" y="991496"/>
                    <a:pt x="465040" y="991030"/>
                  </a:cubicBezTo>
                  <a:cubicBezTo>
                    <a:pt x="463411" y="990100"/>
                    <a:pt x="461783" y="988937"/>
                    <a:pt x="460154" y="987774"/>
                  </a:cubicBezTo>
                  <a:cubicBezTo>
                    <a:pt x="458991" y="987076"/>
                    <a:pt x="457828" y="986145"/>
                    <a:pt x="456665" y="985447"/>
                  </a:cubicBezTo>
                  <a:cubicBezTo>
                    <a:pt x="455269" y="984517"/>
                    <a:pt x="453873" y="983353"/>
                    <a:pt x="452245" y="982423"/>
                  </a:cubicBezTo>
                  <a:cubicBezTo>
                    <a:pt x="451082" y="981492"/>
                    <a:pt x="449919" y="980794"/>
                    <a:pt x="448755" y="979864"/>
                  </a:cubicBezTo>
                  <a:cubicBezTo>
                    <a:pt x="447127" y="978701"/>
                    <a:pt x="445731" y="977305"/>
                    <a:pt x="444103" y="976142"/>
                  </a:cubicBezTo>
                  <a:cubicBezTo>
                    <a:pt x="442474" y="974746"/>
                    <a:pt x="440846" y="973583"/>
                    <a:pt x="439217" y="972187"/>
                  </a:cubicBezTo>
                  <a:cubicBezTo>
                    <a:pt x="437821" y="970791"/>
                    <a:pt x="436193" y="969628"/>
                    <a:pt x="434797" y="968232"/>
                  </a:cubicBezTo>
                  <a:cubicBezTo>
                    <a:pt x="433634" y="967302"/>
                    <a:pt x="432471" y="966138"/>
                    <a:pt x="431308" y="964975"/>
                  </a:cubicBezTo>
                  <a:cubicBezTo>
                    <a:pt x="430144" y="963812"/>
                    <a:pt x="428981" y="962882"/>
                    <a:pt x="427818" y="961718"/>
                  </a:cubicBezTo>
                  <a:cubicBezTo>
                    <a:pt x="426655" y="960555"/>
                    <a:pt x="425492" y="959392"/>
                    <a:pt x="424329" y="958229"/>
                  </a:cubicBezTo>
                  <a:cubicBezTo>
                    <a:pt x="423165" y="957066"/>
                    <a:pt x="422235" y="955902"/>
                    <a:pt x="421072" y="954972"/>
                  </a:cubicBezTo>
                  <a:cubicBezTo>
                    <a:pt x="419908" y="953809"/>
                    <a:pt x="418745" y="952645"/>
                    <a:pt x="417815" y="951482"/>
                  </a:cubicBezTo>
                  <a:cubicBezTo>
                    <a:pt x="416186" y="949621"/>
                    <a:pt x="414558" y="947760"/>
                    <a:pt x="412929" y="945899"/>
                  </a:cubicBezTo>
                  <a:cubicBezTo>
                    <a:pt x="411766" y="944271"/>
                    <a:pt x="410370" y="942875"/>
                    <a:pt x="409207" y="941246"/>
                  </a:cubicBezTo>
                  <a:cubicBezTo>
                    <a:pt x="408277" y="940083"/>
                    <a:pt x="407346" y="938920"/>
                    <a:pt x="406648" y="937989"/>
                  </a:cubicBezTo>
                  <a:cubicBezTo>
                    <a:pt x="405485" y="936594"/>
                    <a:pt x="404554" y="935198"/>
                    <a:pt x="403391" y="933802"/>
                  </a:cubicBezTo>
                  <a:cubicBezTo>
                    <a:pt x="402693" y="932639"/>
                    <a:pt x="401763" y="931476"/>
                    <a:pt x="401065" y="930545"/>
                  </a:cubicBezTo>
                  <a:cubicBezTo>
                    <a:pt x="400134" y="929149"/>
                    <a:pt x="398971" y="927521"/>
                    <a:pt x="398041" y="926125"/>
                  </a:cubicBezTo>
                  <a:cubicBezTo>
                    <a:pt x="397343" y="924962"/>
                    <a:pt x="396645" y="923799"/>
                    <a:pt x="395947" y="922868"/>
                  </a:cubicBezTo>
                  <a:cubicBezTo>
                    <a:pt x="394086" y="920076"/>
                    <a:pt x="392457" y="917285"/>
                    <a:pt x="390829" y="914260"/>
                  </a:cubicBezTo>
                  <a:cubicBezTo>
                    <a:pt x="390131" y="913097"/>
                    <a:pt x="389666" y="912167"/>
                    <a:pt x="388968" y="911004"/>
                  </a:cubicBezTo>
                  <a:cubicBezTo>
                    <a:pt x="388037" y="909375"/>
                    <a:pt x="387107" y="907747"/>
                    <a:pt x="386409" y="906118"/>
                  </a:cubicBezTo>
                  <a:cubicBezTo>
                    <a:pt x="385711" y="904955"/>
                    <a:pt x="385246" y="903792"/>
                    <a:pt x="384548" y="902629"/>
                  </a:cubicBezTo>
                  <a:cubicBezTo>
                    <a:pt x="383850" y="901000"/>
                    <a:pt x="382919" y="899372"/>
                    <a:pt x="382221" y="897743"/>
                  </a:cubicBezTo>
                  <a:cubicBezTo>
                    <a:pt x="381756" y="896580"/>
                    <a:pt x="381058" y="895417"/>
                    <a:pt x="380593" y="894254"/>
                  </a:cubicBezTo>
                  <a:cubicBezTo>
                    <a:pt x="379895" y="892625"/>
                    <a:pt x="378964" y="890764"/>
                    <a:pt x="378267" y="889136"/>
                  </a:cubicBezTo>
                  <a:cubicBezTo>
                    <a:pt x="378267" y="888670"/>
                    <a:pt x="377801" y="888205"/>
                    <a:pt x="377569" y="887507"/>
                  </a:cubicBezTo>
                  <a:cubicBezTo>
                    <a:pt x="370822" y="870758"/>
                    <a:pt x="365937" y="852844"/>
                    <a:pt x="363378" y="834234"/>
                  </a:cubicBezTo>
                  <a:cubicBezTo>
                    <a:pt x="357329" y="834699"/>
                    <a:pt x="351281" y="834932"/>
                    <a:pt x="345000" y="834932"/>
                  </a:cubicBezTo>
                  <a:cubicBezTo>
                    <a:pt x="331739" y="834932"/>
                    <a:pt x="318944" y="834001"/>
                    <a:pt x="306149" y="832373"/>
                  </a:cubicBezTo>
                  <a:cubicBezTo>
                    <a:pt x="304288" y="832140"/>
                    <a:pt x="302427" y="831907"/>
                    <a:pt x="300566" y="831675"/>
                  </a:cubicBezTo>
                  <a:cubicBezTo>
                    <a:pt x="297774" y="831209"/>
                    <a:pt x="294983" y="830744"/>
                    <a:pt x="292424" y="830279"/>
                  </a:cubicBezTo>
                  <a:cubicBezTo>
                    <a:pt x="290330" y="829814"/>
                    <a:pt x="288469" y="829581"/>
                    <a:pt x="286375" y="829116"/>
                  </a:cubicBezTo>
                  <a:cubicBezTo>
                    <a:pt x="283816" y="828650"/>
                    <a:pt x="281025" y="827952"/>
                    <a:pt x="278466" y="827255"/>
                  </a:cubicBezTo>
                  <a:cubicBezTo>
                    <a:pt x="276372" y="826789"/>
                    <a:pt x="274511" y="826324"/>
                    <a:pt x="272417" y="825859"/>
                  </a:cubicBezTo>
                  <a:cubicBezTo>
                    <a:pt x="269858" y="825161"/>
                    <a:pt x="267299" y="824463"/>
                    <a:pt x="264740" y="823765"/>
                  </a:cubicBezTo>
                  <a:cubicBezTo>
                    <a:pt x="262646" y="823300"/>
                    <a:pt x="260785" y="822602"/>
                    <a:pt x="258691" y="822137"/>
                  </a:cubicBezTo>
                  <a:cubicBezTo>
                    <a:pt x="256133" y="821439"/>
                    <a:pt x="253806" y="820508"/>
                    <a:pt x="251247" y="819810"/>
                  </a:cubicBezTo>
                  <a:cubicBezTo>
                    <a:pt x="249153" y="819112"/>
                    <a:pt x="247292" y="818414"/>
                    <a:pt x="245199" y="817716"/>
                  </a:cubicBezTo>
                  <a:cubicBezTo>
                    <a:pt x="242640" y="816786"/>
                    <a:pt x="240313" y="815855"/>
                    <a:pt x="237987" y="814925"/>
                  </a:cubicBezTo>
                  <a:cubicBezTo>
                    <a:pt x="236126" y="814227"/>
                    <a:pt x="234032" y="813296"/>
                    <a:pt x="232171" y="812599"/>
                  </a:cubicBezTo>
                  <a:cubicBezTo>
                    <a:pt x="229845" y="811668"/>
                    <a:pt x="227518" y="810505"/>
                    <a:pt x="225192" y="809574"/>
                  </a:cubicBezTo>
                  <a:cubicBezTo>
                    <a:pt x="223331" y="808644"/>
                    <a:pt x="221237" y="807946"/>
                    <a:pt x="219376" y="807015"/>
                  </a:cubicBezTo>
                  <a:cubicBezTo>
                    <a:pt x="217050" y="805852"/>
                    <a:pt x="214723" y="804921"/>
                    <a:pt x="212397" y="803758"/>
                  </a:cubicBezTo>
                  <a:cubicBezTo>
                    <a:pt x="210536" y="802828"/>
                    <a:pt x="208675" y="801897"/>
                    <a:pt x="206814" y="800967"/>
                  </a:cubicBezTo>
                  <a:cubicBezTo>
                    <a:pt x="204487" y="799803"/>
                    <a:pt x="202394" y="798640"/>
                    <a:pt x="200067" y="797477"/>
                  </a:cubicBezTo>
                  <a:cubicBezTo>
                    <a:pt x="198206" y="796547"/>
                    <a:pt x="196345" y="795383"/>
                    <a:pt x="194484" y="794220"/>
                  </a:cubicBezTo>
                  <a:cubicBezTo>
                    <a:pt x="192390" y="793057"/>
                    <a:pt x="190064" y="791661"/>
                    <a:pt x="187970" y="790265"/>
                  </a:cubicBezTo>
                  <a:cubicBezTo>
                    <a:pt x="186109" y="789102"/>
                    <a:pt x="184481" y="787939"/>
                    <a:pt x="182619" y="786776"/>
                  </a:cubicBezTo>
                  <a:cubicBezTo>
                    <a:pt x="180526" y="785380"/>
                    <a:pt x="178432" y="783984"/>
                    <a:pt x="176338" y="782588"/>
                  </a:cubicBezTo>
                  <a:cubicBezTo>
                    <a:pt x="174477" y="781425"/>
                    <a:pt x="172849" y="780029"/>
                    <a:pt x="171220" y="778866"/>
                  </a:cubicBezTo>
                  <a:cubicBezTo>
                    <a:pt x="169127" y="777470"/>
                    <a:pt x="167033" y="775842"/>
                    <a:pt x="165172" y="774446"/>
                  </a:cubicBezTo>
                  <a:cubicBezTo>
                    <a:pt x="163543" y="773050"/>
                    <a:pt x="161915" y="771887"/>
                    <a:pt x="160286" y="770491"/>
                  </a:cubicBezTo>
                  <a:cubicBezTo>
                    <a:pt x="158425" y="768863"/>
                    <a:pt x="156332" y="767467"/>
                    <a:pt x="154470" y="765839"/>
                  </a:cubicBezTo>
                  <a:cubicBezTo>
                    <a:pt x="152842" y="764443"/>
                    <a:pt x="151214" y="763047"/>
                    <a:pt x="149585" y="761651"/>
                  </a:cubicBezTo>
                  <a:cubicBezTo>
                    <a:pt x="147724" y="760023"/>
                    <a:pt x="145863" y="758394"/>
                    <a:pt x="144002" y="756766"/>
                  </a:cubicBezTo>
                  <a:cubicBezTo>
                    <a:pt x="142373" y="755370"/>
                    <a:pt x="140978" y="753974"/>
                    <a:pt x="139582" y="752346"/>
                  </a:cubicBezTo>
                  <a:cubicBezTo>
                    <a:pt x="137721" y="750485"/>
                    <a:pt x="135860" y="748856"/>
                    <a:pt x="134231" y="746995"/>
                  </a:cubicBezTo>
                  <a:cubicBezTo>
                    <a:pt x="133068" y="745832"/>
                    <a:pt x="131905" y="744436"/>
                    <a:pt x="130509" y="743273"/>
                  </a:cubicBezTo>
                  <a:cubicBezTo>
                    <a:pt x="127019" y="739551"/>
                    <a:pt x="123530" y="735828"/>
                    <a:pt x="120273" y="731874"/>
                  </a:cubicBezTo>
                  <a:cubicBezTo>
                    <a:pt x="118877" y="730245"/>
                    <a:pt x="117249" y="728617"/>
                    <a:pt x="115853" y="726756"/>
                  </a:cubicBezTo>
                  <a:cubicBezTo>
                    <a:pt x="114457" y="724895"/>
                    <a:pt x="112829" y="723033"/>
                    <a:pt x="111433" y="721172"/>
                  </a:cubicBezTo>
                  <a:cubicBezTo>
                    <a:pt x="110037" y="719311"/>
                    <a:pt x="108641" y="717683"/>
                    <a:pt x="107245" y="715822"/>
                  </a:cubicBezTo>
                  <a:cubicBezTo>
                    <a:pt x="105850" y="713961"/>
                    <a:pt x="104454" y="712100"/>
                    <a:pt x="103058" y="710239"/>
                  </a:cubicBezTo>
                  <a:cubicBezTo>
                    <a:pt x="101662" y="708377"/>
                    <a:pt x="100266" y="706516"/>
                    <a:pt x="99103" y="704655"/>
                  </a:cubicBezTo>
                  <a:cubicBezTo>
                    <a:pt x="97707" y="702794"/>
                    <a:pt x="96544" y="700700"/>
                    <a:pt x="95381" y="698839"/>
                  </a:cubicBezTo>
                  <a:cubicBezTo>
                    <a:pt x="93985" y="696978"/>
                    <a:pt x="92822" y="694885"/>
                    <a:pt x="91659" y="693023"/>
                  </a:cubicBezTo>
                  <a:cubicBezTo>
                    <a:pt x="90495" y="691162"/>
                    <a:pt x="89332" y="689069"/>
                    <a:pt x="88169" y="686975"/>
                  </a:cubicBezTo>
                  <a:cubicBezTo>
                    <a:pt x="87006" y="684881"/>
                    <a:pt x="85843" y="683020"/>
                    <a:pt x="84680" y="680926"/>
                  </a:cubicBezTo>
                  <a:cubicBezTo>
                    <a:pt x="83516" y="678833"/>
                    <a:pt x="82586" y="676972"/>
                    <a:pt x="81423" y="674878"/>
                  </a:cubicBezTo>
                  <a:cubicBezTo>
                    <a:pt x="80260" y="672784"/>
                    <a:pt x="79329" y="670690"/>
                    <a:pt x="78166" y="668597"/>
                  </a:cubicBezTo>
                  <a:cubicBezTo>
                    <a:pt x="77235" y="666503"/>
                    <a:pt x="76072" y="664409"/>
                    <a:pt x="75142" y="662315"/>
                  </a:cubicBezTo>
                  <a:cubicBezTo>
                    <a:pt x="74211" y="660222"/>
                    <a:pt x="73048" y="657895"/>
                    <a:pt x="72117" y="655802"/>
                  </a:cubicBezTo>
                  <a:cubicBezTo>
                    <a:pt x="71187" y="653708"/>
                    <a:pt x="70256" y="651614"/>
                    <a:pt x="69326" y="649520"/>
                  </a:cubicBezTo>
                  <a:cubicBezTo>
                    <a:pt x="68395" y="647194"/>
                    <a:pt x="67465" y="645100"/>
                    <a:pt x="66767" y="642774"/>
                  </a:cubicBezTo>
                  <a:cubicBezTo>
                    <a:pt x="65836" y="640680"/>
                    <a:pt x="65138" y="638354"/>
                    <a:pt x="64440" y="636260"/>
                  </a:cubicBezTo>
                  <a:cubicBezTo>
                    <a:pt x="63510" y="633934"/>
                    <a:pt x="62812" y="631607"/>
                    <a:pt x="62114" y="629281"/>
                  </a:cubicBezTo>
                  <a:cubicBezTo>
                    <a:pt x="61416" y="627187"/>
                    <a:pt x="60718" y="624861"/>
                    <a:pt x="60020" y="622767"/>
                  </a:cubicBezTo>
                  <a:cubicBezTo>
                    <a:pt x="59322" y="620441"/>
                    <a:pt x="58624" y="618115"/>
                    <a:pt x="57926" y="615556"/>
                  </a:cubicBezTo>
                  <a:cubicBezTo>
                    <a:pt x="57229" y="613462"/>
                    <a:pt x="56763" y="611136"/>
                    <a:pt x="56065" y="608809"/>
                  </a:cubicBezTo>
                  <a:cubicBezTo>
                    <a:pt x="55367" y="606483"/>
                    <a:pt x="54902" y="603924"/>
                    <a:pt x="54437" y="601597"/>
                  </a:cubicBezTo>
                  <a:cubicBezTo>
                    <a:pt x="53972" y="599271"/>
                    <a:pt x="53506" y="597177"/>
                    <a:pt x="53041" y="594851"/>
                  </a:cubicBezTo>
                  <a:cubicBezTo>
                    <a:pt x="52576" y="592292"/>
                    <a:pt x="52111" y="589733"/>
                    <a:pt x="51645" y="587174"/>
                  </a:cubicBezTo>
                  <a:cubicBezTo>
                    <a:pt x="51180" y="584848"/>
                    <a:pt x="50947" y="582754"/>
                    <a:pt x="50482" y="580428"/>
                  </a:cubicBezTo>
                  <a:cubicBezTo>
                    <a:pt x="50017" y="577869"/>
                    <a:pt x="49784" y="575077"/>
                    <a:pt x="49552" y="572518"/>
                  </a:cubicBezTo>
                  <a:cubicBezTo>
                    <a:pt x="49319" y="570424"/>
                    <a:pt x="49086" y="568098"/>
                    <a:pt x="48854" y="566004"/>
                  </a:cubicBezTo>
                  <a:cubicBezTo>
                    <a:pt x="48621" y="563212"/>
                    <a:pt x="48388" y="560188"/>
                    <a:pt x="48156" y="557396"/>
                  </a:cubicBezTo>
                  <a:cubicBezTo>
                    <a:pt x="48156" y="555303"/>
                    <a:pt x="47923" y="553442"/>
                    <a:pt x="47690" y="551348"/>
                  </a:cubicBezTo>
                  <a:cubicBezTo>
                    <a:pt x="47690" y="547626"/>
                    <a:pt x="47458" y="543671"/>
                    <a:pt x="47458" y="539716"/>
                  </a:cubicBezTo>
                  <a:cubicBezTo>
                    <a:pt x="47458" y="538553"/>
                    <a:pt x="47458" y="537622"/>
                    <a:pt x="47458" y="536459"/>
                  </a:cubicBezTo>
                  <a:cubicBezTo>
                    <a:pt x="47458" y="535296"/>
                    <a:pt x="47458" y="534365"/>
                    <a:pt x="47458" y="533202"/>
                  </a:cubicBezTo>
                  <a:cubicBezTo>
                    <a:pt x="47458" y="529248"/>
                    <a:pt x="47458" y="525525"/>
                    <a:pt x="47690" y="521570"/>
                  </a:cubicBezTo>
                  <a:cubicBezTo>
                    <a:pt x="47690" y="519477"/>
                    <a:pt x="47923" y="517616"/>
                    <a:pt x="48156" y="515522"/>
                  </a:cubicBezTo>
                  <a:cubicBezTo>
                    <a:pt x="48156" y="512730"/>
                    <a:pt x="48621" y="509706"/>
                    <a:pt x="48854" y="506914"/>
                  </a:cubicBezTo>
                  <a:cubicBezTo>
                    <a:pt x="48854" y="504821"/>
                    <a:pt x="49319" y="502494"/>
                    <a:pt x="49552" y="500401"/>
                  </a:cubicBezTo>
                  <a:cubicBezTo>
                    <a:pt x="49784" y="497842"/>
                    <a:pt x="50249" y="495050"/>
                    <a:pt x="50482" y="492491"/>
                  </a:cubicBezTo>
                  <a:cubicBezTo>
                    <a:pt x="50715" y="490165"/>
                    <a:pt x="51180" y="488071"/>
                    <a:pt x="51645" y="485744"/>
                  </a:cubicBezTo>
                  <a:cubicBezTo>
                    <a:pt x="52111" y="483186"/>
                    <a:pt x="52576" y="480627"/>
                    <a:pt x="53041" y="478068"/>
                  </a:cubicBezTo>
                  <a:cubicBezTo>
                    <a:pt x="53506" y="475741"/>
                    <a:pt x="53972" y="473647"/>
                    <a:pt x="54437" y="471321"/>
                  </a:cubicBezTo>
                  <a:cubicBezTo>
                    <a:pt x="54902" y="468995"/>
                    <a:pt x="55600" y="466436"/>
                    <a:pt x="56065" y="464109"/>
                  </a:cubicBezTo>
                  <a:cubicBezTo>
                    <a:pt x="56531" y="461783"/>
                    <a:pt x="57229" y="459689"/>
                    <a:pt x="57926" y="457363"/>
                  </a:cubicBezTo>
                  <a:cubicBezTo>
                    <a:pt x="58624" y="455036"/>
                    <a:pt x="59322" y="452710"/>
                    <a:pt x="60020" y="450151"/>
                  </a:cubicBezTo>
                  <a:cubicBezTo>
                    <a:pt x="60718" y="447825"/>
                    <a:pt x="61416" y="445731"/>
                    <a:pt x="62114" y="443637"/>
                  </a:cubicBezTo>
                  <a:cubicBezTo>
                    <a:pt x="62812" y="441311"/>
                    <a:pt x="63742" y="438985"/>
                    <a:pt x="64440" y="436658"/>
                  </a:cubicBezTo>
                  <a:cubicBezTo>
                    <a:pt x="65138" y="434565"/>
                    <a:pt x="66069" y="432238"/>
                    <a:pt x="66767" y="430144"/>
                  </a:cubicBezTo>
                  <a:cubicBezTo>
                    <a:pt x="67697" y="427818"/>
                    <a:pt x="68395" y="425724"/>
                    <a:pt x="69326" y="423398"/>
                  </a:cubicBezTo>
                  <a:cubicBezTo>
                    <a:pt x="70256" y="421304"/>
                    <a:pt x="71187" y="419211"/>
                    <a:pt x="72117" y="417117"/>
                  </a:cubicBezTo>
                  <a:cubicBezTo>
                    <a:pt x="73048" y="415023"/>
                    <a:pt x="73978" y="412697"/>
                    <a:pt x="75142" y="410603"/>
                  </a:cubicBezTo>
                  <a:cubicBezTo>
                    <a:pt x="76072" y="408509"/>
                    <a:pt x="77003" y="406416"/>
                    <a:pt x="78166" y="404322"/>
                  </a:cubicBezTo>
                  <a:cubicBezTo>
                    <a:pt x="79329" y="402228"/>
                    <a:pt x="80260" y="400134"/>
                    <a:pt x="81423" y="398041"/>
                  </a:cubicBezTo>
                  <a:cubicBezTo>
                    <a:pt x="82586" y="395947"/>
                    <a:pt x="83516" y="393853"/>
                    <a:pt x="84680" y="391992"/>
                  </a:cubicBezTo>
                  <a:cubicBezTo>
                    <a:pt x="85843" y="389898"/>
                    <a:pt x="87006" y="388037"/>
                    <a:pt x="88169" y="385944"/>
                  </a:cubicBezTo>
                  <a:cubicBezTo>
                    <a:pt x="89332" y="383850"/>
                    <a:pt x="90495" y="381989"/>
                    <a:pt x="91659" y="379895"/>
                  </a:cubicBezTo>
                  <a:cubicBezTo>
                    <a:pt x="92822" y="378034"/>
                    <a:pt x="94218" y="375940"/>
                    <a:pt x="95381" y="374079"/>
                  </a:cubicBezTo>
                  <a:cubicBezTo>
                    <a:pt x="96544" y="372218"/>
                    <a:pt x="97940" y="370124"/>
                    <a:pt x="99103" y="368263"/>
                  </a:cubicBezTo>
                  <a:cubicBezTo>
                    <a:pt x="100499" y="366402"/>
                    <a:pt x="101662" y="364541"/>
                    <a:pt x="103058" y="362680"/>
                  </a:cubicBezTo>
                  <a:cubicBezTo>
                    <a:pt x="104454" y="360819"/>
                    <a:pt x="105850" y="358958"/>
                    <a:pt x="107245" y="357097"/>
                  </a:cubicBezTo>
                  <a:cubicBezTo>
                    <a:pt x="108641" y="355236"/>
                    <a:pt x="110037" y="353374"/>
                    <a:pt x="111433" y="351746"/>
                  </a:cubicBezTo>
                  <a:cubicBezTo>
                    <a:pt x="112829" y="349885"/>
                    <a:pt x="114224" y="348024"/>
                    <a:pt x="115853" y="346163"/>
                  </a:cubicBezTo>
                  <a:cubicBezTo>
                    <a:pt x="117249" y="344534"/>
                    <a:pt x="118877" y="342906"/>
                    <a:pt x="120273" y="341045"/>
                  </a:cubicBezTo>
                  <a:cubicBezTo>
                    <a:pt x="123530" y="337090"/>
                    <a:pt x="127019" y="333368"/>
                    <a:pt x="130509" y="329646"/>
                  </a:cubicBezTo>
                  <a:cubicBezTo>
                    <a:pt x="131672" y="328482"/>
                    <a:pt x="132835" y="327087"/>
                    <a:pt x="134231" y="325923"/>
                  </a:cubicBezTo>
                  <a:cubicBezTo>
                    <a:pt x="136092" y="324062"/>
                    <a:pt x="137953" y="322434"/>
                    <a:pt x="139582" y="320573"/>
                  </a:cubicBezTo>
                  <a:cubicBezTo>
                    <a:pt x="141210" y="319177"/>
                    <a:pt x="142606" y="317781"/>
                    <a:pt x="144002" y="316153"/>
                  </a:cubicBezTo>
                  <a:cubicBezTo>
                    <a:pt x="145863" y="314524"/>
                    <a:pt x="147724" y="312896"/>
                    <a:pt x="149585" y="311267"/>
                  </a:cubicBezTo>
                  <a:cubicBezTo>
                    <a:pt x="151214" y="309872"/>
                    <a:pt x="152842" y="308476"/>
                    <a:pt x="154470" y="307080"/>
                  </a:cubicBezTo>
                  <a:cubicBezTo>
                    <a:pt x="156332" y="305451"/>
                    <a:pt x="158425" y="304056"/>
                    <a:pt x="160286" y="302427"/>
                  </a:cubicBezTo>
                  <a:cubicBezTo>
                    <a:pt x="161915" y="301031"/>
                    <a:pt x="163543" y="299868"/>
                    <a:pt x="165172" y="298472"/>
                  </a:cubicBezTo>
                  <a:cubicBezTo>
                    <a:pt x="167033" y="296844"/>
                    <a:pt x="169127" y="295448"/>
                    <a:pt x="171220" y="294052"/>
                  </a:cubicBezTo>
                  <a:cubicBezTo>
                    <a:pt x="172849" y="292889"/>
                    <a:pt x="174710" y="291493"/>
                    <a:pt x="176338" y="290330"/>
                  </a:cubicBezTo>
                  <a:cubicBezTo>
                    <a:pt x="178432" y="288934"/>
                    <a:pt x="180526" y="287538"/>
                    <a:pt x="182619" y="286143"/>
                  </a:cubicBezTo>
                  <a:cubicBezTo>
                    <a:pt x="184481" y="284979"/>
                    <a:pt x="186109" y="283816"/>
                    <a:pt x="187970" y="282653"/>
                  </a:cubicBezTo>
                  <a:cubicBezTo>
                    <a:pt x="190064" y="281257"/>
                    <a:pt x="192158" y="280094"/>
                    <a:pt x="194484" y="278698"/>
                  </a:cubicBezTo>
                  <a:cubicBezTo>
                    <a:pt x="196345" y="277535"/>
                    <a:pt x="198206" y="276605"/>
                    <a:pt x="200067" y="275441"/>
                  </a:cubicBezTo>
                  <a:cubicBezTo>
                    <a:pt x="202394" y="274278"/>
                    <a:pt x="204487" y="273115"/>
                    <a:pt x="206814" y="271952"/>
                  </a:cubicBezTo>
                  <a:cubicBezTo>
                    <a:pt x="208675" y="271021"/>
                    <a:pt x="210536" y="270091"/>
                    <a:pt x="212397" y="269160"/>
                  </a:cubicBezTo>
                  <a:cubicBezTo>
                    <a:pt x="214723" y="267997"/>
                    <a:pt x="217050" y="266834"/>
                    <a:pt x="219376" y="265903"/>
                  </a:cubicBezTo>
                  <a:cubicBezTo>
                    <a:pt x="221237" y="264973"/>
                    <a:pt x="223331" y="264042"/>
                    <a:pt x="225192" y="263344"/>
                  </a:cubicBezTo>
                  <a:cubicBezTo>
                    <a:pt x="227518" y="262414"/>
                    <a:pt x="229845" y="261251"/>
                    <a:pt x="232171" y="260320"/>
                  </a:cubicBezTo>
                  <a:cubicBezTo>
                    <a:pt x="234032" y="259622"/>
                    <a:pt x="236126" y="258692"/>
                    <a:pt x="237987" y="257994"/>
                  </a:cubicBezTo>
                  <a:cubicBezTo>
                    <a:pt x="240313" y="257063"/>
                    <a:pt x="242872" y="256132"/>
                    <a:pt x="245199" y="255202"/>
                  </a:cubicBezTo>
                  <a:cubicBezTo>
                    <a:pt x="247292" y="254504"/>
                    <a:pt x="249153" y="253806"/>
                    <a:pt x="251247" y="253108"/>
                  </a:cubicBezTo>
                  <a:cubicBezTo>
                    <a:pt x="253806" y="252178"/>
                    <a:pt x="256133" y="251480"/>
                    <a:pt x="258691" y="250782"/>
                  </a:cubicBezTo>
                  <a:cubicBezTo>
                    <a:pt x="260785" y="250084"/>
                    <a:pt x="262646" y="249619"/>
                    <a:pt x="264740" y="249153"/>
                  </a:cubicBezTo>
                  <a:cubicBezTo>
                    <a:pt x="267299" y="248456"/>
                    <a:pt x="269858" y="247758"/>
                    <a:pt x="272417" y="247060"/>
                  </a:cubicBezTo>
                  <a:cubicBezTo>
                    <a:pt x="274511" y="246594"/>
                    <a:pt x="276372" y="246129"/>
                    <a:pt x="278466" y="245664"/>
                  </a:cubicBezTo>
                  <a:cubicBezTo>
                    <a:pt x="281025" y="244966"/>
                    <a:pt x="283816" y="244501"/>
                    <a:pt x="286375" y="243803"/>
                  </a:cubicBezTo>
                  <a:cubicBezTo>
                    <a:pt x="288469" y="243338"/>
                    <a:pt x="290330" y="243105"/>
                    <a:pt x="292424" y="242640"/>
                  </a:cubicBezTo>
                  <a:cubicBezTo>
                    <a:pt x="295215" y="242174"/>
                    <a:pt x="298007" y="241709"/>
                    <a:pt x="300566" y="241244"/>
                  </a:cubicBezTo>
                  <a:cubicBezTo>
                    <a:pt x="302427" y="241011"/>
                    <a:pt x="304288" y="240779"/>
                    <a:pt x="306149" y="240546"/>
                  </a:cubicBezTo>
                  <a:cubicBezTo>
                    <a:pt x="318944" y="238917"/>
                    <a:pt x="331739" y="237987"/>
                    <a:pt x="345000" y="237987"/>
                  </a:cubicBezTo>
                  <a:cubicBezTo>
                    <a:pt x="351281" y="237987"/>
                    <a:pt x="357329" y="238219"/>
                    <a:pt x="363378" y="238685"/>
                  </a:cubicBezTo>
                  <a:cubicBezTo>
                    <a:pt x="365704" y="220539"/>
                    <a:pt x="370357" y="203324"/>
                    <a:pt x="376871" y="186807"/>
                  </a:cubicBezTo>
                  <a:cubicBezTo>
                    <a:pt x="377336" y="185644"/>
                    <a:pt x="377569" y="184713"/>
                    <a:pt x="378034" y="183550"/>
                  </a:cubicBezTo>
                  <a:cubicBezTo>
                    <a:pt x="378732" y="181922"/>
                    <a:pt x="379430" y="180293"/>
                    <a:pt x="380128" y="178665"/>
                  </a:cubicBezTo>
                  <a:cubicBezTo>
                    <a:pt x="380593" y="177501"/>
                    <a:pt x="381291" y="176106"/>
                    <a:pt x="381756" y="174942"/>
                  </a:cubicBezTo>
                  <a:cubicBezTo>
                    <a:pt x="382454" y="173314"/>
                    <a:pt x="383385" y="171686"/>
                    <a:pt x="384083" y="170057"/>
                  </a:cubicBezTo>
                  <a:cubicBezTo>
                    <a:pt x="384780" y="168894"/>
                    <a:pt x="385246" y="167498"/>
                    <a:pt x="385944" y="166335"/>
                  </a:cubicBezTo>
                  <a:cubicBezTo>
                    <a:pt x="386874" y="164706"/>
                    <a:pt x="387572" y="163078"/>
                    <a:pt x="388503" y="161682"/>
                  </a:cubicBezTo>
                  <a:cubicBezTo>
                    <a:pt x="389200" y="160519"/>
                    <a:pt x="389898" y="159123"/>
                    <a:pt x="390596" y="157960"/>
                  </a:cubicBezTo>
                  <a:cubicBezTo>
                    <a:pt x="392225" y="155401"/>
                    <a:pt x="393621" y="152609"/>
                    <a:pt x="395249" y="150050"/>
                  </a:cubicBezTo>
                  <a:cubicBezTo>
                    <a:pt x="395947" y="148887"/>
                    <a:pt x="396877" y="147724"/>
                    <a:pt x="397575" y="146328"/>
                  </a:cubicBezTo>
                  <a:cubicBezTo>
                    <a:pt x="398506" y="144932"/>
                    <a:pt x="399437" y="143537"/>
                    <a:pt x="400367" y="142141"/>
                  </a:cubicBezTo>
                  <a:cubicBezTo>
                    <a:pt x="401298" y="140978"/>
                    <a:pt x="401995" y="139814"/>
                    <a:pt x="402926" y="138651"/>
                  </a:cubicBezTo>
                  <a:cubicBezTo>
                    <a:pt x="403857" y="137255"/>
                    <a:pt x="405020" y="135860"/>
                    <a:pt x="405950" y="134464"/>
                  </a:cubicBezTo>
                  <a:cubicBezTo>
                    <a:pt x="406881" y="133301"/>
                    <a:pt x="407811" y="132137"/>
                    <a:pt x="408742" y="130742"/>
                  </a:cubicBezTo>
                  <a:cubicBezTo>
                    <a:pt x="409672" y="129578"/>
                    <a:pt x="410603" y="128183"/>
                    <a:pt x="411766" y="127019"/>
                  </a:cubicBezTo>
                  <a:cubicBezTo>
                    <a:pt x="413627" y="124926"/>
                    <a:pt x="415488" y="122599"/>
                    <a:pt x="417349" y="120506"/>
                  </a:cubicBezTo>
                  <a:cubicBezTo>
                    <a:pt x="418280" y="119342"/>
                    <a:pt x="419443" y="118179"/>
                    <a:pt x="420606" y="117249"/>
                  </a:cubicBezTo>
                  <a:cubicBezTo>
                    <a:pt x="421770" y="116085"/>
                    <a:pt x="422933" y="114922"/>
                    <a:pt x="423863" y="113759"/>
                  </a:cubicBezTo>
                  <a:cubicBezTo>
                    <a:pt x="425026" y="112596"/>
                    <a:pt x="425957" y="111433"/>
                    <a:pt x="427120" y="110502"/>
                  </a:cubicBezTo>
                  <a:cubicBezTo>
                    <a:pt x="428283" y="109339"/>
                    <a:pt x="429447" y="108176"/>
                    <a:pt x="430842" y="107013"/>
                  </a:cubicBezTo>
                  <a:cubicBezTo>
                    <a:pt x="432006" y="106082"/>
                    <a:pt x="432936" y="104919"/>
                    <a:pt x="434099" y="103988"/>
                  </a:cubicBezTo>
                  <a:cubicBezTo>
                    <a:pt x="435728" y="102593"/>
                    <a:pt x="437356" y="101197"/>
                    <a:pt x="438985" y="99801"/>
                  </a:cubicBezTo>
                  <a:cubicBezTo>
                    <a:pt x="440380" y="98638"/>
                    <a:pt x="441776" y="97475"/>
                    <a:pt x="443172" y="96311"/>
                  </a:cubicBezTo>
                  <a:cubicBezTo>
                    <a:pt x="444801" y="94916"/>
                    <a:pt x="446429" y="93752"/>
                    <a:pt x="448057" y="92357"/>
                  </a:cubicBezTo>
                  <a:cubicBezTo>
                    <a:pt x="449221" y="91426"/>
                    <a:pt x="450384" y="90728"/>
                    <a:pt x="451314" y="89798"/>
                  </a:cubicBezTo>
                  <a:cubicBezTo>
                    <a:pt x="452710" y="88634"/>
                    <a:pt x="454339" y="87704"/>
                    <a:pt x="455734" y="86541"/>
                  </a:cubicBezTo>
                  <a:cubicBezTo>
                    <a:pt x="456898" y="85843"/>
                    <a:pt x="458061" y="84912"/>
                    <a:pt x="459224" y="84214"/>
                  </a:cubicBezTo>
                  <a:cubicBezTo>
                    <a:pt x="460852" y="83051"/>
                    <a:pt x="462714" y="81888"/>
                    <a:pt x="464342" y="80957"/>
                  </a:cubicBezTo>
                  <a:cubicBezTo>
                    <a:pt x="465273" y="80259"/>
                    <a:pt x="466203" y="79794"/>
                    <a:pt x="467366" y="79096"/>
                  </a:cubicBezTo>
                  <a:cubicBezTo>
                    <a:pt x="469925" y="77468"/>
                    <a:pt x="472717" y="76072"/>
                    <a:pt x="475276" y="74444"/>
                  </a:cubicBezTo>
                  <a:cubicBezTo>
                    <a:pt x="476206" y="73978"/>
                    <a:pt x="477137" y="73513"/>
                    <a:pt x="478067" y="72815"/>
                  </a:cubicBezTo>
                  <a:cubicBezTo>
                    <a:pt x="479929" y="71885"/>
                    <a:pt x="481790" y="70721"/>
                    <a:pt x="483651" y="69791"/>
                  </a:cubicBezTo>
                  <a:cubicBezTo>
                    <a:pt x="484814" y="69326"/>
                    <a:pt x="485977" y="68628"/>
                    <a:pt x="487140" y="68162"/>
                  </a:cubicBezTo>
                  <a:cubicBezTo>
                    <a:pt x="489001" y="67232"/>
                    <a:pt x="490862" y="66301"/>
                    <a:pt x="492956" y="65603"/>
                  </a:cubicBezTo>
                  <a:cubicBezTo>
                    <a:pt x="494119" y="65138"/>
                    <a:pt x="495050" y="64673"/>
                    <a:pt x="496213" y="64208"/>
                  </a:cubicBezTo>
                  <a:cubicBezTo>
                    <a:pt x="499005" y="63044"/>
                    <a:pt x="501796" y="61881"/>
                    <a:pt x="504588" y="60951"/>
                  </a:cubicBezTo>
                  <a:cubicBezTo>
                    <a:pt x="505053" y="60951"/>
                    <a:pt x="505519" y="60485"/>
                    <a:pt x="506217" y="60485"/>
                  </a:cubicBezTo>
                  <a:cubicBezTo>
                    <a:pt x="509008" y="59555"/>
                    <a:pt x="511800" y="58624"/>
                    <a:pt x="514591" y="57694"/>
                  </a:cubicBezTo>
                  <a:cubicBezTo>
                    <a:pt x="515755" y="57461"/>
                    <a:pt x="516685" y="56996"/>
                    <a:pt x="517848" y="56763"/>
                  </a:cubicBezTo>
                  <a:cubicBezTo>
                    <a:pt x="519942" y="56065"/>
                    <a:pt x="522268" y="55600"/>
                    <a:pt x="524362" y="54902"/>
                  </a:cubicBezTo>
                  <a:cubicBezTo>
                    <a:pt x="525525" y="54669"/>
                    <a:pt x="526688" y="54204"/>
                    <a:pt x="527852" y="53972"/>
                  </a:cubicBezTo>
                  <a:cubicBezTo>
                    <a:pt x="530178" y="53274"/>
                    <a:pt x="532737" y="52808"/>
                    <a:pt x="535063" y="52343"/>
                  </a:cubicBezTo>
                  <a:cubicBezTo>
                    <a:pt x="535994" y="52343"/>
                    <a:pt x="536692" y="51878"/>
                    <a:pt x="537622" y="51878"/>
                  </a:cubicBezTo>
                  <a:cubicBezTo>
                    <a:pt x="540879" y="51180"/>
                    <a:pt x="544136" y="50715"/>
                    <a:pt x="547393" y="50249"/>
                  </a:cubicBezTo>
                  <a:cubicBezTo>
                    <a:pt x="548324" y="50249"/>
                    <a:pt x="549022" y="50249"/>
                    <a:pt x="549952" y="49784"/>
                  </a:cubicBezTo>
                  <a:cubicBezTo>
                    <a:pt x="552511" y="49319"/>
                    <a:pt x="555070" y="49086"/>
                    <a:pt x="557629" y="48854"/>
                  </a:cubicBezTo>
                  <a:cubicBezTo>
                    <a:pt x="558792" y="48854"/>
                    <a:pt x="559955" y="48621"/>
                    <a:pt x="560886" y="48388"/>
                  </a:cubicBezTo>
                  <a:cubicBezTo>
                    <a:pt x="563212" y="48388"/>
                    <a:pt x="565771" y="47923"/>
                    <a:pt x="568098" y="47923"/>
                  </a:cubicBezTo>
                  <a:cubicBezTo>
                    <a:pt x="569261" y="47923"/>
                    <a:pt x="570192" y="47923"/>
                    <a:pt x="571355" y="47923"/>
                  </a:cubicBezTo>
                  <a:cubicBezTo>
                    <a:pt x="574844" y="47923"/>
                    <a:pt x="578101" y="47690"/>
                    <a:pt x="581591" y="47690"/>
                  </a:cubicBezTo>
                  <a:lnTo>
                    <a:pt x="581591" y="47690"/>
                  </a:lnTo>
                  <a:cubicBezTo>
                    <a:pt x="585080" y="47690"/>
                    <a:pt x="588570" y="47690"/>
                    <a:pt x="591827" y="47923"/>
                  </a:cubicBezTo>
                  <a:cubicBezTo>
                    <a:pt x="592757" y="47923"/>
                    <a:pt x="593920" y="47923"/>
                    <a:pt x="594851" y="47923"/>
                  </a:cubicBezTo>
                  <a:cubicBezTo>
                    <a:pt x="597410" y="47923"/>
                    <a:pt x="599736" y="48156"/>
                    <a:pt x="602063" y="48388"/>
                  </a:cubicBezTo>
                  <a:cubicBezTo>
                    <a:pt x="603226" y="48388"/>
                    <a:pt x="604156" y="48388"/>
                    <a:pt x="605320" y="48621"/>
                  </a:cubicBezTo>
                  <a:cubicBezTo>
                    <a:pt x="607879" y="48854"/>
                    <a:pt x="610438" y="49319"/>
                    <a:pt x="612997" y="49552"/>
                  </a:cubicBezTo>
                  <a:cubicBezTo>
                    <a:pt x="613694" y="49552"/>
                    <a:pt x="614625" y="49552"/>
                    <a:pt x="615323" y="49784"/>
                  </a:cubicBezTo>
                  <a:cubicBezTo>
                    <a:pt x="618580" y="50249"/>
                    <a:pt x="621837" y="50947"/>
                    <a:pt x="625094" y="51645"/>
                  </a:cubicBezTo>
                  <a:cubicBezTo>
                    <a:pt x="625792" y="51645"/>
                    <a:pt x="626489" y="51878"/>
                    <a:pt x="627420" y="52111"/>
                  </a:cubicBezTo>
                  <a:cubicBezTo>
                    <a:pt x="629979" y="52576"/>
                    <a:pt x="632305" y="53274"/>
                    <a:pt x="634864" y="53739"/>
                  </a:cubicBezTo>
                  <a:cubicBezTo>
                    <a:pt x="636028" y="53972"/>
                    <a:pt x="636958" y="54204"/>
                    <a:pt x="638121" y="54669"/>
                  </a:cubicBezTo>
                  <a:cubicBezTo>
                    <a:pt x="640448" y="55367"/>
                    <a:pt x="642541" y="55833"/>
                    <a:pt x="644868" y="56531"/>
                  </a:cubicBezTo>
                  <a:cubicBezTo>
                    <a:pt x="645798" y="56763"/>
                    <a:pt x="646729" y="56996"/>
                    <a:pt x="647892" y="57461"/>
                  </a:cubicBezTo>
                  <a:cubicBezTo>
                    <a:pt x="650916" y="58392"/>
                    <a:pt x="653941" y="59322"/>
                    <a:pt x="656732" y="60485"/>
                  </a:cubicBezTo>
                  <a:cubicBezTo>
                    <a:pt x="656732" y="60485"/>
                    <a:pt x="656965" y="60485"/>
                    <a:pt x="657197" y="60485"/>
                  </a:cubicBezTo>
                  <a:cubicBezTo>
                    <a:pt x="660222" y="61649"/>
                    <a:pt x="663246" y="62812"/>
                    <a:pt x="666270" y="63975"/>
                  </a:cubicBezTo>
                  <a:cubicBezTo>
                    <a:pt x="667201" y="64440"/>
                    <a:pt x="668131" y="64905"/>
                    <a:pt x="669062" y="65138"/>
                  </a:cubicBezTo>
                  <a:cubicBezTo>
                    <a:pt x="671156" y="66069"/>
                    <a:pt x="673249" y="66999"/>
                    <a:pt x="675110" y="67930"/>
                  </a:cubicBezTo>
                  <a:cubicBezTo>
                    <a:pt x="676041" y="68395"/>
                    <a:pt x="677204" y="68860"/>
                    <a:pt x="678135" y="69326"/>
                  </a:cubicBezTo>
                  <a:cubicBezTo>
                    <a:pt x="680228" y="70256"/>
                    <a:pt x="682322" y="71419"/>
                    <a:pt x="684416" y="72582"/>
                  </a:cubicBezTo>
                  <a:cubicBezTo>
                    <a:pt x="685346" y="73048"/>
                    <a:pt x="686044" y="73513"/>
                    <a:pt x="686975" y="73978"/>
                  </a:cubicBezTo>
                  <a:cubicBezTo>
                    <a:pt x="689767" y="75374"/>
                    <a:pt x="692326" y="77003"/>
                    <a:pt x="695117" y="78631"/>
                  </a:cubicBezTo>
                  <a:cubicBezTo>
                    <a:pt x="695815" y="79096"/>
                    <a:pt x="696746" y="79562"/>
                    <a:pt x="697443" y="80027"/>
                  </a:cubicBezTo>
                  <a:cubicBezTo>
                    <a:pt x="699305" y="81190"/>
                    <a:pt x="701398" y="82353"/>
                    <a:pt x="703259" y="83749"/>
                  </a:cubicBezTo>
                  <a:cubicBezTo>
                    <a:pt x="704190" y="84447"/>
                    <a:pt x="705353" y="85145"/>
                    <a:pt x="706284" y="85843"/>
                  </a:cubicBezTo>
                  <a:cubicBezTo>
                    <a:pt x="707912" y="87006"/>
                    <a:pt x="709541" y="88169"/>
                    <a:pt x="711169" y="89332"/>
                  </a:cubicBezTo>
                  <a:cubicBezTo>
                    <a:pt x="712100" y="90030"/>
                    <a:pt x="713030" y="90728"/>
                    <a:pt x="714193" y="91426"/>
                  </a:cubicBezTo>
                  <a:cubicBezTo>
                    <a:pt x="716287" y="93055"/>
                    <a:pt x="718148" y="94450"/>
                    <a:pt x="720242" y="96079"/>
                  </a:cubicBezTo>
                  <a:cubicBezTo>
                    <a:pt x="720940" y="96777"/>
                    <a:pt x="721870" y="97242"/>
                    <a:pt x="722568" y="97940"/>
                  </a:cubicBezTo>
                  <a:cubicBezTo>
                    <a:pt x="724662" y="99568"/>
                    <a:pt x="726756" y="101429"/>
                    <a:pt x="728617" y="103290"/>
                  </a:cubicBezTo>
                  <a:cubicBezTo>
                    <a:pt x="729547" y="104221"/>
                    <a:pt x="730478" y="104919"/>
                    <a:pt x="731408" y="105849"/>
                  </a:cubicBezTo>
                  <a:cubicBezTo>
                    <a:pt x="732804" y="107245"/>
                    <a:pt x="734200" y="108408"/>
                    <a:pt x="735596" y="109804"/>
                  </a:cubicBezTo>
                  <a:cubicBezTo>
                    <a:pt x="736526" y="110735"/>
                    <a:pt x="737457" y="111665"/>
                    <a:pt x="738388" y="112596"/>
                  </a:cubicBezTo>
                  <a:cubicBezTo>
                    <a:pt x="739783" y="113992"/>
                    <a:pt x="740946" y="115388"/>
                    <a:pt x="742342" y="116783"/>
                  </a:cubicBezTo>
                  <a:cubicBezTo>
                    <a:pt x="743273" y="117714"/>
                    <a:pt x="743971" y="118644"/>
                    <a:pt x="744901" y="119575"/>
                  </a:cubicBezTo>
                  <a:cubicBezTo>
                    <a:pt x="746762" y="121901"/>
                    <a:pt x="748856" y="123995"/>
                    <a:pt x="750717" y="126322"/>
                  </a:cubicBezTo>
                  <a:cubicBezTo>
                    <a:pt x="751648" y="127252"/>
                    <a:pt x="752346" y="128415"/>
                    <a:pt x="753044" y="129346"/>
                  </a:cubicBezTo>
                  <a:cubicBezTo>
                    <a:pt x="754207" y="130742"/>
                    <a:pt x="755370" y="132370"/>
                    <a:pt x="756533" y="133766"/>
                  </a:cubicBezTo>
                  <a:cubicBezTo>
                    <a:pt x="757464" y="134929"/>
                    <a:pt x="758394" y="136092"/>
                    <a:pt x="759092" y="137255"/>
                  </a:cubicBezTo>
                  <a:cubicBezTo>
                    <a:pt x="760023" y="138651"/>
                    <a:pt x="761186" y="140047"/>
                    <a:pt x="762116" y="141443"/>
                  </a:cubicBezTo>
                  <a:cubicBezTo>
                    <a:pt x="763047" y="142606"/>
                    <a:pt x="763745" y="143769"/>
                    <a:pt x="764675" y="145165"/>
                  </a:cubicBezTo>
                  <a:cubicBezTo>
                    <a:pt x="765839" y="146793"/>
                    <a:pt x="766769" y="148422"/>
                    <a:pt x="767932" y="150050"/>
                  </a:cubicBezTo>
                  <a:cubicBezTo>
                    <a:pt x="769096" y="151679"/>
                    <a:pt x="770026" y="153307"/>
                    <a:pt x="770957" y="155168"/>
                  </a:cubicBezTo>
                  <a:cubicBezTo>
                    <a:pt x="772120" y="157029"/>
                    <a:pt x="773050" y="158891"/>
                    <a:pt x="774213" y="160752"/>
                  </a:cubicBezTo>
                  <a:cubicBezTo>
                    <a:pt x="774911" y="162147"/>
                    <a:pt x="775609" y="163311"/>
                    <a:pt x="776307" y="164706"/>
                  </a:cubicBezTo>
                  <a:cubicBezTo>
                    <a:pt x="777005" y="166102"/>
                    <a:pt x="777936" y="167731"/>
                    <a:pt x="778634" y="169127"/>
                  </a:cubicBezTo>
                  <a:cubicBezTo>
                    <a:pt x="779331" y="170522"/>
                    <a:pt x="780029" y="171918"/>
                    <a:pt x="780727" y="173314"/>
                  </a:cubicBezTo>
                  <a:cubicBezTo>
                    <a:pt x="781425" y="174942"/>
                    <a:pt x="782123" y="176338"/>
                    <a:pt x="782821" y="177967"/>
                  </a:cubicBezTo>
                  <a:cubicBezTo>
                    <a:pt x="783519" y="179363"/>
                    <a:pt x="783984" y="180758"/>
                    <a:pt x="784682" y="182154"/>
                  </a:cubicBezTo>
                  <a:cubicBezTo>
                    <a:pt x="785845" y="184713"/>
                    <a:pt x="786776" y="187505"/>
                    <a:pt x="787939" y="190296"/>
                  </a:cubicBezTo>
                  <a:lnTo>
                    <a:pt x="787939" y="190296"/>
                  </a:lnTo>
                  <a:cubicBezTo>
                    <a:pt x="793522" y="205185"/>
                    <a:pt x="797477" y="221004"/>
                    <a:pt x="799571" y="237289"/>
                  </a:cubicBezTo>
                  <a:cubicBezTo>
                    <a:pt x="805619" y="236824"/>
                    <a:pt x="811668" y="236591"/>
                    <a:pt x="817949" y="236591"/>
                  </a:cubicBezTo>
                  <a:cubicBezTo>
                    <a:pt x="830977" y="236591"/>
                    <a:pt x="843772" y="237522"/>
                    <a:pt x="856334" y="239150"/>
                  </a:cubicBezTo>
                  <a:cubicBezTo>
                    <a:pt x="858428" y="239383"/>
                    <a:pt x="860289" y="239615"/>
                    <a:pt x="862383" y="239848"/>
                  </a:cubicBezTo>
                  <a:cubicBezTo>
                    <a:pt x="864942" y="240313"/>
                    <a:pt x="867733" y="240779"/>
                    <a:pt x="870292" y="241244"/>
                  </a:cubicBezTo>
                  <a:cubicBezTo>
                    <a:pt x="872386" y="241709"/>
                    <a:pt x="874480" y="241942"/>
                    <a:pt x="876573" y="242407"/>
                  </a:cubicBezTo>
                  <a:cubicBezTo>
                    <a:pt x="879132" y="242872"/>
                    <a:pt x="881691" y="243570"/>
                    <a:pt x="884250" y="244035"/>
                  </a:cubicBezTo>
                  <a:cubicBezTo>
                    <a:pt x="886344" y="244501"/>
                    <a:pt x="888671" y="244966"/>
                    <a:pt x="890764" y="245431"/>
                  </a:cubicBezTo>
                  <a:cubicBezTo>
                    <a:pt x="893323" y="246129"/>
                    <a:pt x="895650" y="246827"/>
                    <a:pt x="898209" y="247525"/>
                  </a:cubicBezTo>
                  <a:cubicBezTo>
                    <a:pt x="900302" y="248223"/>
                    <a:pt x="902396" y="248688"/>
                    <a:pt x="904722" y="249386"/>
                  </a:cubicBezTo>
                  <a:cubicBezTo>
                    <a:pt x="907049" y="250084"/>
                    <a:pt x="909608" y="250782"/>
                    <a:pt x="911934" y="251712"/>
                  </a:cubicBezTo>
                  <a:cubicBezTo>
                    <a:pt x="914028" y="252410"/>
                    <a:pt x="916122" y="253108"/>
                    <a:pt x="918215" y="253806"/>
                  </a:cubicBezTo>
                  <a:cubicBezTo>
                    <a:pt x="920542" y="254737"/>
                    <a:pt x="922868" y="255435"/>
                    <a:pt x="925194" y="256365"/>
                  </a:cubicBezTo>
                  <a:cubicBezTo>
                    <a:pt x="927288" y="257063"/>
                    <a:pt x="929382" y="257994"/>
                    <a:pt x="931476" y="258924"/>
                  </a:cubicBezTo>
                  <a:cubicBezTo>
                    <a:pt x="933802" y="259855"/>
                    <a:pt x="935896" y="260785"/>
                    <a:pt x="938222" y="261716"/>
                  </a:cubicBezTo>
                  <a:cubicBezTo>
                    <a:pt x="940316" y="262646"/>
                    <a:pt x="942410" y="263577"/>
                    <a:pt x="944503" y="264507"/>
                  </a:cubicBezTo>
                  <a:cubicBezTo>
                    <a:pt x="946597" y="265438"/>
                    <a:pt x="948923" y="266601"/>
                    <a:pt x="951017" y="267764"/>
                  </a:cubicBezTo>
                  <a:cubicBezTo>
                    <a:pt x="953111" y="268695"/>
                    <a:pt x="954972" y="269858"/>
                    <a:pt x="957066" y="270789"/>
                  </a:cubicBezTo>
                  <a:cubicBezTo>
                    <a:pt x="959159" y="271952"/>
                    <a:pt x="961253" y="273115"/>
                    <a:pt x="963347" y="274278"/>
                  </a:cubicBezTo>
                  <a:cubicBezTo>
                    <a:pt x="965440" y="275441"/>
                    <a:pt x="967302" y="276605"/>
                    <a:pt x="969395" y="277768"/>
                  </a:cubicBezTo>
                  <a:cubicBezTo>
                    <a:pt x="971489" y="278931"/>
                    <a:pt x="973350" y="280094"/>
                    <a:pt x="975444" y="281490"/>
                  </a:cubicBezTo>
                  <a:cubicBezTo>
                    <a:pt x="977537" y="282653"/>
                    <a:pt x="979399" y="284049"/>
                    <a:pt x="981260" y="285212"/>
                  </a:cubicBezTo>
                  <a:cubicBezTo>
                    <a:pt x="983121" y="286375"/>
                    <a:pt x="985215" y="287771"/>
                    <a:pt x="987076" y="289167"/>
                  </a:cubicBezTo>
                  <a:cubicBezTo>
                    <a:pt x="988937" y="290563"/>
                    <a:pt x="990798" y="291959"/>
                    <a:pt x="992892" y="293354"/>
                  </a:cubicBezTo>
                  <a:cubicBezTo>
                    <a:pt x="994753" y="294750"/>
                    <a:pt x="996614" y="295913"/>
                    <a:pt x="998475" y="297309"/>
                  </a:cubicBezTo>
                  <a:cubicBezTo>
                    <a:pt x="1000336" y="298705"/>
                    <a:pt x="1002197" y="300333"/>
                    <a:pt x="1004291" y="301729"/>
                  </a:cubicBezTo>
                  <a:cubicBezTo>
                    <a:pt x="1005919" y="303125"/>
                    <a:pt x="1007780" y="304521"/>
                    <a:pt x="1009409" y="305917"/>
                  </a:cubicBezTo>
                  <a:cubicBezTo>
                    <a:pt x="1011270" y="307545"/>
                    <a:pt x="1013363" y="309174"/>
                    <a:pt x="1015225" y="311035"/>
                  </a:cubicBezTo>
                  <a:cubicBezTo>
                    <a:pt x="1016853" y="312431"/>
                    <a:pt x="1018482" y="313826"/>
                    <a:pt x="1019877" y="315222"/>
                  </a:cubicBezTo>
                  <a:cubicBezTo>
                    <a:pt x="1021971" y="317083"/>
                    <a:pt x="1024065" y="319177"/>
                    <a:pt x="1026159" y="321038"/>
                  </a:cubicBezTo>
                  <a:cubicBezTo>
                    <a:pt x="1027322" y="322201"/>
                    <a:pt x="1028718" y="323364"/>
                    <a:pt x="1029881" y="324760"/>
                  </a:cubicBezTo>
                  <a:cubicBezTo>
                    <a:pt x="1033138" y="328017"/>
                    <a:pt x="1036395" y="331274"/>
                    <a:pt x="1039419" y="334764"/>
                  </a:cubicBezTo>
                  <a:cubicBezTo>
                    <a:pt x="1040349" y="335694"/>
                    <a:pt x="1041047" y="336625"/>
                    <a:pt x="1041745" y="337555"/>
                  </a:cubicBezTo>
                  <a:cubicBezTo>
                    <a:pt x="1044071" y="340114"/>
                    <a:pt x="1046165" y="342673"/>
                    <a:pt x="1048492" y="345232"/>
                  </a:cubicBezTo>
                  <a:cubicBezTo>
                    <a:pt x="1049655" y="346628"/>
                    <a:pt x="1050818" y="348024"/>
                    <a:pt x="1051749" y="349420"/>
                  </a:cubicBezTo>
                  <a:cubicBezTo>
                    <a:pt x="1053610" y="351746"/>
                    <a:pt x="1055238" y="353840"/>
                    <a:pt x="1057099" y="356166"/>
                  </a:cubicBezTo>
                  <a:cubicBezTo>
                    <a:pt x="1058262" y="357795"/>
                    <a:pt x="1059426" y="359190"/>
                    <a:pt x="1060356" y="360819"/>
                  </a:cubicBezTo>
                  <a:cubicBezTo>
                    <a:pt x="1061985" y="363145"/>
                    <a:pt x="1063613" y="365239"/>
                    <a:pt x="1065241" y="367565"/>
                  </a:cubicBezTo>
                  <a:cubicBezTo>
                    <a:pt x="1066405" y="369194"/>
                    <a:pt x="1067335" y="370822"/>
                    <a:pt x="1068498" y="372451"/>
                  </a:cubicBezTo>
                  <a:cubicBezTo>
                    <a:pt x="1069894" y="374777"/>
                    <a:pt x="1071523" y="376871"/>
                    <a:pt x="1072919" y="379197"/>
                  </a:cubicBezTo>
                  <a:cubicBezTo>
                    <a:pt x="1074082" y="380826"/>
                    <a:pt x="1075012" y="382687"/>
                    <a:pt x="1075943" y="384315"/>
                  </a:cubicBezTo>
                  <a:cubicBezTo>
                    <a:pt x="1077338" y="386641"/>
                    <a:pt x="1078734" y="388968"/>
                    <a:pt x="1079897" y="391294"/>
                  </a:cubicBezTo>
                  <a:cubicBezTo>
                    <a:pt x="1080828" y="393155"/>
                    <a:pt x="1081759" y="394784"/>
                    <a:pt x="1082689" y="396645"/>
                  </a:cubicBezTo>
                  <a:cubicBezTo>
                    <a:pt x="1083852" y="398971"/>
                    <a:pt x="1085016" y="401298"/>
                    <a:pt x="1086179" y="403624"/>
                  </a:cubicBezTo>
                  <a:cubicBezTo>
                    <a:pt x="1087109" y="405485"/>
                    <a:pt x="1088040" y="407346"/>
                    <a:pt x="1088738" y="409207"/>
                  </a:cubicBezTo>
                  <a:cubicBezTo>
                    <a:pt x="1089901" y="411534"/>
                    <a:pt x="1091064" y="414093"/>
                    <a:pt x="1091995" y="416419"/>
                  </a:cubicBezTo>
                  <a:cubicBezTo>
                    <a:pt x="1092925" y="418280"/>
                    <a:pt x="1093623" y="420141"/>
                    <a:pt x="1094321" y="422002"/>
                  </a:cubicBezTo>
                  <a:cubicBezTo>
                    <a:pt x="1095252" y="424561"/>
                    <a:pt x="1096415" y="426888"/>
                    <a:pt x="1097345" y="429447"/>
                  </a:cubicBezTo>
                  <a:cubicBezTo>
                    <a:pt x="1098043" y="431308"/>
                    <a:pt x="1098741" y="433401"/>
                    <a:pt x="1099439" y="435262"/>
                  </a:cubicBezTo>
                  <a:cubicBezTo>
                    <a:pt x="1100370" y="437821"/>
                    <a:pt x="1101300" y="440380"/>
                    <a:pt x="1101998" y="442939"/>
                  </a:cubicBezTo>
                  <a:cubicBezTo>
                    <a:pt x="1102696" y="444801"/>
                    <a:pt x="1103161" y="446894"/>
                    <a:pt x="1103859" y="448755"/>
                  </a:cubicBezTo>
                  <a:cubicBezTo>
                    <a:pt x="1104557" y="451314"/>
                    <a:pt x="1105487" y="454106"/>
                    <a:pt x="1106186" y="456665"/>
                  </a:cubicBezTo>
                  <a:cubicBezTo>
                    <a:pt x="1106651" y="458526"/>
                    <a:pt x="1107349" y="460620"/>
                    <a:pt x="1107814" y="462481"/>
                  </a:cubicBezTo>
                  <a:cubicBezTo>
                    <a:pt x="1108512" y="465273"/>
                    <a:pt x="1109210" y="468064"/>
                    <a:pt x="1109675" y="470856"/>
                  </a:cubicBezTo>
                  <a:cubicBezTo>
                    <a:pt x="1110140" y="472717"/>
                    <a:pt x="1110605" y="474578"/>
                    <a:pt x="1110838" y="476672"/>
                  </a:cubicBezTo>
                  <a:cubicBezTo>
                    <a:pt x="1111303" y="479463"/>
                    <a:pt x="1111769" y="482488"/>
                    <a:pt x="1112467" y="485279"/>
                  </a:cubicBezTo>
                  <a:cubicBezTo>
                    <a:pt x="1112699" y="487140"/>
                    <a:pt x="1113164" y="489001"/>
                    <a:pt x="1113397" y="490862"/>
                  </a:cubicBezTo>
                  <a:cubicBezTo>
                    <a:pt x="1113862" y="493887"/>
                    <a:pt x="1114328" y="497144"/>
                    <a:pt x="1114560" y="500401"/>
                  </a:cubicBezTo>
                  <a:cubicBezTo>
                    <a:pt x="1114560" y="502029"/>
                    <a:pt x="1115026" y="503657"/>
                    <a:pt x="1115258" y="505519"/>
                  </a:cubicBezTo>
                  <a:cubicBezTo>
                    <a:pt x="1115491" y="509241"/>
                    <a:pt x="1115723" y="512730"/>
                    <a:pt x="1115956" y="516453"/>
                  </a:cubicBezTo>
                  <a:cubicBezTo>
                    <a:pt x="1115956" y="517616"/>
                    <a:pt x="1115956" y="519011"/>
                    <a:pt x="1116189" y="520175"/>
                  </a:cubicBezTo>
                  <a:cubicBezTo>
                    <a:pt x="1116421" y="525060"/>
                    <a:pt x="1116654" y="530178"/>
                    <a:pt x="1116654" y="535063"/>
                  </a:cubicBezTo>
                  <a:cubicBezTo>
                    <a:pt x="1116654" y="539949"/>
                    <a:pt x="1116654" y="545067"/>
                    <a:pt x="1116189" y="549952"/>
                  </a:cubicBezTo>
                  <a:cubicBezTo>
                    <a:pt x="1116189" y="551115"/>
                    <a:pt x="1116189" y="552511"/>
                    <a:pt x="1115956" y="553674"/>
                  </a:cubicBezTo>
                  <a:close/>
                  <a:moveTo>
                    <a:pt x="582521" y="391759"/>
                  </a:moveTo>
                  <a:cubicBezTo>
                    <a:pt x="592059" y="391759"/>
                    <a:pt x="599969" y="383850"/>
                    <a:pt x="599969" y="374312"/>
                  </a:cubicBezTo>
                  <a:cubicBezTo>
                    <a:pt x="599969" y="364774"/>
                    <a:pt x="592059" y="356864"/>
                    <a:pt x="582521" y="356864"/>
                  </a:cubicBezTo>
                  <a:cubicBezTo>
                    <a:pt x="572983" y="356864"/>
                    <a:pt x="565074" y="364774"/>
                    <a:pt x="565074" y="374312"/>
                  </a:cubicBezTo>
                  <a:cubicBezTo>
                    <a:pt x="565074" y="383850"/>
                    <a:pt x="572750" y="391759"/>
                    <a:pt x="582521" y="391759"/>
                  </a:cubicBezTo>
                  <a:close/>
                  <a:moveTo>
                    <a:pt x="653475" y="331274"/>
                  </a:moveTo>
                  <a:lnTo>
                    <a:pt x="611135" y="331274"/>
                  </a:lnTo>
                  <a:lnTo>
                    <a:pt x="611135" y="427585"/>
                  </a:lnTo>
                  <a:lnTo>
                    <a:pt x="596712" y="427585"/>
                  </a:lnTo>
                  <a:cubicBezTo>
                    <a:pt x="592757" y="424561"/>
                    <a:pt x="587639" y="422700"/>
                    <a:pt x="582056" y="422700"/>
                  </a:cubicBezTo>
                  <a:cubicBezTo>
                    <a:pt x="576473" y="422700"/>
                    <a:pt x="571587" y="424561"/>
                    <a:pt x="567400" y="427585"/>
                  </a:cubicBezTo>
                  <a:lnTo>
                    <a:pt x="553674" y="427585"/>
                  </a:lnTo>
                  <a:lnTo>
                    <a:pt x="553674" y="331274"/>
                  </a:lnTo>
                  <a:lnTo>
                    <a:pt x="511567" y="331274"/>
                  </a:lnTo>
                  <a:lnTo>
                    <a:pt x="511567" y="625094"/>
                  </a:lnTo>
                  <a:lnTo>
                    <a:pt x="494352" y="625094"/>
                  </a:lnTo>
                  <a:lnTo>
                    <a:pt x="494352" y="668131"/>
                  </a:lnTo>
                  <a:lnTo>
                    <a:pt x="670690" y="668131"/>
                  </a:lnTo>
                  <a:lnTo>
                    <a:pt x="670690" y="625094"/>
                  </a:lnTo>
                  <a:lnTo>
                    <a:pt x="653475" y="625094"/>
                  </a:lnTo>
                  <a:lnTo>
                    <a:pt x="653475" y="331274"/>
                  </a:lnTo>
                  <a:close/>
                  <a:moveTo>
                    <a:pt x="611135" y="625094"/>
                  </a:moveTo>
                  <a:lnTo>
                    <a:pt x="553674" y="625094"/>
                  </a:lnTo>
                  <a:lnTo>
                    <a:pt x="553674" y="597643"/>
                  </a:lnTo>
                  <a:lnTo>
                    <a:pt x="611135" y="597643"/>
                  </a:lnTo>
                  <a:lnTo>
                    <a:pt x="611135" y="625094"/>
                  </a:lnTo>
                  <a:close/>
                  <a:moveTo>
                    <a:pt x="611135" y="578799"/>
                  </a:moveTo>
                  <a:lnTo>
                    <a:pt x="553674" y="578799"/>
                  </a:lnTo>
                  <a:lnTo>
                    <a:pt x="553674" y="445266"/>
                  </a:lnTo>
                  <a:lnTo>
                    <a:pt x="569959" y="445266"/>
                  </a:lnTo>
                  <a:cubicBezTo>
                    <a:pt x="570657" y="438985"/>
                    <a:pt x="575775" y="434332"/>
                    <a:pt x="582289" y="434332"/>
                  </a:cubicBezTo>
                  <a:cubicBezTo>
                    <a:pt x="588802" y="434332"/>
                    <a:pt x="593920" y="439217"/>
                    <a:pt x="594386" y="445266"/>
                  </a:cubicBezTo>
                  <a:lnTo>
                    <a:pt x="611135" y="445266"/>
                  </a:lnTo>
                  <a:lnTo>
                    <a:pt x="611135" y="578799"/>
                  </a:lnTo>
                  <a:close/>
                  <a:moveTo>
                    <a:pt x="653010" y="269858"/>
                  </a:moveTo>
                  <a:lnTo>
                    <a:pt x="617882" y="269858"/>
                  </a:lnTo>
                  <a:lnTo>
                    <a:pt x="617882" y="241942"/>
                  </a:lnTo>
                  <a:lnTo>
                    <a:pt x="608111" y="241942"/>
                  </a:lnTo>
                  <a:lnTo>
                    <a:pt x="608111" y="224261"/>
                  </a:lnTo>
                  <a:lnTo>
                    <a:pt x="617417" y="224261"/>
                  </a:lnTo>
                  <a:lnTo>
                    <a:pt x="617417" y="208209"/>
                  </a:lnTo>
                  <a:lnTo>
                    <a:pt x="608111" y="208209"/>
                  </a:lnTo>
                  <a:lnTo>
                    <a:pt x="608111" y="205650"/>
                  </a:lnTo>
                  <a:cubicBezTo>
                    <a:pt x="608111" y="192623"/>
                    <a:pt x="598573" y="182154"/>
                    <a:pt x="586243" y="180293"/>
                  </a:cubicBezTo>
                  <a:lnTo>
                    <a:pt x="586243" y="135627"/>
                  </a:lnTo>
                  <a:lnTo>
                    <a:pt x="578566" y="135627"/>
                  </a:lnTo>
                  <a:lnTo>
                    <a:pt x="578566" y="180293"/>
                  </a:lnTo>
                  <a:cubicBezTo>
                    <a:pt x="566237" y="182154"/>
                    <a:pt x="556699" y="192855"/>
                    <a:pt x="556699" y="205650"/>
                  </a:cubicBezTo>
                  <a:lnTo>
                    <a:pt x="556699" y="208209"/>
                  </a:lnTo>
                  <a:lnTo>
                    <a:pt x="547393" y="208209"/>
                  </a:lnTo>
                  <a:lnTo>
                    <a:pt x="547393" y="224261"/>
                  </a:lnTo>
                  <a:lnTo>
                    <a:pt x="556699" y="224261"/>
                  </a:lnTo>
                  <a:lnTo>
                    <a:pt x="556699" y="241942"/>
                  </a:lnTo>
                  <a:lnTo>
                    <a:pt x="546928" y="241942"/>
                  </a:lnTo>
                  <a:lnTo>
                    <a:pt x="546928" y="269858"/>
                  </a:lnTo>
                  <a:lnTo>
                    <a:pt x="511800" y="269858"/>
                  </a:lnTo>
                  <a:lnTo>
                    <a:pt x="511800" y="295913"/>
                  </a:lnTo>
                  <a:lnTo>
                    <a:pt x="494585" y="295913"/>
                  </a:lnTo>
                  <a:lnTo>
                    <a:pt x="494585" y="312896"/>
                  </a:lnTo>
                  <a:lnTo>
                    <a:pt x="670225" y="312896"/>
                  </a:lnTo>
                  <a:lnTo>
                    <a:pt x="670225" y="295913"/>
                  </a:lnTo>
                  <a:lnTo>
                    <a:pt x="653010" y="295913"/>
                  </a:lnTo>
                  <a:lnTo>
                    <a:pt x="653010" y="269858"/>
                  </a:lnTo>
                  <a:close/>
                  <a:moveTo>
                    <a:pt x="574379" y="269858"/>
                  </a:moveTo>
                  <a:lnTo>
                    <a:pt x="564376" y="269858"/>
                  </a:lnTo>
                  <a:lnTo>
                    <a:pt x="564376" y="241942"/>
                  </a:lnTo>
                  <a:lnTo>
                    <a:pt x="574379" y="241942"/>
                  </a:lnTo>
                  <a:lnTo>
                    <a:pt x="574379" y="269858"/>
                  </a:lnTo>
                  <a:close/>
                  <a:moveTo>
                    <a:pt x="600434" y="269858"/>
                  </a:moveTo>
                  <a:lnTo>
                    <a:pt x="590431" y="269858"/>
                  </a:lnTo>
                  <a:lnTo>
                    <a:pt x="590431" y="241942"/>
                  </a:lnTo>
                  <a:lnTo>
                    <a:pt x="600434" y="241942"/>
                  </a:lnTo>
                  <a:lnTo>
                    <a:pt x="600434" y="269858"/>
                  </a:lnTo>
                  <a:close/>
                  <a:moveTo>
                    <a:pt x="819112" y="263344"/>
                  </a:moveTo>
                  <a:lnTo>
                    <a:pt x="780029" y="263344"/>
                  </a:lnTo>
                  <a:cubicBezTo>
                    <a:pt x="777470" y="156564"/>
                    <a:pt x="689999" y="70721"/>
                    <a:pt x="582521" y="70721"/>
                  </a:cubicBezTo>
                  <a:cubicBezTo>
                    <a:pt x="475043" y="70721"/>
                    <a:pt x="387805" y="156564"/>
                    <a:pt x="385013" y="263344"/>
                  </a:cubicBezTo>
                  <a:lnTo>
                    <a:pt x="345930" y="263344"/>
                  </a:lnTo>
                  <a:cubicBezTo>
                    <a:pt x="195182" y="263344"/>
                    <a:pt x="72815" y="385478"/>
                    <a:pt x="72815" y="536459"/>
                  </a:cubicBezTo>
                  <a:cubicBezTo>
                    <a:pt x="72815" y="687440"/>
                    <a:pt x="195182" y="809574"/>
                    <a:pt x="345930" y="809574"/>
                  </a:cubicBezTo>
                  <a:lnTo>
                    <a:pt x="385013" y="809574"/>
                  </a:lnTo>
                  <a:cubicBezTo>
                    <a:pt x="387805" y="916354"/>
                    <a:pt x="475043" y="1002197"/>
                    <a:pt x="582521" y="1002197"/>
                  </a:cubicBezTo>
                  <a:cubicBezTo>
                    <a:pt x="689999" y="1002197"/>
                    <a:pt x="777238" y="916354"/>
                    <a:pt x="780029" y="809574"/>
                  </a:cubicBezTo>
                  <a:lnTo>
                    <a:pt x="819112" y="809574"/>
                  </a:lnTo>
                  <a:cubicBezTo>
                    <a:pt x="969861" y="809574"/>
                    <a:pt x="1092227" y="687440"/>
                    <a:pt x="1092227" y="536459"/>
                  </a:cubicBezTo>
                  <a:cubicBezTo>
                    <a:pt x="1092227" y="385478"/>
                    <a:pt x="969861" y="263344"/>
                    <a:pt x="819112" y="263344"/>
                  </a:cubicBezTo>
                  <a:close/>
                  <a:moveTo>
                    <a:pt x="348024" y="624396"/>
                  </a:moveTo>
                  <a:cubicBezTo>
                    <a:pt x="332205" y="610670"/>
                    <a:pt x="312663" y="600899"/>
                    <a:pt x="291028" y="597177"/>
                  </a:cubicBezTo>
                  <a:lnTo>
                    <a:pt x="400832" y="597177"/>
                  </a:lnTo>
                  <a:cubicBezTo>
                    <a:pt x="379197" y="597177"/>
                    <a:pt x="359888" y="607879"/>
                    <a:pt x="348024" y="624396"/>
                  </a:cubicBezTo>
                  <a:close/>
                  <a:moveTo>
                    <a:pt x="361284" y="637889"/>
                  </a:moveTo>
                  <a:cubicBezTo>
                    <a:pt x="369659" y="624628"/>
                    <a:pt x="384315" y="615788"/>
                    <a:pt x="401065" y="615788"/>
                  </a:cubicBezTo>
                  <a:cubicBezTo>
                    <a:pt x="427120" y="615788"/>
                    <a:pt x="448057" y="636725"/>
                    <a:pt x="448057" y="662781"/>
                  </a:cubicBezTo>
                  <a:lnTo>
                    <a:pt x="448057" y="662781"/>
                  </a:lnTo>
                  <a:lnTo>
                    <a:pt x="448057" y="716054"/>
                  </a:lnTo>
                  <a:lnTo>
                    <a:pt x="388735" y="716054"/>
                  </a:lnTo>
                  <a:cubicBezTo>
                    <a:pt x="388735" y="716054"/>
                    <a:pt x="388735" y="714426"/>
                    <a:pt x="388735" y="713495"/>
                  </a:cubicBezTo>
                  <a:cubicBezTo>
                    <a:pt x="388735" y="684649"/>
                    <a:pt x="378267" y="658361"/>
                    <a:pt x="361284" y="637889"/>
                  </a:cubicBezTo>
                  <a:close/>
                  <a:moveTo>
                    <a:pt x="448057" y="734433"/>
                  </a:moveTo>
                  <a:lnTo>
                    <a:pt x="448057" y="847261"/>
                  </a:lnTo>
                  <a:lnTo>
                    <a:pt x="422700" y="847261"/>
                  </a:lnTo>
                  <a:lnTo>
                    <a:pt x="422700" y="774446"/>
                  </a:lnTo>
                  <a:lnTo>
                    <a:pt x="422700" y="774446"/>
                  </a:lnTo>
                  <a:cubicBezTo>
                    <a:pt x="422700" y="759092"/>
                    <a:pt x="417117" y="745134"/>
                    <a:pt x="407811" y="734433"/>
                  </a:cubicBezTo>
                  <a:lnTo>
                    <a:pt x="447825" y="734433"/>
                  </a:lnTo>
                  <a:close/>
                  <a:moveTo>
                    <a:pt x="582754" y="984284"/>
                  </a:moveTo>
                  <a:cubicBezTo>
                    <a:pt x="504821" y="984284"/>
                    <a:pt x="438752" y="934965"/>
                    <a:pt x="413627" y="865640"/>
                  </a:cubicBezTo>
                  <a:lnTo>
                    <a:pt x="751880" y="865640"/>
                  </a:lnTo>
                  <a:cubicBezTo>
                    <a:pt x="726756" y="934733"/>
                    <a:pt x="660687" y="984284"/>
                    <a:pt x="582754" y="984284"/>
                  </a:cubicBezTo>
                  <a:close/>
                  <a:moveTo>
                    <a:pt x="535761" y="847261"/>
                  </a:moveTo>
                  <a:lnTo>
                    <a:pt x="535761" y="754207"/>
                  </a:lnTo>
                  <a:cubicBezTo>
                    <a:pt x="539716" y="730478"/>
                    <a:pt x="559955" y="712565"/>
                    <a:pt x="584150" y="712565"/>
                  </a:cubicBezTo>
                  <a:cubicBezTo>
                    <a:pt x="606250" y="712565"/>
                    <a:pt x="625094" y="727919"/>
                    <a:pt x="630910" y="748856"/>
                  </a:cubicBezTo>
                  <a:lnTo>
                    <a:pt x="630910" y="847261"/>
                  </a:lnTo>
                  <a:lnTo>
                    <a:pt x="535761" y="847261"/>
                  </a:lnTo>
                  <a:close/>
                  <a:moveTo>
                    <a:pt x="742575" y="774446"/>
                  </a:moveTo>
                  <a:lnTo>
                    <a:pt x="742575" y="774446"/>
                  </a:lnTo>
                  <a:lnTo>
                    <a:pt x="742575" y="847261"/>
                  </a:lnTo>
                  <a:lnTo>
                    <a:pt x="716520" y="847261"/>
                  </a:lnTo>
                  <a:lnTo>
                    <a:pt x="716520" y="734433"/>
                  </a:lnTo>
                  <a:lnTo>
                    <a:pt x="757231" y="734433"/>
                  </a:lnTo>
                  <a:cubicBezTo>
                    <a:pt x="747926" y="745134"/>
                    <a:pt x="742575" y="759092"/>
                    <a:pt x="742575" y="774446"/>
                  </a:cubicBezTo>
                  <a:close/>
                  <a:moveTo>
                    <a:pt x="776540" y="713495"/>
                  </a:moveTo>
                  <a:cubicBezTo>
                    <a:pt x="776540" y="713495"/>
                    <a:pt x="776540" y="715124"/>
                    <a:pt x="776540" y="716054"/>
                  </a:cubicBezTo>
                  <a:lnTo>
                    <a:pt x="716520" y="716054"/>
                  </a:lnTo>
                  <a:lnTo>
                    <a:pt x="716520" y="662781"/>
                  </a:lnTo>
                  <a:lnTo>
                    <a:pt x="716520" y="662781"/>
                  </a:lnTo>
                  <a:cubicBezTo>
                    <a:pt x="716520" y="636725"/>
                    <a:pt x="737457" y="615788"/>
                    <a:pt x="763512" y="615788"/>
                  </a:cubicBezTo>
                  <a:cubicBezTo>
                    <a:pt x="780495" y="615788"/>
                    <a:pt x="795383" y="624861"/>
                    <a:pt x="803526" y="638354"/>
                  </a:cubicBezTo>
                  <a:cubicBezTo>
                    <a:pt x="786543" y="658826"/>
                    <a:pt x="776540" y="684881"/>
                    <a:pt x="776540" y="713495"/>
                  </a:cubicBezTo>
                  <a:close/>
                  <a:moveTo>
                    <a:pt x="816786" y="624861"/>
                  </a:moveTo>
                  <a:cubicBezTo>
                    <a:pt x="804921" y="608344"/>
                    <a:pt x="785613" y="597410"/>
                    <a:pt x="763745" y="597410"/>
                  </a:cubicBezTo>
                  <a:lnTo>
                    <a:pt x="874247" y="597410"/>
                  </a:lnTo>
                  <a:cubicBezTo>
                    <a:pt x="852379" y="601132"/>
                    <a:pt x="832838" y="610903"/>
                    <a:pt x="816786" y="624861"/>
                  </a:cubicBezTo>
                  <a:close/>
                  <a:moveTo>
                    <a:pt x="1027554" y="442009"/>
                  </a:moveTo>
                  <a:cubicBezTo>
                    <a:pt x="964277" y="442009"/>
                    <a:pt x="911004" y="485047"/>
                    <a:pt x="895650" y="543438"/>
                  </a:cubicBezTo>
                  <a:lnTo>
                    <a:pt x="659989" y="543438"/>
                  </a:lnTo>
                  <a:lnTo>
                    <a:pt x="659989" y="561817"/>
                  </a:lnTo>
                  <a:lnTo>
                    <a:pt x="892160" y="561817"/>
                  </a:lnTo>
                  <a:cubicBezTo>
                    <a:pt x="891462" y="567167"/>
                    <a:pt x="891230" y="572750"/>
                    <a:pt x="891230" y="578334"/>
                  </a:cubicBezTo>
                  <a:cubicBezTo>
                    <a:pt x="891230" y="578334"/>
                    <a:pt x="891230" y="578334"/>
                    <a:pt x="891230" y="578566"/>
                  </a:cubicBezTo>
                  <a:lnTo>
                    <a:pt x="659989" y="578566"/>
                  </a:lnTo>
                  <a:lnTo>
                    <a:pt x="659989" y="596945"/>
                  </a:lnTo>
                  <a:lnTo>
                    <a:pt x="763512" y="596945"/>
                  </a:lnTo>
                  <a:cubicBezTo>
                    <a:pt x="727454" y="596945"/>
                    <a:pt x="698141" y="626257"/>
                    <a:pt x="698141" y="662315"/>
                  </a:cubicBezTo>
                  <a:lnTo>
                    <a:pt x="698141" y="662315"/>
                  </a:lnTo>
                  <a:lnTo>
                    <a:pt x="698141" y="846796"/>
                  </a:lnTo>
                  <a:lnTo>
                    <a:pt x="672551" y="846796"/>
                  </a:lnTo>
                  <a:lnTo>
                    <a:pt x="672551" y="687440"/>
                  </a:lnTo>
                  <a:lnTo>
                    <a:pt x="688371" y="687440"/>
                  </a:lnTo>
                  <a:lnTo>
                    <a:pt x="688371" y="675110"/>
                  </a:lnTo>
                  <a:lnTo>
                    <a:pt x="630910" y="675110"/>
                  </a:lnTo>
                  <a:lnTo>
                    <a:pt x="630910" y="719079"/>
                  </a:lnTo>
                  <a:cubicBezTo>
                    <a:pt x="623000" y="710006"/>
                    <a:pt x="612531" y="703259"/>
                    <a:pt x="600667" y="699770"/>
                  </a:cubicBezTo>
                  <a:lnTo>
                    <a:pt x="600667" y="685812"/>
                  </a:lnTo>
                  <a:lnTo>
                    <a:pt x="607413" y="685812"/>
                  </a:lnTo>
                  <a:lnTo>
                    <a:pt x="607413" y="674878"/>
                  </a:lnTo>
                  <a:lnTo>
                    <a:pt x="558327" y="674878"/>
                  </a:lnTo>
                  <a:lnTo>
                    <a:pt x="558327" y="685812"/>
                  </a:lnTo>
                  <a:lnTo>
                    <a:pt x="565074" y="685812"/>
                  </a:lnTo>
                  <a:lnTo>
                    <a:pt x="565074" y="700468"/>
                  </a:lnTo>
                  <a:cubicBezTo>
                    <a:pt x="553674" y="704190"/>
                    <a:pt x="543671" y="711169"/>
                    <a:pt x="535994" y="720474"/>
                  </a:cubicBezTo>
                  <a:lnTo>
                    <a:pt x="535994" y="675343"/>
                  </a:lnTo>
                  <a:lnTo>
                    <a:pt x="477370" y="675343"/>
                  </a:lnTo>
                  <a:lnTo>
                    <a:pt x="477370" y="687440"/>
                  </a:lnTo>
                  <a:lnTo>
                    <a:pt x="493189" y="687440"/>
                  </a:lnTo>
                  <a:lnTo>
                    <a:pt x="493189" y="846796"/>
                  </a:lnTo>
                  <a:lnTo>
                    <a:pt x="466668" y="846796"/>
                  </a:lnTo>
                  <a:lnTo>
                    <a:pt x="466668" y="662315"/>
                  </a:lnTo>
                  <a:lnTo>
                    <a:pt x="466668" y="662315"/>
                  </a:lnTo>
                  <a:cubicBezTo>
                    <a:pt x="466668" y="626257"/>
                    <a:pt x="437356" y="596945"/>
                    <a:pt x="401298" y="596945"/>
                  </a:cubicBezTo>
                  <a:lnTo>
                    <a:pt x="505519" y="596945"/>
                  </a:lnTo>
                  <a:lnTo>
                    <a:pt x="505519" y="578566"/>
                  </a:lnTo>
                  <a:lnTo>
                    <a:pt x="274511" y="578566"/>
                  </a:lnTo>
                  <a:cubicBezTo>
                    <a:pt x="274511" y="572750"/>
                    <a:pt x="274045" y="567167"/>
                    <a:pt x="273580" y="561584"/>
                  </a:cubicBezTo>
                  <a:lnTo>
                    <a:pt x="505751" y="561584"/>
                  </a:lnTo>
                  <a:lnTo>
                    <a:pt x="505751" y="543206"/>
                  </a:lnTo>
                  <a:lnTo>
                    <a:pt x="270091" y="543206"/>
                  </a:lnTo>
                  <a:cubicBezTo>
                    <a:pt x="254504" y="484814"/>
                    <a:pt x="201463" y="441776"/>
                    <a:pt x="138186" y="441776"/>
                  </a:cubicBezTo>
                  <a:cubicBezTo>
                    <a:pt x="128881" y="441776"/>
                    <a:pt x="119575" y="442707"/>
                    <a:pt x="110735" y="444568"/>
                  </a:cubicBezTo>
                  <a:cubicBezTo>
                    <a:pt x="147491" y="350118"/>
                    <a:pt x="239150" y="283351"/>
                    <a:pt x="346395" y="283351"/>
                  </a:cubicBezTo>
                  <a:lnTo>
                    <a:pt x="403159" y="283351"/>
                  </a:lnTo>
                  <a:lnTo>
                    <a:pt x="403159" y="268230"/>
                  </a:lnTo>
                  <a:lnTo>
                    <a:pt x="403159" y="268230"/>
                  </a:lnTo>
                  <a:cubicBezTo>
                    <a:pt x="403159" y="168894"/>
                    <a:pt x="483651" y="88402"/>
                    <a:pt x="583219" y="88402"/>
                  </a:cubicBezTo>
                  <a:cubicBezTo>
                    <a:pt x="682787" y="88402"/>
                    <a:pt x="763280" y="168894"/>
                    <a:pt x="763280" y="268230"/>
                  </a:cubicBezTo>
                  <a:lnTo>
                    <a:pt x="763280" y="283351"/>
                  </a:lnTo>
                  <a:lnTo>
                    <a:pt x="820043" y="283351"/>
                  </a:lnTo>
                  <a:cubicBezTo>
                    <a:pt x="927288" y="283351"/>
                    <a:pt x="1018947" y="350350"/>
                    <a:pt x="1055703" y="444568"/>
                  </a:cubicBezTo>
                  <a:cubicBezTo>
                    <a:pt x="1046863" y="442707"/>
                    <a:pt x="1037558" y="441776"/>
                    <a:pt x="1028252" y="441776"/>
                  </a:cubicBezTo>
                  <a:close/>
                  <a:moveTo>
                    <a:pt x="566702" y="890532"/>
                  </a:moveTo>
                  <a:lnTo>
                    <a:pt x="534366" y="890532"/>
                  </a:lnTo>
                  <a:lnTo>
                    <a:pt x="526688" y="914028"/>
                  </a:lnTo>
                  <a:lnTo>
                    <a:pt x="552744" y="914028"/>
                  </a:lnTo>
                  <a:lnTo>
                    <a:pt x="551581" y="923333"/>
                  </a:lnTo>
                  <a:lnTo>
                    <a:pt x="523199" y="923333"/>
                  </a:lnTo>
                  <a:lnTo>
                    <a:pt x="519709" y="934035"/>
                  </a:lnTo>
                  <a:lnTo>
                    <a:pt x="563212" y="934035"/>
                  </a:lnTo>
                  <a:lnTo>
                    <a:pt x="566469" y="890532"/>
                  </a:lnTo>
                  <a:close/>
                  <a:moveTo>
                    <a:pt x="554140" y="905886"/>
                  </a:moveTo>
                  <a:lnTo>
                    <a:pt x="539483" y="905886"/>
                  </a:lnTo>
                  <a:lnTo>
                    <a:pt x="541577" y="897976"/>
                  </a:lnTo>
                  <a:lnTo>
                    <a:pt x="555768" y="897976"/>
                  </a:lnTo>
                  <a:cubicBezTo>
                    <a:pt x="555768" y="897976"/>
                    <a:pt x="554372" y="905886"/>
                    <a:pt x="554372" y="905886"/>
                  </a:cubicBezTo>
                  <a:close/>
                  <a:moveTo>
                    <a:pt x="660222" y="922403"/>
                  </a:moveTo>
                  <a:lnTo>
                    <a:pt x="665572" y="934035"/>
                  </a:lnTo>
                  <a:lnTo>
                    <a:pt x="681624" y="933337"/>
                  </a:lnTo>
                  <a:lnTo>
                    <a:pt x="675343" y="923333"/>
                  </a:lnTo>
                  <a:lnTo>
                    <a:pt x="682787" y="922868"/>
                  </a:lnTo>
                  <a:lnTo>
                    <a:pt x="676506" y="912167"/>
                  </a:lnTo>
                  <a:lnTo>
                    <a:pt x="667433" y="912167"/>
                  </a:lnTo>
                  <a:lnTo>
                    <a:pt x="656500" y="890532"/>
                  </a:lnTo>
                  <a:lnTo>
                    <a:pt x="645333" y="890532"/>
                  </a:lnTo>
                  <a:lnTo>
                    <a:pt x="633934" y="911004"/>
                  </a:lnTo>
                  <a:lnTo>
                    <a:pt x="638121" y="922635"/>
                  </a:lnTo>
                  <a:lnTo>
                    <a:pt x="659989" y="922635"/>
                  </a:lnTo>
                  <a:close/>
                  <a:moveTo>
                    <a:pt x="650916" y="901931"/>
                  </a:moveTo>
                  <a:lnTo>
                    <a:pt x="655336" y="911702"/>
                  </a:lnTo>
                  <a:lnTo>
                    <a:pt x="646031" y="911702"/>
                  </a:lnTo>
                  <a:lnTo>
                    <a:pt x="650916" y="901931"/>
                  </a:lnTo>
                  <a:close/>
                  <a:moveTo>
                    <a:pt x="516685" y="890299"/>
                  </a:moveTo>
                  <a:lnTo>
                    <a:pt x="504123" y="890299"/>
                  </a:lnTo>
                  <a:lnTo>
                    <a:pt x="484349" y="933802"/>
                  </a:lnTo>
                  <a:lnTo>
                    <a:pt x="501796" y="933802"/>
                  </a:lnTo>
                  <a:lnTo>
                    <a:pt x="516685" y="890299"/>
                  </a:lnTo>
                  <a:close/>
                  <a:moveTo>
                    <a:pt x="580427" y="933802"/>
                  </a:moveTo>
                  <a:lnTo>
                    <a:pt x="624628" y="933802"/>
                  </a:lnTo>
                  <a:lnTo>
                    <a:pt x="621837" y="922635"/>
                  </a:lnTo>
                  <a:lnTo>
                    <a:pt x="604389" y="922635"/>
                  </a:lnTo>
                  <a:lnTo>
                    <a:pt x="618115" y="910306"/>
                  </a:lnTo>
                  <a:lnTo>
                    <a:pt x="613462" y="890299"/>
                  </a:lnTo>
                  <a:lnTo>
                    <a:pt x="580660" y="890299"/>
                  </a:lnTo>
                  <a:lnTo>
                    <a:pt x="580660" y="907049"/>
                  </a:lnTo>
                  <a:cubicBezTo>
                    <a:pt x="580660" y="907049"/>
                    <a:pt x="592990" y="907049"/>
                    <a:pt x="592990" y="907049"/>
                  </a:cubicBezTo>
                  <a:lnTo>
                    <a:pt x="591827" y="900302"/>
                  </a:lnTo>
                  <a:lnTo>
                    <a:pt x="603691" y="900302"/>
                  </a:lnTo>
                  <a:lnTo>
                    <a:pt x="604389" y="907747"/>
                  </a:lnTo>
                  <a:lnTo>
                    <a:pt x="580660" y="922170"/>
                  </a:lnTo>
                  <a:lnTo>
                    <a:pt x="580195" y="933802"/>
                  </a:lnTo>
                  <a:close/>
                </a:path>
              </a:pathLst>
            </a:custGeom>
            <a:grpFill/>
            <a:ln w="23259" cap="flat">
              <a:noFill/>
              <a:prstDash val="solid"/>
              <a:miter/>
            </a:ln>
          </p:spPr>
          <p:txBody>
            <a:bodyPr rtlCol="0" anchor="ctr"/>
            <a:lstStyle/>
            <a:p>
              <a:endParaRPr lang="zh-CN" altLang="en-US"/>
            </a:p>
          </p:txBody>
        </p:sp>
      </p:grpSp>
      <p:sp>
        <p:nvSpPr>
          <p:cNvPr id="49" name="任意多边形: 形状 48">
            <a:extLst>
              <a:ext uri="{FF2B5EF4-FFF2-40B4-BE49-F238E27FC236}">
                <a16:creationId xmlns:a16="http://schemas.microsoft.com/office/drawing/2014/main" id="{EE618ACD-53D0-8DEC-4A0E-C621D70D2929}"/>
              </a:ext>
            </a:extLst>
          </p:cNvPr>
          <p:cNvSpPr/>
          <p:nvPr/>
        </p:nvSpPr>
        <p:spPr>
          <a:xfrm>
            <a:off x="-1" y="4661301"/>
            <a:ext cx="12192000" cy="2196699"/>
          </a:xfrm>
          <a:custGeom>
            <a:avLst/>
            <a:gdLst>
              <a:gd name="connsiteX0" fmla="*/ 12192000 w 12192000"/>
              <a:gd name="connsiteY0" fmla="*/ 0 h 2196699"/>
              <a:gd name="connsiteX1" fmla="*/ 12192000 w 12192000"/>
              <a:gd name="connsiteY1" fmla="*/ 2196699 h 2196699"/>
              <a:gd name="connsiteX2" fmla="*/ 0 w 12192000"/>
              <a:gd name="connsiteY2" fmla="*/ 2196699 h 2196699"/>
              <a:gd name="connsiteX3" fmla="*/ 0 w 12192000"/>
              <a:gd name="connsiteY3" fmla="*/ 2 h 2196699"/>
              <a:gd name="connsiteX4" fmla="*/ 229549 w 12192000"/>
              <a:gd name="connsiteY4" fmla="*/ 91464 h 2196699"/>
              <a:gd name="connsiteX5" fmla="*/ 5279411 w 12192000"/>
              <a:gd name="connsiteY5" fmla="*/ 1062104 h 2196699"/>
              <a:gd name="connsiteX6" fmla="*/ 5281958 w 12192000"/>
              <a:gd name="connsiteY6" fmla="*/ 1062184 h 2196699"/>
              <a:gd name="connsiteX7" fmla="*/ 5311377 w 12192000"/>
              <a:gd name="connsiteY7" fmla="*/ 1110610 h 2196699"/>
              <a:gd name="connsiteX8" fmla="*/ 6096001 w 12192000"/>
              <a:gd name="connsiteY8" fmla="*/ 1527791 h 2196699"/>
              <a:gd name="connsiteX9" fmla="*/ 6880625 w 12192000"/>
              <a:gd name="connsiteY9" fmla="*/ 1110610 h 2196699"/>
              <a:gd name="connsiteX10" fmla="*/ 6910045 w 12192000"/>
              <a:gd name="connsiteY10" fmla="*/ 1062184 h 2196699"/>
              <a:gd name="connsiteX11" fmla="*/ 6912585 w 12192000"/>
              <a:gd name="connsiteY11" fmla="*/ 1062104 h 2196699"/>
              <a:gd name="connsiteX12" fmla="*/ 11962448 w 12192000"/>
              <a:gd name="connsiteY12" fmla="*/ 91464 h 2196699"/>
              <a:gd name="connsiteX13" fmla="*/ 12192000 w 12192000"/>
              <a:gd name="connsiteY13" fmla="*/ 0 h 21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196699">
                <a:moveTo>
                  <a:pt x="12192000" y="0"/>
                </a:moveTo>
                <a:lnTo>
                  <a:pt x="12192000" y="2196699"/>
                </a:lnTo>
                <a:lnTo>
                  <a:pt x="0" y="2196699"/>
                </a:lnTo>
                <a:lnTo>
                  <a:pt x="0" y="2"/>
                </a:lnTo>
                <a:lnTo>
                  <a:pt x="229549" y="91464"/>
                </a:lnTo>
                <a:cubicBezTo>
                  <a:pt x="1660945" y="634226"/>
                  <a:pt x="3394606" y="983313"/>
                  <a:pt x="5279411" y="1062104"/>
                </a:cubicBezTo>
                <a:lnTo>
                  <a:pt x="5281958" y="1062184"/>
                </a:lnTo>
                <a:lnTo>
                  <a:pt x="5311377" y="1110610"/>
                </a:lnTo>
                <a:cubicBezTo>
                  <a:pt x="5481421" y="1362307"/>
                  <a:pt x="5769386" y="1527791"/>
                  <a:pt x="6096001" y="1527791"/>
                </a:cubicBezTo>
                <a:cubicBezTo>
                  <a:pt x="6422617" y="1527791"/>
                  <a:pt x="6710582" y="1362307"/>
                  <a:pt x="6880625" y="1110610"/>
                </a:cubicBezTo>
                <a:lnTo>
                  <a:pt x="6910045" y="1062184"/>
                </a:lnTo>
                <a:lnTo>
                  <a:pt x="6912585" y="1062104"/>
                </a:lnTo>
                <a:cubicBezTo>
                  <a:pt x="8797390" y="983313"/>
                  <a:pt x="10531051" y="634226"/>
                  <a:pt x="11962448" y="91464"/>
                </a:cubicBezTo>
                <a:lnTo>
                  <a:pt x="12192000" y="0"/>
                </a:lnTo>
                <a:close/>
              </a:path>
            </a:pathLst>
          </a:custGeom>
          <a:gradFill flip="none" rotWithShape="1">
            <a:gsLst>
              <a:gs pos="0">
                <a:srgbClr val="FEFCFA"/>
              </a:gs>
              <a:gs pos="100000">
                <a:srgbClr val="FEFCFA"/>
              </a:gs>
            </a:gsLst>
            <a:lin ang="16200000" scaled="1"/>
            <a:tileRect/>
          </a:gradFill>
          <a:ln>
            <a:solidFill>
              <a:srgbClr val="FDF5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任意多边形: 形状 49">
            <a:extLst>
              <a:ext uri="{FF2B5EF4-FFF2-40B4-BE49-F238E27FC236}">
                <a16:creationId xmlns:a16="http://schemas.microsoft.com/office/drawing/2014/main" id="{7AF10FCA-4140-0F3B-4ECA-095816E4C854}"/>
              </a:ext>
            </a:extLst>
          </p:cNvPr>
          <p:cNvSpPr/>
          <p:nvPr/>
        </p:nvSpPr>
        <p:spPr>
          <a:xfrm>
            <a:off x="-1" y="3862591"/>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任意多边形: 形状 50">
            <a:extLst>
              <a:ext uri="{FF2B5EF4-FFF2-40B4-BE49-F238E27FC236}">
                <a16:creationId xmlns:a16="http://schemas.microsoft.com/office/drawing/2014/main" id="{80D5A741-45C5-AB23-F8BA-F844BEDAE355}"/>
              </a:ext>
            </a:extLst>
          </p:cNvPr>
          <p:cNvSpPr/>
          <p:nvPr/>
        </p:nvSpPr>
        <p:spPr>
          <a:xfrm>
            <a:off x="6969165" y="3862591"/>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EA0189A5-4E79-99E4-D2BB-38224E52FE16}"/>
              </a:ext>
            </a:extLst>
          </p:cNvPr>
          <p:cNvSpPr txBox="1"/>
          <p:nvPr/>
        </p:nvSpPr>
        <p:spPr>
          <a:xfrm>
            <a:off x="4003119" y="1926865"/>
            <a:ext cx="4185762" cy="1200329"/>
          </a:xfrm>
          <a:prstGeom prst="rect">
            <a:avLst/>
          </a:prstGeom>
          <a:noFill/>
        </p:spPr>
        <p:txBody>
          <a:bodyPr wrap="none" rtlCol="0">
            <a:spAutoFit/>
          </a:bodyPr>
          <a:lstStyle/>
          <a:p>
            <a:pPr algn="ctr"/>
            <a:r>
              <a:rPr lang="zh-CN" altLang="en-US" sz="7200" spc="600" dirty="0">
                <a:gradFill flip="none" rotWithShape="1">
                  <a:gsLst>
                    <a:gs pos="73000">
                      <a:srgbClr val="FFE9A7"/>
                    </a:gs>
                    <a:gs pos="12000">
                      <a:schemeClr val="accent4">
                        <a:lumMod val="20000"/>
                        <a:lumOff val="80000"/>
                      </a:schemeClr>
                    </a:gs>
                  </a:gsLst>
                  <a:lin ang="5400000" scaled="1"/>
                  <a:tileRect/>
                </a:gradFill>
                <a:latin typeface="思源宋体 CN Heavy" panose="02020900000000000000" pitchFamily="18" charset="-122"/>
                <a:ea typeface="思源宋体 CN Heavy" panose="02020900000000000000" pitchFamily="18" charset="-122"/>
              </a:rPr>
              <a:t>谢谢观看</a:t>
            </a:r>
          </a:p>
        </p:txBody>
      </p:sp>
      <p:grpSp>
        <p:nvGrpSpPr>
          <p:cNvPr id="5" name="组合 4">
            <a:extLst>
              <a:ext uri="{FF2B5EF4-FFF2-40B4-BE49-F238E27FC236}">
                <a16:creationId xmlns:a16="http://schemas.microsoft.com/office/drawing/2014/main" id="{EABE0110-F38F-C127-8420-2375A4083EF6}"/>
              </a:ext>
            </a:extLst>
          </p:cNvPr>
          <p:cNvGrpSpPr/>
          <p:nvPr/>
        </p:nvGrpSpPr>
        <p:grpSpPr>
          <a:xfrm>
            <a:off x="3233319" y="3398318"/>
            <a:ext cx="5725362" cy="410092"/>
            <a:chOff x="1395288" y="2953741"/>
            <a:chExt cx="9073523" cy="598154"/>
          </a:xfrm>
        </p:grpSpPr>
        <p:sp>
          <p:nvSpPr>
            <p:cNvPr id="48" name="文本框 15">
              <a:extLst>
                <a:ext uri="{FF2B5EF4-FFF2-40B4-BE49-F238E27FC236}">
                  <a16:creationId xmlns:a16="http://schemas.microsoft.com/office/drawing/2014/main" id="{33A7FD52-A2FB-8F79-8AA5-81D80A70EEFD}"/>
                </a:ext>
              </a:extLst>
            </p:cNvPr>
            <p:cNvSpPr txBox="1"/>
            <p:nvPr/>
          </p:nvSpPr>
          <p:spPr>
            <a:xfrm>
              <a:off x="1395288" y="2968303"/>
              <a:ext cx="8866964" cy="58359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gradFill>
                    <a:gsLst>
                      <a:gs pos="38000">
                        <a:schemeClr val="accent4">
                          <a:lumMod val="20000"/>
                          <a:lumOff val="80000"/>
                        </a:schemeClr>
                      </a:gs>
                      <a:gs pos="100000">
                        <a:srgbClr val="FBEFEF"/>
                      </a:gs>
                    </a:gsLst>
                    <a:lin ang="16200000" scaled="1"/>
                  </a:gradFill>
                  <a:effectLst>
                    <a:outerShdw blurRad="101600" dir="5400000" sx="101000" sy="101000" algn="ctr" rotWithShape="0">
                      <a:schemeClr val="accent4">
                        <a:lumMod val="20000"/>
                        <a:lumOff val="80000"/>
                        <a:alpha val="25000"/>
                      </a:schemeClr>
                    </a:outerShdw>
                  </a:effectLst>
                  <a:uLnTx/>
                  <a:uFillTx/>
                  <a:latin typeface="思源宋体 CN Heavy" panose="02020900000000000000" pitchFamily="18" charset="-122"/>
                  <a:ea typeface="思源宋体 CN Heavy" panose="02020900000000000000" pitchFamily="18" charset="-122"/>
                  <a:cs typeface="Arial" panose="020B0604020202020204" pitchFamily="34" charset="0"/>
                  <a:sym typeface="Arial" panose="020B0604020202020204" pitchFamily="34" charset="0"/>
                </a:rPr>
                <a:t>爱学习的麦昆昆  呈献</a:t>
              </a:r>
            </a:p>
          </p:txBody>
        </p:sp>
        <p:cxnSp>
          <p:nvCxnSpPr>
            <p:cNvPr id="52" name="直接连接符 51">
              <a:extLst>
                <a:ext uri="{FF2B5EF4-FFF2-40B4-BE49-F238E27FC236}">
                  <a16:creationId xmlns:a16="http://schemas.microsoft.com/office/drawing/2014/main" id="{19C08E8C-6896-F22C-9C7A-82C14EC4CB92}"/>
                </a:ext>
              </a:extLst>
            </p:cNvPr>
            <p:cNvCxnSpPr/>
            <p:nvPr/>
          </p:nvCxnSpPr>
          <p:spPr>
            <a:xfrm>
              <a:off x="1601847" y="2953741"/>
              <a:ext cx="8866964" cy="0"/>
            </a:xfrm>
            <a:prstGeom prst="line">
              <a:avLst/>
            </a:prstGeom>
            <a:ln w="12700">
              <a:gradFill flip="none" rotWithShape="1">
                <a:gsLst>
                  <a:gs pos="0">
                    <a:schemeClr val="accent2">
                      <a:lumMod val="20000"/>
                      <a:lumOff val="80000"/>
                      <a:alpha val="0"/>
                    </a:schemeClr>
                  </a:gs>
                  <a:gs pos="50000">
                    <a:schemeClr val="accent4">
                      <a:lumMod val="20000"/>
                      <a:lumOff val="80000"/>
                    </a:schemeClr>
                  </a:gs>
                  <a:gs pos="100000">
                    <a:schemeClr val="accent2">
                      <a:lumMod val="20000"/>
                      <a:lumOff val="8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61EEB675-AA89-98F2-0DB7-5DC63D99B4D9}"/>
                </a:ext>
              </a:extLst>
            </p:cNvPr>
            <p:cNvCxnSpPr/>
            <p:nvPr/>
          </p:nvCxnSpPr>
          <p:spPr>
            <a:xfrm>
              <a:off x="1601847" y="3535447"/>
              <a:ext cx="8866964" cy="0"/>
            </a:xfrm>
            <a:prstGeom prst="line">
              <a:avLst/>
            </a:prstGeom>
            <a:ln w="12700">
              <a:gradFill flip="none" rotWithShape="1">
                <a:gsLst>
                  <a:gs pos="0">
                    <a:schemeClr val="accent2">
                      <a:lumMod val="20000"/>
                      <a:lumOff val="80000"/>
                      <a:alpha val="0"/>
                    </a:schemeClr>
                  </a:gs>
                  <a:gs pos="50000">
                    <a:schemeClr val="accent4">
                      <a:lumMod val="20000"/>
                      <a:lumOff val="80000"/>
                    </a:schemeClr>
                  </a:gs>
                  <a:gs pos="100000">
                    <a:schemeClr val="accent2">
                      <a:lumMod val="20000"/>
                      <a:lumOff val="8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4" name="图片 3" descr="一些文字和图案&#10;&#10;中度可信度描述已自动生成">
            <a:extLst>
              <a:ext uri="{FF2B5EF4-FFF2-40B4-BE49-F238E27FC236}">
                <a16:creationId xmlns:a16="http://schemas.microsoft.com/office/drawing/2014/main" id="{FD746A99-7E38-D180-6636-3FB9E27C69CD}"/>
              </a:ext>
            </a:extLst>
          </p:cNvPr>
          <p:cNvPicPr>
            <a:picLocks noChangeAspect="1"/>
          </p:cNvPicPr>
          <p:nvPr/>
        </p:nvPicPr>
        <p:blipFill>
          <a:blip r:embed="rId7" cstate="print">
            <a:alphaModFix amt="5000"/>
            <a:extLst>
              <a:ext uri="{28A0092B-C50C-407E-A947-70E740481C1C}">
                <a14:useLocalDpi xmlns:a14="http://schemas.microsoft.com/office/drawing/2010/main"/>
              </a:ext>
            </a:extLst>
          </a:blip>
          <a:stretch>
            <a:fillRect/>
          </a:stretch>
        </p:blipFill>
        <p:spPr>
          <a:xfrm>
            <a:off x="3953648" y="6214299"/>
            <a:ext cx="4284696" cy="668221"/>
          </a:xfrm>
          <a:prstGeom prst="rect">
            <a:avLst/>
          </a:prstGeom>
          <a:effectLst>
            <a:outerShdw blurRad="152400" dir="5400000" algn="ctr" rotWithShape="0">
              <a:schemeClr val="accent4">
                <a:lumMod val="20000"/>
                <a:lumOff val="80000"/>
                <a:alpha val="43000"/>
              </a:schemeClr>
            </a:outerShdw>
          </a:effectLst>
        </p:spPr>
      </p:pic>
    </p:spTree>
    <p:extLst>
      <p:ext uri="{BB962C8B-B14F-4D97-AF65-F5344CB8AC3E}">
        <p14:creationId xmlns:p14="http://schemas.microsoft.com/office/powerpoint/2010/main" val="50880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DE5EB08B-67C3-AF38-043F-F6556686ED3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sp>
        <p:nvSpPr>
          <p:cNvPr id="4" name="文本框 3">
            <a:extLst>
              <a:ext uri="{FF2B5EF4-FFF2-40B4-BE49-F238E27FC236}">
                <a16:creationId xmlns:a16="http://schemas.microsoft.com/office/drawing/2014/main" id="{0BEF8E61-D7E5-D122-78AD-7B91F2F2B40D}"/>
              </a:ext>
            </a:extLst>
          </p:cNvPr>
          <p:cNvSpPr txBox="1"/>
          <p:nvPr/>
        </p:nvSpPr>
        <p:spPr>
          <a:xfrm>
            <a:off x="441596" y="279396"/>
            <a:ext cx="1826141" cy="584775"/>
          </a:xfrm>
          <a:prstGeom prst="rect">
            <a:avLst/>
          </a:prstGeom>
          <a:noFill/>
        </p:spPr>
        <p:txBody>
          <a:bodyPr wrap="none" rtlCol="0">
            <a:spAutoFit/>
          </a:bodyPr>
          <a:lstStyle/>
          <a:p>
            <a:r>
              <a:rPr lang="zh-CN" altLang="en-US" sz="3200" dirty="0">
                <a:solidFill>
                  <a:srgbClr val="A00000"/>
                </a:solidFill>
                <a:latin typeface="思源宋体 CN Heavy" panose="02020900000000000000" pitchFamily="18" charset="-122"/>
                <a:ea typeface="思源宋体 CN Heavy" panose="02020900000000000000" pitchFamily="18" charset="-122"/>
              </a:rPr>
              <a:t>模板说明</a:t>
            </a:r>
            <a:endParaRPr lang="en-US" altLang="zh-CN" sz="3200" dirty="0">
              <a:solidFill>
                <a:srgbClr val="A00000"/>
              </a:solidFill>
              <a:latin typeface="思源宋体 CN Heavy" panose="02020900000000000000" pitchFamily="18" charset="-122"/>
              <a:ea typeface="思源宋体 CN Heavy" panose="02020900000000000000" pitchFamily="18" charset="-122"/>
            </a:endParaRPr>
          </a:p>
        </p:txBody>
      </p:sp>
      <p:sp>
        <p:nvSpPr>
          <p:cNvPr id="7" name="文本框 6">
            <a:extLst>
              <a:ext uri="{FF2B5EF4-FFF2-40B4-BE49-F238E27FC236}">
                <a16:creationId xmlns:a16="http://schemas.microsoft.com/office/drawing/2014/main" id="{AD0740A4-14A6-0C6E-72F1-798F7AFAAF94}"/>
              </a:ext>
            </a:extLst>
          </p:cNvPr>
          <p:cNvSpPr txBox="1"/>
          <p:nvPr/>
        </p:nvSpPr>
        <p:spPr>
          <a:xfrm>
            <a:off x="433128" y="1236133"/>
            <a:ext cx="11218872" cy="5355312"/>
          </a:xfrm>
          <a:prstGeom prst="rect">
            <a:avLst/>
          </a:prstGeom>
          <a:noFill/>
        </p:spPr>
        <p:txBody>
          <a:bodyPr wrap="square" numCol="2" rtlCol="0">
            <a:spAutoFit/>
          </a:bodyPr>
          <a:lstStyle/>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中山大学幻灯片模板</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红</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页边距：</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上下：</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15mm</a:t>
            </a: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左右：</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25mm</a:t>
            </a: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可利用矩形框定位，使内容排列整齐。</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内嵌字体：</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gn="ct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思源宋体 </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CN Medium</a:t>
            </a:r>
            <a:endPar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gn="ct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rPr>
              <a:t>思源宋体 </a:t>
            </a:r>
            <a:r>
              <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rPr>
              <a:t>CN Heavy</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思源宋体系列为免费的可商用字体，来源于网络。</a:t>
            </a: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图片来源：</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中山大学党委宣传部</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模板内置所有示例图片、手绘建筑元素版权归中山大学党委宣传部及旗下供稿人所有，不得移作他用。</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模板幻灯片制作：</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中山大学党委宣传部</a:t>
            </a:r>
            <a:r>
              <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rPr>
              <a:t>@</a:t>
            </a: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rPr>
              <a:t>陈柏辰</a:t>
            </a:r>
            <a:endPar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rgbClr val="C00000"/>
                </a:solidFill>
                <a:latin typeface="思源宋体 CN Medium" panose="02020500000000000000" pitchFamily="18" charset="-122"/>
                <a:ea typeface="思源宋体 CN Medium" panose="02020500000000000000" pitchFamily="18" charset="-122"/>
              </a:rPr>
              <a:t>任何个人、团体、组织不得将此模板及以此模板编辑后的幻灯片作商业用途。</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保留一切权利。 </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使用模板时，可选择需要的页面、元素进行编辑，阅读完毕可将本页删除以免影响幻灯片放映。</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欢迎关注“中山大学”微信公众号</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gn="r"/>
            <a:r>
              <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rPr>
              <a:t>SYSU2023</a:t>
            </a:r>
            <a:endPar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Tree>
    <p:extLst>
      <p:ext uri="{BB962C8B-B14F-4D97-AF65-F5344CB8AC3E}">
        <p14:creationId xmlns:p14="http://schemas.microsoft.com/office/powerpoint/2010/main" val="224837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街道上有店铺的标志红色背景白色的字&#10;&#10;中度可信度描述已自动生成">
            <a:extLst>
              <a:ext uri="{FF2B5EF4-FFF2-40B4-BE49-F238E27FC236}">
                <a16:creationId xmlns:a16="http://schemas.microsoft.com/office/drawing/2014/main" id="{0AC2D36C-E7D0-9EA5-E0DA-9D7FA3FE04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77457" y="0"/>
            <a:ext cx="5914543" cy="6858000"/>
          </a:xfrm>
          <a:custGeom>
            <a:avLst/>
            <a:gdLst>
              <a:gd name="connsiteX0" fmla="*/ 1572355 w 5914543"/>
              <a:gd name="connsiteY0" fmla="*/ 0 h 6858000"/>
              <a:gd name="connsiteX1" fmla="*/ 5903713 w 5914543"/>
              <a:gd name="connsiteY1" fmla="*/ 0 h 6858000"/>
              <a:gd name="connsiteX2" fmla="*/ 5914543 w 5914543"/>
              <a:gd name="connsiteY2" fmla="*/ 9125 h 6858000"/>
              <a:gd name="connsiteX3" fmla="*/ 5914543 w 5914543"/>
              <a:gd name="connsiteY3" fmla="*/ 6848875 h 6858000"/>
              <a:gd name="connsiteX4" fmla="*/ 5903713 w 5914543"/>
              <a:gd name="connsiteY4" fmla="*/ 6858000 h 6858000"/>
              <a:gd name="connsiteX5" fmla="*/ 1572355 w 5914543"/>
              <a:gd name="connsiteY5" fmla="*/ 6858000 h 6858000"/>
              <a:gd name="connsiteX6" fmla="*/ 1360298 w 5914543"/>
              <a:gd name="connsiteY6" fmla="*/ 6679313 h 6858000"/>
              <a:gd name="connsiteX7" fmla="*/ 0 w 5914543"/>
              <a:gd name="connsiteY7" fmla="*/ 3429000 h 6858000"/>
              <a:gd name="connsiteX8" fmla="*/ 1360298 w 5914543"/>
              <a:gd name="connsiteY8" fmla="*/ 1786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4543" h="6858000">
                <a:moveTo>
                  <a:pt x="1572355" y="0"/>
                </a:moveTo>
                <a:lnTo>
                  <a:pt x="5903713" y="0"/>
                </a:lnTo>
                <a:lnTo>
                  <a:pt x="5914543" y="9125"/>
                </a:lnTo>
                <a:lnTo>
                  <a:pt x="5914543" y="6848875"/>
                </a:lnTo>
                <a:lnTo>
                  <a:pt x="5903713" y="6858000"/>
                </a:lnTo>
                <a:lnTo>
                  <a:pt x="1572355" y="6858000"/>
                </a:lnTo>
                <a:lnTo>
                  <a:pt x="1360298" y="6679313"/>
                </a:lnTo>
                <a:cubicBezTo>
                  <a:pt x="529530" y="5906740"/>
                  <a:pt x="0" y="4737553"/>
                  <a:pt x="0" y="3429000"/>
                </a:cubicBezTo>
                <a:cubicBezTo>
                  <a:pt x="0" y="2120447"/>
                  <a:pt x="529530" y="951261"/>
                  <a:pt x="1360298" y="178687"/>
                </a:cubicBezTo>
                <a:close/>
              </a:path>
            </a:pathLst>
          </a:custGeom>
        </p:spPr>
      </p:pic>
      <p:pic>
        <p:nvPicPr>
          <p:cNvPr id="15" name="图形 14">
            <a:extLst>
              <a:ext uri="{FF2B5EF4-FFF2-40B4-BE49-F238E27FC236}">
                <a16:creationId xmlns:a16="http://schemas.microsoft.com/office/drawing/2014/main" id="{7722B175-0C5C-E912-A705-465D86E19D79}"/>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0000" y="540000"/>
            <a:ext cx="1250909" cy="360000"/>
          </a:xfrm>
          <a:prstGeom prst="rect">
            <a:avLst/>
          </a:prstGeom>
        </p:spPr>
      </p:pic>
      <p:sp>
        <p:nvSpPr>
          <p:cNvPr id="17" name="文本框 16">
            <a:extLst>
              <a:ext uri="{FF2B5EF4-FFF2-40B4-BE49-F238E27FC236}">
                <a16:creationId xmlns:a16="http://schemas.microsoft.com/office/drawing/2014/main" id="{794F416C-EA5C-9C1B-968C-742F3F00282C}"/>
              </a:ext>
            </a:extLst>
          </p:cNvPr>
          <p:cNvSpPr txBox="1"/>
          <p:nvPr/>
        </p:nvSpPr>
        <p:spPr>
          <a:xfrm>
            <a:off x="813375" y="1982795"/>
            <a:ext cx="1620957" cy="523220"/>
          </a:xfrm>
          <a:prstGeom prst="rect">
            <a:avLst/>
          </a:prstGeom>
          <a:noFill/>
        </p:spPr>
        <p:txBody>
          <a:bodyPr wrap="none" rtlCol="0">
            <a:spAutoFit/>
          </a:bodyPr>
          <a:lstStyle/>
          <a:p>
            <a:r>
              <a:rPr lang="zh-CN" altLang="en-US" sz="2800" dirty="0">
                <a:solidFill>
                  <a:schemeClr val="tx1">
                    <a:lumMod val="75000"/>
                    <a:lumOff val="25000"/>
                  </a:schemeClr>
                </a:solidFill>
                <a:latin typeface="思源宋体 CN Heavy" panose="02020900000000000000" pitchFamily="18" charset="-122"/>
                <a:ea typeface="思源宋体 CN Heavy" panose="02020900000000000000" pitchFamily="18" charset="-122"/>
              </a:rPr>
              <a:t>第一部分</a:t>
            </a:r>
          </a:p>
        </p:txBody>
      </p:sp>
      <p:sp>
        <p:nvSpPr>
          <p:cNvPr id="18" name="文本框 17">
            <a:extLst>
              <a:ext uri="{FF2B5EF4-FFF2-40B4-BE49-F238E27FC236}">
                <a16:creationId xmlns:a16="http://schemas.microsoft.com/office/drawing/2014/main" id="{47465862-CA6F-517E-8C8E-40AB1626D3A6}"/>
              </a:ext>
            </a:extLst>
          </p:cNvPr>
          <p:cNvSpPr txBox="1"/>
          <p:nvPr/>
        </p:nvSpPr>
        <p:spPr>
          <a:xfrm>
            <a:off x="774875" y="2528018"/>
            <a:ext cx="4031873" cy="1015663"/>
          </a:xfrm>
          <a:prstGeom prst="rect">
            <a:avLst/>
          </a:prstGeom>
          <a:noFill/>
        </p:spPr>
        <p:txBody>
          <a:bodyPr wrap="none" rtlCol="0">
            <a:spAutoFit/>
          </a:bodyPr>
          <a:lstStyle/>
          <a:p>
            <a:r>
              <a:rPr lang="zh-CN" altLang="en-US" sz="6000" dirty="0">
                <a:gradFill flip="none" rotWithShape="1">
                  <a:gsLst>
                    <a:gs pos="78000">
                      <a:srgbClr val="C00000"/>
                    </a:gs>
                    <a:gs pos="0">
                      <a:srgbClr val="800000"/>
                    </a:gs>
                  </a:gsLst>
                  <a:lin ang="16200000" scaled="1"/>
                  <a:tileRect/>
                </a:gradFill>
                <a:latin typeface="思源宋体 CN Heavy" panose="02020900000000000000" pitchFamily="18" charset="-122"/>
                <a:ea typeface="思源宋体 CN Heavy" panose="02020900000000000000" pitchFamily="18" charset="-122"/>
              </a:rPr>
              <a:t>请输入标题</a:t>
            </a:r>
          </a:p>
        </p:txBody>
      </p:sp>
      <p:sp>
        <p:nvSpPr>
          <p:cNvPr id="19" name="矩形 18">
            <a:extLst>
              <a:ext uri="{FF2B5EF4-FFF2-40B4-BE49-F238E27FC236}">
                <a16:creationId xmlns:a16="http://schemas.microsoft.com/office/drawing/2014/main" id="{888EE8A7-69A7-559F-0A47-AC4315CC3AE0}"/>
              </a:ext>
            </a:extLst>
          </p:cNvPr>
          <p:cNvSpPr/>
          <p:nvPr/>
        </p:nvSpPr>
        <p:spPr>
          <a:xfrm>
            <a:off x="900000" y="3517956"/>
            <a:ext cx="19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2884CC98-DCBA-1A06-149C-338663E17D46}"/>
              </a:ext>
            </a:extLst>
          </p:cNvPr>
          <p:cNvSpPr txBox="1"/>
          <p:nvPr/>
        </p:nvSpPr>
        <p:spPr>
          <a:xfrm>
            <a:off x="813374" y="3950654"/>
            <a:ext cx="4220639" cy="129009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在此输入关键词、要点或辅助信息</a:t>
            </a: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辅助信息不宜过长 建议不要超过</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50</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字</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要点和关键词可以分行分点</a:t>
            </a:r>
          </a:p>
        </p:txBody>
      </p:sp>
      <p:sp>
        <p:nvSpPr>
          <p:cNvPr id="3" name="任意多边形: 形状 2">
            <a:extLst>
              <a:ext uri="{FF2B5EF4-FFF2-40B4-BE49-F238E27FC236}">
                <a16:creationId xmlns:a16="http://schemas.microsoft.com/office/drawing/2014/main" id="{ADEB6742-376E-2300-26BC-A3D7923FA0C4}"/>
              </a:ext>
            </a:extLst>
          </p:cNvPr>
          <p:cNvSpPr/>
          <p:nvPr/>
        </p:nvSpPr>
        <p:spPr>
          <a:xfrm flipH="1">
            <a:off x="6181204" y="1"/>
            <a:ext cx="1704355" cy="6858000"/>
          </a:xfrm>
          <a:custGeom>
            <a:avLst/>
            <a:gdLst>
              <a:gd name="connsiteX0" fmla="*/ 4 w 1704355"/>
              <a:gd name="connsiteY0" fmla="*/ 0 h 6858000"/>
              <a:gd name="connsiteX1" fmla="*/ 472439 w 1704355"/>
              <a:gd name="connsiteY1" fmla="*/ 0 h 6858000"/>
              <a:gd name="connsiteX2" fmla="*/ 525016 w 1704355"/>
              <a:gd name="connsiteY2" fmla="*/ 53639 h 6858000"/>
              <a:gd name="connsiteX3" fmla="*/ 1704355 w 1704355"/>
              <a:gd name="connsiteY3" fmla="*/ 3428998 h 6858000"/>
              <a:gd name="connsiteX4" fmla="*/ 525016 w 1704355"/>
              <a:gd name="connsiteY4" fmla="*/ 6804357 h 6858000"/>
              <a:gd name="connsiteX5" fmla="*/ 472435 w 1704355"/>
              <a:gd name="connsiteY5" fmla="*/ 6858000 h 6858000"/>
              <a:gd name="connsiteX6" fmla="*/ 0 w 1704355"/>
              <a:gd name="connsiteY6" fmla="*/ 6858000 h 6858000"/>
              <a:gd name="connsiteX7" fmla="*/ 193627 w 1704355"/>
              <a:gd name="connsiteY7" fmla="*/ 6695349 h 6858000"/>
              <a:gd name="connsiteX8" fmla="*/ 1571275 w 1704355"/>
              <a:gd name="connsiteY8" fmla="*/ 3428998 h 6858000"/>
              <a:gd name="connsiteX9" fmla="*/ 193627 w 1704355"/>
              <a:gd name="connsiteY9"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355" h="6858000">
                <a:moveTo>
                  <a:pt x="4" y="0"/>
                </a:moveTo>
                <a:lnTo>
                  <a:pt x="472439" y="0"/>
                </a:lnTo>
                <a:lnTo>
                  <a:pt x="525016" y="53639"/>
                </a:lnTo>
                <a:cubicBezTo>
                  <a:pt x="1240947" y="821779"/>
                  <a:pt x="1704355" y="2047748"/>
                  <a:pt x="1704355" y="3428998"/>
                </a:cubicBezTo>
                <a:cubicBezTo>
                  <a:pt x="1704355" y="4810248"/>
                  <a:pt x="1240947" y="6036217"/>
                  <a:pt x="525016" y="6804357"/>
                </a:cubicBezTo>
                <a:lnTo>
                  <a:pt x="472435" y="6858000"/>
                </a:lnTo>
                <a:lnTo>
                  <a:pt x="0" y="6858000"/>
                </a:lnTo>
                <a:lnTo>
                  <a:pt x="193627" y="6695349"/>
                </a:lnTo>
                <a:cubicBezTo>
                  <a:pt x="1034366" y="5922970"/>
                  <a:pt x="1571275" y="4746638"/>
                  <a:pt x="1571275" y="3428998"/>
                </a:cubicBezTo>
                <a:cubicBezTo>
                  <a:pt x="1571275" y="2111358"/>
                  <a:pt x="1034366" y="935026"/>
                  <a:pt x="193627" y="162647"/>
                </a:cubicBezTo>
                <a:close/>
              </a:path>
            </a:pathLst>
          </a:custGeom>
          <a:gradFill flip="none" rotWithShape="1">
            <a:gsLst>
              <a:gs pos="35000">
                <a:srgbClr val="FFC000"/>
              </a:gs>
              <a:gs pos="100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43209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D157A628-5C27-D3DF-BCE4-1FC12C191E1D}"/>
              </a:ext>
            </a:extLst>
          </p:cNvPr>
          <p:cNvSpPr/>
          <p:nvPr/>
        </p:nvSpPr>
        <p:spPr>
          <a:xfrm>
            <a:off x="6432909" y="1847913"/>
            <a:ext cx="4859091" cy="3240659"/>
          </a:xfrm>
          <a:prstGeom prst="roundRect">
            <a:avLst>
              <a:gd name="adj" fmla="val 11237"/>
            </a:avLst>
          </a:prstGeom>
          <a:blipFill>
            <a:blip r:embed="rId2" cstate="screen">
              <a:extLst>
                <a:ext uri="{28A0092B-C50C-407E-A947-70E740481C1C}">
                  <a14:useLocalDpi xmlns:a14="http://schemas.microsoft.com/office/drawing/2010/main"/>
                </a:ext>
              </a:extLst>
            </a:blip>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矩形: 圆顶角 2">
            <a:extLst>
              <a:ext uri="{FF2B5EF4-FFF2-40B4-BE49-F238E27FC236}">
                <a16:creationId xmlns:a16="http://schemas.microsoft.com/office/drawing/2014/main" id="{2B41F92C-4026-C2EB-C2FC-0701AE6D0700}"/>
              </a:ext>
            </a:extLst>
          </p:cNvPr>
          <p:cNvSpPr/>
          <p:nvPr/>
        </p:nvSpPr>
        <p:spPr>
          <a:xfrm>
            <a:off x="898799" y="1847913"/>
            <a:ext cx="5197201" cy="3495583"/>
          </a:xfrm>
          <a:prstGeom prst="round2SameRect">
            <a:avLst>
              <a:gd name="adj1" fmla="val 9810"/>
              <a:gd name="adj2" fmla="val 0"/>
            </a:avLst>
          </a:prstGeom>
          <a:gradFill flip="none" rotWithShape="1">
            <a:gsLst>
              <a:gs pos="65000">
                <a:schemeClr val="bg1">
                  <a:alpha val="0"/>
                  <a:lumMod val="98000"/>
                </a:schemeClr>
              </a:gs>
              <a:gs pos="0">
                <a:schemeClr val="accent4">
                  <a:lumMod val="20000"/>
                  <a:lumOff val="80000"/>
                </a:schemeClr>
              </a:gs>
            </a:gsLst>
            <a:lin ang="54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一些文字和图案&#10;&#10;中度可信度描述已自动生成">
            <a:extLst>
              <a:ext uri="{FF2B5EF4-FFF2-40B4-BE49-F238E27FC236}">
                <a16:creationId xmlns:a16="http://schemas.microsoft.com/office/drawing/2014/main" id="{DCF6AA06-7DFF-0681-A917-F66D7D12BABB}"/>
              </a:ext>
            </a:extLst>
          </p:cNvPr>
          <p:cNvPicPr>
            <a:picLocks noChangeAspect="1"/>
          </p:cNvPicPr>
          <p:nvPr/>
        </p:nvPicPr>
        <p:blipFill>
          <a:blip r:embed="rId5"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12" name="文本框 11">
            <a:extLst>
              <a:ext uri="{FF2B5EF4-FFF2-40B4-BE49-F238E27FC236}">
                <a16:creationId xmlns:a16="http://schemas.microsoft.com/office/drawing/2014/main" id="{CA46AD77-05E3-0B35-6BD4-2E2E11D0D46B}"/>
              </a:ext>
            </a:extLst>
          </p:cNvPr>
          <p:cNvSpPr txBox="1"/>
          <p:nvPr/>
        </p:nvSpPr>
        <p:spPr>
          <a:xfrm>
            <a:off x="1173008" y="2119659"/>
            <a:ext cx="4648782" cy="2952090"/>
          </a:xfrm>
          <a:prstGeom prst="rect">
            <a:avLst/>
          </a:prstGeom>
          <a:noFill/>
        </p:spPr>
        <p:txBody>
          <a:bodyPr wrap="square" rtlCol="0">
            <a:spAutoFit/>
          </a:bodyPr>
          <a:lstStyle/>
          <a:p>
            <a:pPr algn="just">
              <a:lnSpc>
                <a:spcPct val="150000"/>
              </a:lnSpc>
            </a:pP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1924</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年，孙中山先生亲手将广州地区实行近代高等教育模式的多所学校整合创立国立广东大学。</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gn="just">
              <a:lnSpc>
                <a:spcPct val="150000"/>
              </a:lnSpc>
            </a:pP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gn="just">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作为中国教育部直属高校，通过部省共建，中山大学已经成为一所国内一流、国际知名的现代综合性大学。</a:t>
            </a:r>
          </a:p>
        </p:txBody>
      </p:sp>
    </p:spTree>
    <p:extLst>
      <p:ext uri="{BB962C8B-B14F-4D97-AF65-F5344CB8AC3E}">
        <p14:creationId xmlns:p14="http://schemas.microsoft.com/office/powerpoint/2010/main" val="380251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一些文字和图案&#10;&#10;中度可信度描述已自动生成">
            <a:extLst>
              <a:ext uri="{FF2B5EF4-FFF2-40B4-BE49-F238E27FC236}">
                <a16:creationId xmlns:a16="http://schemas.microsoft.com/office/drawing/2014/main" id="{A14A9DFA-092F-FAAC-8202-A1F0EFFB5B71}"/>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6" name="矩形: 圆顶角 5">
            <a:extLst>
              <a:ext uri="{FF2B5EF4-FFF2-40B4-BE49-F238E27FC236}">
                <a16:creationId xmlns:a16="http://schemas.microsoft.com/office/drawing/2014/main" id="{A8780287-0FCD-D9E0-4D79-B05DC3CA19D8}"/>
              </a:ext>
            </a:extLst>
          </p:cNvPr>
          <p:cNvSpPr/>
          <p:nvPr/>
        </p:nvSpPr>
        <p:spPr>
          <a:xfrm rot="16200000">
            <a:off x="6844052" y="-20334"/>
            <a:ext cx="2826729" cy="6069167"/>
          </a:xfrm>
          <a:prstGeom prst="round2SameRect">
            <a:avLst>
              <a:gd name="adj1" fmla="val 14602"/>
              <a:gd name="adj2" fmla="val 0"/>
            </a:avLst>
          </a:prstGeom>
          <a:gradFill flip="none" rotWithShape="1">
            <a:gsLst>
              <a:gs pos="65000">
                <a:schemeClr val="bg1">
                  <a:lumMod val="98000"/>
                  <a:alpha val="0"/>
                </a:schemeClr>
              </a:gs>
              <a:gs pos="0">
                <a:schemeClr val="accent4">
                  <a:lumMod val="20000"/>
                  <a:lumOff val="80000"/>
                </a:schemeClr>
              </a:gs>
            </a:gsLst>
            <a:lin ang="27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BC1CE532-3EFD-433E-4CF9-3C823B648525}"/>
              </a:ext>
            </a:extLst>
          </p:cNvPr>
          <p:cNvSpPr/>
          <p:nvPr/>
        </p:nvSpPr>
        <p:spPr>
          <a:xfrm>
            <a:off x="898800" y="1600884"/>
            <a:ext cx="3855136" cy="3767266"/>
          </a:xfrm>
          <a:prstGeom prst="roundRect">
            <a:avLst>
              <a:gd name="adj" fmla="val 9258"/>
            </a:avLst>
          </a:prstGeom>
          <a:blipFill>
            <a:blip r:embed="rId5"/>
            <a:stretch>
              <a:fillRect/>
            </a:stretch>
          </a:blipFill>
          <a:ln>
            <a:noFill/>
          </a:ln>
          <a:effectLst>
            <a:outerShdw blurRad="50800" dir="5400000" algn="ctr" rotWithShape="0">
              <a:srgbClr val="C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顶角 16">
            <a:extLst>
              <a:ext uri="{FF2B5EF4-FFF2-40B4-BE49-F238E27FC236}">
                <a16:creationId xmlns:a16="http://schemas.microsoft.com/office/drawing/2014/main" id="{A7693EC9-82FA-B065-C623-D4961AFC8599}"/>
              </a:ext>
            </a:extLst>
          </p:cNvPr>
          <p:cNvSpPr/>
          <p:nvPr/>
        </p:nvSpPr>
        <p:spPr>
          <a:xfrm rot="5400000" flipH="1">
            <a:off x="7913060" y="1958767"/>
            <a:ext cx="688703" cy="6069169"/>
          </a:xfrm>
          <a:prstGeom prst="round2SameRect">
            <a:avLst>
              <a:gd name="adj1" fmla="val 14602"/>
              <a:gd name="adj2" fmla="val 0"/>
            </a:avLst>
          </a:prstGeom>
          <a:gradFill flip="none" rotWithShape="1">
            <a:gsLst>
              <a:gs pos="65000">
                <a:schemeClr val="bg1">
                  <a:lumMod val="98000"/>
                  <a:alpha val="0"/>
                </a:schemeClr>
              </a:gs>
              <a:gs pos="0">
                <a:schemeClr val="accent4">
                  <a:lumMod val="20000"/>
                  <a:lumOff val="80000"/>
                </a:schemeClr>
              </a:gs>
            </a:gsLst>
            <a:lin ang="8100000" scaled="1"/>
            <a:tileRect/>
          </a:gradFill>
          <a:ln w="22225">
            <a:gradFill>
              <a:gsLst>
                <a:gs pos="0">
                  <a:srgbClr val="A00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F0FFE98E-3602-098F-41AC-DB8869E51631}"/>
              </a:ext>
            </a:extLst>
          </p:cNvPr>
          <p:cNvSpPr txBox="1"/>
          <p:nvPr/>
        </p:nvSpPr>
        <p:spPr>
          <a:xfrm>
            <a:off x="6099269" y="4795451"/>
            <a:ext cx="4567276" cy="461665"/>
          </a:xfrm>
          <a:prstGeom prst="rect">
            <a:avLst/>
          </a:prstGeom>
          <a:noFill/>
        </p:spPr>
        <p:txBody>
          <a:bodyPr wrap="none" rtlCol="0">
            <a:spAutoFit/>
          </a:bodyPr>
          <a:lstStyle/>
          <a:p>
            <a:r>
              <a:rPr lang="zh-CN" altLang="en-US" sz="2400" spc="300"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医病医身医心  救人救国救世</a:t>
            </a:r>
          </a:p>
        </p:txBody>
      </p:sp>
      <p:sp>
        <p:nvSpPr>
          <p:cNvPr id="20" name="文本框 19">
            <a:extLst>
              <a:ext uri="{FF2B5EF4-FFF2-40B4-BE49-F238E27FC236}">
                <a16:creationId xmlns:a16="http://schemas.microsoft.com/office/drawing/2014/main" id="{FE672CE5-C3EE-D77E-6A2C-1E33A307EF75}"/>
              </a:ext>
            </a:extLst>
          </p:cNvPr>
          <p:cNvSpPr txBox="1"/>
          <p:nvPr/>
        </p:nvSpPr>
        <p:spPr>
          <a:xfrm>
            <a:off x="5460069" y="1953702"/>
            <a:ext cx="5594684" cy="2121093"/>
          </a:xfrm>
          <a:prstGeom prst="rect">
            <a:avLst/>
          </a:prstGeom>
          <a:noFill/>
        </p:spPr>
        <p:txBody>
          <a:bodyPr wrap="square">
            <a:spAutoFit/>
          </a:bodyPr>
          <a:lstStyle/>
          <a:p>
            <a:pPr>
              <a:lnSpc>
                <a:spcPct val="150000"/>
              </a:lnSpc>
            </a:pPr>
            <a:r>
              <a:rPr lang="zh-CN" altLang="en-US" b="0" i="0" dirty="0">
                <a:solidFill>
                  <a:schemeClr val="tx1">
                    <a:lumMod val="75000"/>
                    <a:lumOff val="25000"/>
                  </a:schemeClr>
                </a:solidFill>
                <a:effectLst/>
                <a:latin typeface="思源宋体 CN Medium" panose="02020500000000000000" pitchFamily="18" charset="-122"/>
                <a:ea typeface="思源宋体 CN Medium" panose="02020500000000000000" pitchFamily="18" charset="-122"/>
              </a:rPr>
              <a:t>中山大学中山医学院在学科建设、科学研究、人才培养、实验室规模、实验仪器设备等方面均处于国内同类学院前列，已成为一个学科门类齐全、基础条件优越、教学科研力量雄厚，在国内外有一定影响的基础医学教学、科研和技术开发基地。</a:t>
            </a:r>
            <a:endPar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p:txBody>
      </p:sp>
    </p:spTree>
    <p:extLst>
      <p:ext uri="{BB962C8B-B14F-4D97-AF65-F5344CB8AC3E}">
        <p14:creationId xmlns:p14="http://schemas.microsoft.com/office/powerpoint/2010/main" val="180971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5AAAB96C-DB02-93EA-1C69-4FC7BB649843}"/>
              </a:ext>
            </a:extLst>
          </p:cNvPr>
          <p:cNvSpPr/>
          <p:nvPr/>
        </p:nvSpPr>
        <p:spPr>
          <a:xfrm>
            <a:off x="898800" y="1927487"/>
            <a:ext cx="2235761" cy="3241250"/>
          </a:xfrm>
          <a:prstGeom prst="roundRect">
            <a:avLst>
              <a:gd name="adj" fmla="val 10102"/>
            </a:avLst>
          </a:prstGeom>
          <a:gradFill>
            <a:gsLst>
              <a:gs pos="0">
                <a:schemeClr val="accent4">
                  <a:lumMod val="20000"/>
                  <a:lumOff val="80000"/>
                  <a:alpha val="30000"/>
                </a:schemeClr>
              </a:gs>
              <a:gs pos="85000">
                <a:srgbClr val="FFC000">
                  <a:alpha val="0"/>
                </a:srgbClr>
              </a:gs>
            </a:gsLst>
            <a:lin ang="5400000" scaled="1"/>
          </a:gradFill>
          <a:ln>
            <a:noFill/>
          </a:ln>
          <a:effectLst>
            <a:outerShdw blurRad="508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27" name="矩形: 圆角 26">
            <a:extLst>
              <a:ext uri="{FF2B5EF4-FFF2-40B4-BE49-F238E27FC236}">
                <a16:creationId xmlns:a16="http://schemas.microsoft.com/office/drawing/2014/main" id="{B01B4799-1111-B161-2E8D-9833DC434044}"/>
              </a:ext>
            </a:extLst>
          </p:cNvPr>
          <p:cNvSpPr/>
          <p:nvPr/>
        </p:nvSpPr>
        <p:spPr>
          <a:xfrm>
            <a:off x="9052774" y="1927487"/>
            <a:ext cx="2235761" cy="3241250"/>
          </a:xfrm>
          <a:prstGeom prst="roundRect">
            <a:avLst>
              <a:gd name="adj" fmla="val 10102"/>
            </a:avLst>
          </a:prstGeom>
          <a:gradFill>
            <a:gsLst>
              <a:gs pos="0">
                <a:schemeClr val="accent4">
                  <a:lumMod val="20000"/>
                  <a:lumOff val="80000"/>
                  <a:alpha val="30000"/>
                </a:schemeClr>
              </a:gs>
              <a:gs pos="85000">
                <a:srgbClr val="FFC000">
                  <a:alpha val="0"/>
                </a:srgbClr>
              </a:gs>
            </a:gsLst>
            <a:lin ang="5400000" scaled="1"/>
          </a:gradFill>
          <a:ln>
            <a:noFill/>
          </a:ln>
          <a:effectLst>
            <a:outerShdw blurRad="508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28" name="矩形: 圆角 27">
            <a:extLst>
              <a:ext uri="{FF2B5EF4-FFF2-40B4-BE49-F238E27FC236}">
                <a16:creationId xmlns:a16="http://schemas.microsoft.com/office/drawing/2014/main" id="{2606F833-03BF-B3B4-D588-A7707C707454}"/>
              </a:ext>
            </a:extLst>
          </p:cNvPr>
          <p:cNvSpPr/>
          <p:nvPr/>
        </p:nvSpPr>
        <p:spPr>
          <a:xfrm>
            <a:off x="6624158" y="1927487"/>
            <a:ext cx="2235761" cy="3241250"/>
          </a:xfrm>
          <a:prstGeom prst="roundRect">
            <a:avLst>
              <a:gd name="adj" fmla="val 10102"/>
            </a:avLst>
          </a:prstGeom>
          <a:gradFill>
            <a:gsLst>
              <a:gs pos="0">
                <a:schemeClr val="accent4">
                  <a:lumMod val="20000"/>
                  <a:lumOff val="80000"/>
                  <a:alpha val="30000"/>
                </a:schemeClr>
              </a:gs>
              <a:gs pos="85000">
                <a:srgbClr val="FFC000">
                  <a:alpha val="0"/>
                </a:srgbClr>
              </a:gs>
            </a:gsLst>
            <a:lin ang="5400000" scaled="1"/>
          </a:gradFill>
          <a:ln>
            <a:noFill/>
          </a:ln>
          <a:effectLst>
            <a:outerShdw blurRad="508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pic>
        <p:nvPicPr>
          <p:cNvPr id="5" name="图片 4">
            <a:extLst>
              <a:ext uri="{FF2B5EF4-FFF2-40B4-BE49-F238E27FC236}">
                <a16:creationId xmlns:a16="http://schemas.microsoft.com/office/drawing/2014/main" id="{46F9A093-C5D8-340E-BC1F-B612020C2857}"/>
              </a:ext>
            </a:extLst>
          </p:cNvPr>
          <p:cNvPicPr>
            <a:picLocks noGrp="1" noRot="1" noChangeAspect="1" noMove="1" noResize="1" noEditPoints="1" noAdjustHandles="1" noChangeArrowheads="1" noChangeShapeType="1" noCrop="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flipH="1">
            <a:off x="3316285" y="1471079"/>
            <a:ext cx="3117495" cy="4050449"/>
          </a:xfrm>
          <a:prstGeom prst="roundRect">
            <a:avLst/>
          </a:prstGeom>
        </p:spPr>
      </p:pic>
      <p:sp>
        <p:nvSpPr>
          <p:cNvPr id="6" name="矩形: 圆角 5">
            <a:extLst>
              <a:ext uri="{FF2B5EF4-FFF2-40B4-BE49-F238E27FC236}">
                <a16:creationId xmlns:a16="http://schemas.microsoft.com/office/drawing/2014/main" id="{36645C43-C070-6126-837E-29782424C1A0}"/>
              </a:ext>
            </a:extLst>
          </p:cNvPr>
          <p:cNvSpPr>
            <a:spLocks/>
          </p:cNvSpPr>
          <p:nvPr/>
        </p:nvSpPr>
        <p:spPr>
          <a:xfrm flipH="1">
            <a:off x="3313809" y="1471079"/>
            <a:ext cx="3117494" cy="4050449"/>
          </a:xfrm>
          <a:prstGeom prst="roundRect">
            <a:avLst/>
          </a:prstGeom>
          <a:gradFill flip="none" rotWithShape="1">
            <a:gsLst>
              <a:gs pos="0">
                <a:schemeClr val="accent4">
                  <a:lumMod val="40000"/>
                  <a:lumOff val="60000"/>
                </a:schemeClr>
              </a:gs>
              <a:gs pos="100000">
                <a:schemeClr val="accent4">
                  <a:lumMod val="20000"/>
                  <a:lumOff val="80000"/>
                  <a:alpha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思源宋体 CN Medium" panose="02020500000000000000" pitchFamily="18" charset="-122"/>
              <a:ea typeface="思源宋体 CN Medium" panose="02020500000000000000" pitchFamily="18" charset="-122"/>
            </a:endParaRPr>
          </a:p>
        </p:txBody>
      </p:sp>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 name="图片 2" descr="一些文字和图案&#10;&#10;中度可信度描述已自动生成">
            <a:extLst>
              <a:ext uri="{FF2B5EF4-FFF2-40B4-BE49-F238E27FC236}">
                <a16:creationId xmlns:a16="http://schemas.microsoft.com/office/drawing/2014/main" id="{FFE6FFDD-BC29-9EA8-8838-3D8CC6DAAEF1}"/>
              </a:ext>
            </a:extLst>
          </p:cNvPr>
          <p:cNvPicPr>
            <a:picLocks noChangeAspect="1"/>
          </p:cNvPicPr>
          <p:nvPr/>
        </p:nvPicPr>
        <p:blipFill>
          <a:blip r:embed="rId5"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19" name="文本框 18"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46866FDC-7EFE-95ED-CDFF-A42F74AFF1C2}"/>
              </a:ext>
            </a:extLst>
          </p:cNvPr>
          <p:cNvSpPr txBox="1"/>
          <p:nvPr/>
        </p:nvSpPr>
        <p:spPr>
          <a:xfrm flipH="1">
            <a:off x="4010782" y="1759156"/>
            <a:ext cx="1723549" cy="461665"/>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defRPr kumimoji="0" sz="2000" b="1" i="0" u="none" strike="noStrike" cap="none" spc="0" normalizeH="0" baseline="0">
                <a:ln>
                  <a:noFill/>
                </a:ln>
                <a:gradFill>
                  <a:gsLst>
                    <a:gs pos="0">
                      <a:schemeClr val="bg1"/>
                    </a:gs>
                    <a:gs pos="100000">
                      <a:srgbClr val="E9CAFE"/>
                    </a:gs>
                  </a:gsLst>
                  <a:lin ang="5400000" scaled="1"/>
                </a:gradFill>
                <a:effectLst/>
                <a:uLnTx/>
                <a:uFillTx/>
                <a:latin typeface="+mj-ea"/>
                <a:ea typeface="+mj-ea"/>
              </a:defRPr>
            </a:lvl1pPr>
          </a:lstStyle>
          <a:p>
            <a:pPr algn="ctr"/>
            <a:r>
              <a:rPr lang="zh-CN" altLang="en-US" sz="2400" dirty="0">
                <a:gradFill>
                  <a:gsLst>
                    <a:gs pos="46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20" name="矩形 19"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AB506F9E-3EEF-6CDA-4A4D-AB20140F1980}"/>
              </a:ext>
            </a:extLst>
          </p:cNvPr>
          <p:cNvSpPr/>
          <p:nvPr/>
        </p:nvSpPr>
        <p:spPr>
          <a:xfrm flipH="1">
            <a:off x="3601538" y="2401557"/>
            <a:ext cx="2542036" cy="1347100"/>
          </a:xfrm>
          <a:prstGeom prst="rect">
            <a:avLst/>
          </a:prstGeom>
        </p:spPr>
        <p:txBody>
          <a:bodyPr wrap="square">
            <a:spAutoFit/>
          </a:bodyPr>
          <a:lstStyle/>
          <a:p>
            <a:pPr algn="just" fontAlgn="base">
              <a:lnSpc>
                <a:spcPct val="150000"/>
              </a:lnSpc>
              <a:spcBef>
                <a:spcPct val="0"/>
              </a:spcBef>
              <a:spcAft>
                <a:spcPct val="0"/>
              </a:spcAft>
              <a:defRPr/>
            </a:pPr>
            <a:r>
              <a:rPr kumimoji="0" lang="en-US" altLang="zh-CN" sz="1400" b="1"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1924</a:t>
            </a:r>
            <a:r>
              <a:rPr kumimoji="0" lang="zh-CN" altLang="en-US" sz="1400" b="1"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年，孙中山先生亲手将广州地区实行近代高等教育模式的多所学校整合创立国立广东大学。</a:t>
            </a:r>
          </a:p>
        </p:txBody>
      </p:sp>
      <p:grpSp>
        <p:nvGrpSpPr>
          <p:cNvPr id="31" name="组合 30">
            <a:extLst>
              <a:ext uri="{FF2B5EF4-FFF2-40B4-BE49-F238E27FC236}">
                <a16:creationId xmlns:a16="http://schemas.microsoft.com/office/drawing/2014/main" id="{5E648411-B2E1-5C23-24E4-412763355095}"/>
              </a:ext>
            </a:extLst>
          </p:cNvPr>
          <p:cNvGrpSpPr/>
          <p:nvPr/>
        </p:nvGrpSpPr>
        <p:grpSpPr>
          <a:xfrm>
            <a:off x="1090113" y="2192475"/>
            <a:ext cx="1853133" cy="1848892"/>
            <a:chOff x="1092645" y="2001447"/>
            <a:chExt cx="1853133" cy="1848892"/>
          </a:xfrm>
        </p:grpSpPr>
        <p:sp>
          <p:nvSpPr>
            <p:cNvPr id="29" name="文本框 28"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669C0496-D9BB-7273-DDA8-40977C9AA7C3}"/>
                </a:ext>
              </a:extLst>
            </p:cNvPr>
            <p:cNvSpPr txBox="1"/>
            <p:nvPr/>
          </p:nvSpPr>
          <p:spPr>
            <a:xfrm flipH="1">
              <a:off x="1373377" y="2001447"/>
              <a:ext cx="1338828" cy="369332"/>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defRPr kumimoji="0" sz="2000" b="1" i="0" u="none" strike="noStrike" cap="none" spc="0" normalizeH="0" baseline="0">
                  <a:ln>
                    <a:noFill/>
                  </a:ln>
                  <a:gradFill>
                    <a:gsLst>
                      <a:gs pos="0">
                        <a:schemeClr val="bg1"/>
                      </a:gs>
                      <a:gs pos="100000">
                        <a:srgbClr val="E9CAFE"/>
                      </a:gs>
                    </a:gsLst>
                    <a:lin ang="5400000" scaled="1"/>
                  </a:gradFill>
                  <a:effectLst/>
                  <a:uLnTx/>
                  <a:uFillTx/>
                  <a:latin typeface="+mj-ea"/>
                  <a:ea typeface="+mj-ea"/>
                </a:defRPr>
              </a:lvl1pPr>
            </a:lstStyle>
            <a:p>
              <a:r>
                <a:rPr lang="zh-CN" altLang="en-US" sz="1800" b="0" dirty="0">
                  <a:solidFill>
                    <a:srgbClr val="A00000"/>
                  </a:solidFill>
                  <a:latin typeface="思源宋体 CN Heavy" panose="02020900000000000000" pitchFamily="18" charset="-122"/>
                  <a:ea typeface="思源宋体 CN Heavy" panose="02020900000000000000" pitchFamily="18" charset="-122"/>
                  <a:cs typeface="思源黑体 CN Normal" panose="020B0400000000000000" charset="-122"/>
                  <a:sym typeface="+mn-lt"/>
                </a:rPr>
                <a:t>输入关键词</a:t>
              </a:r>
            </a:p>
          </p:txBody>
        </p:sp>
        <p:sp>
          <p:nvSpPr>
            <p:cNvPr id="30" name="矩形 29"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673ED8CC-10F5-18B0-9EA3-0BE52B64E7DC}"/>
                </a:ext>
              </a:extLst>
            </p:cNvPr>
            <p:cNvSpPr/>
            <p:nvPr/>
          </p:nvSpPr>
          <p:spPr>
            <a:xfrm flipH="1">
              <a:off x="1092645" y="2405456"/>
              <a:ext cx="1853133" cy="1444883"/>
            </a:xfrm>
            <a:prstGeom prst="rect">
              <a:avLst/>
            </a:prstGeom>
          </p:spPr>
          <p:txBody>
            <a:bodyPr wrap="square">
              <a:spAutoFit/>
            </a:bodyPr>
            <a:lstStyle/>
            <a:p>
              <a:pPr algn="just" fontAlgn="base">
                <a:lnSpc>
                  <a:spcPct val="150000"/>
                </a:lnSpc>
                <a:spcBef>
                  <a:spcPct val="0"/>
                </a:spcBef>
                <a:spcAft>
                  <a:spcPct val="0"/>
                </a:spcAft>
                <a:defRPr/>
              </a:pPr>
              <a:r>
                <a:rPr kumimoji="0" lang="en-US" altLang="zh-CN"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1924</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年，孙中山先生亲手将广州地区实行近代高等教育模式的多所学校整合创立国立广东大学。</a:t>
              </a:r>
            </a:p>
          </p:txBody>
        </p:sp>
      </p:grpSp>
      <p:grpSp>
        <p:nvGrpSpPr>
          <p:cNvPr id="32" name="组合 31">
            <a:extLst>
              <a:ext uri="{FF2B5EF4-FFF2-40B4-BE49-F238E27FC236}">
                <a16:creationId xmlns:a16="http://schemas.microsoft.com/office/drawing/2014/main" id="{712066F8-2620-5887-B32D-763D10A1129B}"/>
              </a:ext>
            </a:extLst>
          </p:cNvPr>
          <p:cNvGrpSpPr/>
          <p:nvPr/>
        </p:nvGrpSpPr>
        <p:grpSpPr>
          <a:xfrm>
            <a:off x="6815471" y="2120107"/>
            <a:ext cx="1853133" cy="1848892"/>
            <a:chOff x="1092645" y="2001447"/>
            <a:chExt cx="1853133" cy="1848892"/>
          </a:xfrm>
        </p:grpSpPr>
        <p:sp>
          <p:nvSpPr>
            <p:cNvPr id="33" name="文本框 32"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A1FC312B-9B08-D222-37F6-045D54756840}"/>
                </a:ext>
              </a:extLst>
            </p:cNvPr>
            <p:cNvSpPr txBox="1"/>
            <p:nvPr/>
          </p:nvSpPr>
          <p:spPr>
            <a:xfrm flipH="1">
              <a:off x="1373377" y="2001447"/>
              <a:ext cx="1338828" cy="369332"/>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defRPr kumimoji="0" sz="2000" b="1" i="0" u="none" strike="noStrike" cap="none" spc="0" normalizeH="0" baseline="0">
                  <a:ln>
                    <a:noFill/>
                  </a:ln>
                  <a:gradFill>
                    <a:gsLst>
                      <a:gs pos="0">
                        <a:schemeClr val="bg1"/>
                      </a:gs>
                      <a:gs pos="100000">
                        <a:srgbClr val="E9CAFE"/>
                      </a:gs>
                    </a:gsLst>
                    <a:lin ang="5400000" scaled="1"/>
                  </a:gradFill>
                  <a:effectLst/>
                  <a:uLnTx/>
                  <a:uFillTx/>
                  <a:latin typeface="+mj-ea"/>
                  <a:ea typeface="+mj-ea"/>
                </a:defRPr>
              </a:lvl1pPr>
            </a:lstStyle>
            <a:p>
              <a:r>
                <a:rPr lang="zh-CN" altLang="en-US" sz="1800" b="0" dirty="0">
                  <a:solidFill>
                    <a:srgbClr val="A00000"/>
                  </a:solidFill>
                  <a:latin typeface="思源宋体 CN Heavy" panose="02020900000000000000" pitchFamily="18" charset="-122"/>
                  <a:ea typeface="思源宋体 CN Heavy" panose="02020900000000000000" pitchFamily="18" charset="-122"/>
                  <a:cs typeface="思源黑体 CN Normal" panose="020B0400000000000000" charset="-122"/>
                  <a:sym typeface="+mn-lt"/>
                </a:rPr>
                <a:t>输入关键词</a:t>
              </a:r>
            </a:p>
          </p:txBody>
        </p:sp>
        <p:sp>
          <p:nvSpPr>
            <p:cNvPr id="34" name="矩形 33"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68F8D08B-9EB8-F167-9D63-BDA87A540AF3}"/>
                </a:ext>
              </a:extLst>
            </p:cNvPr>
            <p:cNvSpPr/>
            <p:nvPr/>
          </p:nvSpPr>
          <p:spPr>
            <a:xfrm flipH="1">
              <a:off x="1092645" y="2405456"/>
              <a:ext cx="1853133" cy="1444883"/>
            </a:xfrm>
            <a:prstGeom prst="rect">
              <a:avLst/>
            </a:prstGeom>
          </p:spPr>
          <p:txBody>
            <a:bodyPr wrap="square">
              <a:spAutoFit/>
            </a:bodyPr>
            <a:lstStyle/>
            <a:p>
              <a:pPr algn="just" fontAlgn="base">
                <a:lnSpc>
                  <a:spcPct val="150000"/>
                </a:lnSpc>
                <a:spcBef>
                  <a:spcPct val="0"/>
                </a:spcBef>
                <a:spcAft>
                  <a:spcPct val="0"/>
                </a:spcAft>
                <a:defRPr/>
              </a:pPr>
              <a:r>
                <a:rPr kumimoji="0" lang="en-US" altLang="zh-CN"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1924</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年，孙中山先生亲手将广州地区实行近代高等教育模式的多所学校整合创立国立广东大学。</a:t>
              </a:r>
            </a:p>
          </p:txBody>
        </p:sp>
      </p:grpSp>
      <p:grpSp>
        <p:nvGrpSpPr>
          <p:cNvPr id="35" name="组合 34">
            <a:extLst>
              <a:ext uri="{FF2B5EF4-FFF2-40B4-BE49-F238E27FC236}">
                <a16:creationId xmlns:a16="http://schemas.microsoft.com/office/drawing/2014/main" id="{85D31779-42C4-7DAD-7C24-1DF2A3ED6C20}"/>
              </a:ext>
            </a:extLst>
          </p:cNvPr>
          <p:cNvGrpSpPr/>
          <p:nvPr/>
        </p:nvGrpSpPr>
        <p:grpSpPr>
          <a:xfrm>
            <a:off x="9246222" y="2120107"/>
            <a:ext cx="1853133" cy="1848892"/>
            <a:chOff x="1092645" y="2001447"/>
            <a:chExt cx="1853133" cy="1848892"/>
          </a:xfrm>
        </p:grpSpPr>
        <p:sp>
          <p:nvSpPr>
            <p:cNvPr id="36" name="文本框 35"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F757905C-D1AB-E01D-6981-8C6DDED666D9}"/>
                </a:ext>
              </a:extLst>
            </p:cNvPr>
            <p:cNvSpPr txBox="1"/>
            <p:nvPr/>
          </p:nvSpPr>
          <p:spPr>
            <a:xfrm flipH="1">
              <a:off x="1373377" y="2001447"/>
              <a:ext cx="1338828" cy="369332"/>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defRPr kumimoji="0" sz="2000" b="1" i="0" u="none" strike="noStrike" cap="none" spc="0" normalizeH="0" baseline="0">
                  <a:ln>
                    <a:noFill/>
                  </a:ln>
                  <a:gradFill>
                    <a:gsLst>
                      <a:gs pos="0">
                        <a:schemeClr val="bg1"/>
                      </a:gs>
                      <a:gs pos="100000">
                        <a:srgbClr val="E9CAFE"/>
                      </a:gs>
                    </a:gsLst>
                    <a:lin ang="5400000" scaled="1"/>
                  </a:gradFill>
                  <a:effectLst/>
                  <a:uLnTx/>
                  <a:uFillTx/>
                  <a:latin typeface="+mj-ea"/>
                  <a:ea typeface="+mj-ea"/>
                </a:defRPr>
              </a:lvl1pPr>
            </a:lstStyle>
            <a:p>
              <a:r>
                <a:rPr lang="zh-CN" altLang="en-US" sz="1800" b="0" dirty="0">
                  <a:solidFill>
                    <a:srgbClr val="A00000"/>
                  </a:solidFill>
                  <a:latin typeface="思源宋体 CN Heavy" panose="02020900000000000000" pitchFamily="18" charset="-122"/>
                  <a:ea typeface="思源宋体 CN Heavy" panose="02020900000000000000" pitchFamily="18" charset="-122"/>
                  <a:cs typeface="思源黑体 CN Normal" panose="020B0400000000000000" charset="-122"/>
                  <a:sym typeface="+mn-lt"/>
                </a:rPr>
                <a:t>输入关键词</a:t>
              </a:r>
            </a:p>
          </p:txBody>
        </p:sp>
        <p:sp>
          <p:nvSpPr>
            <p:cNvPr id="37" name="矩形 36"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a:extLst>
                <a:ext uri="{FF2B5EF4-FFF2-40B4-BE49-F238E27FC236}">
                  <a16:creationId xmlns:a16="http://schemas.microsoft.com/office/drawing/2014/main" id="{6D185CF5-A02F-7758-303D-EFF6B7C1BAE0}"/>
                </a:ext>
              </a:extLst>
            </p:cNvPr>
            <p:cNvSpPr/>
            <p:nvPr/>
          </p:nvSpPr>
          <p:spPr>
            <a:xfrm flipH="1">
              <a:off x="1092645" y="2405456"/>
              <a:ext cx="1853133" cy="1444883"/>
            </a:xfrm>
            <a:prstGeom prst="rect">
              <a:avLst/>
            </a:prstGeom>
          </p:spPr>
          <p:txBody>
            <a:bodyPr wrap="square">
              <a:spAutoFit/>
            </a:bodyPr>
            <a:lstStyle/>
            <a:p>
              <a:pPr algn="just" fontAlgn="base">
                <a:lnSpc>
                  <a:spcPct val="150000"/>
                </a:lnSpc>
                <a:spcBef>
                  <a:spcPct val="0"/>
                </a:spcBef>
                <a:spcAft>
                  <a:spcPct val="0"/>
                </a:spcAft>
                <a:defRPr/>
              </a:pPr>
              <a:r>
                <a:rPr kumimoji="0" lang="en-US" altLang="zh-CN"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1924</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宋体 CN Medium" panose="02020500000000000000" pitchFamily="18" charset="-122"/>
                  <a:ea typeface="思源宋体 CN Medium" panose="02020500000000000000" pitchFamily="18" charset="-122"/>
                  <a:cs typeface="Arial" panose="020B0604020202020204" pitchFamily="34" charset="0"/>
                  <a:sym typeface="思源黑体 CN Normal" panose="020B0400000000000000" charset="-122"/>
                </a:rPr>
                <a:t>年，孙中山先生亲手将广州地区实行近代高等教育模式的多所学校整合创立国立广东大学。</a:t>
              </a:r>
            </a:p>
          </p:txBody>
        </p:sp>
      </p:grpSp>
    </p:spTree>
    <p:extLst>
      <p:ext uri="{BB962C8B-B14F-4D97-AF65-F5344CB8AC3E}">
        <p14:creationId xmlns:p14="http://schemas.microsoft.com/office/powerpoint/2010/main" val="3766351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578ED7A-75D1-28D3-F335-20877C27C6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77457" y="-3"/>
            <a:ext cx="5914542" cy="6858000"/>
          </a:xfrm>
          <a:custGeom>
            <a:avLst/>
            <a:gdLst>
              <a:gd name="connsiteX0" fmla="*/ 1223853 w 5914542"/>
              <a:gd name="connsiteY0" fmla="*/ 0 h 6858000"/>
              <a:gd name="connsiteX1" fmla="*/ 5914542 w 5914542"/>
              <a:gd name="connsiteY1" fmla="*/ 0 h 6858000"/>
              <a:gd name="connsiteX2" fmla="*/ 5914542 w 5914542"/>
              <a:gd name="connsiteY2" fmla="*/ 6858000 h 6858000"/>
              <a:gd name="connsiteX3" fmla="*/ 1223853 w 5914542"/>
              <a:gd name="connsiteY3" fmla="*/ 6858000 h 6858000"/>
              <a:gd name="connsiteX4" fmla="*/ 1214593 w 5914542"/>
              <a:gd name="connsiteY4" fmla="*/ 6846527 h 6858000"/>
              <a:gd name="connsiteX5" fmla="*/ 0 w 5914542"/>
              <a:gd name="connsiteY5" fmla="*/ 3429000 h 6858000"/>
              <a:gd name="connsiteX6" fmla="*/ 1214593 w 5914542"/>
              <a:gd name="connsiteY6" fmla="*/ 11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4542" h="6858000">
                <a:moveTo>
                  <a:pt x="1223853" y="0"/>
                </a:moveTo>
                <a:lnTo>
                  <a:pt x="5914542" y="0"/>
                </a:lnTo>
                <a:lnTo>
                  <a:pt x="5914542" y="6858000"/>
                </a:lnTo>
                <a:lnTo>
                  <a:pt x="1223853" y="6858000"/>
                </a:lnTo>
                <a:lnTo>
                  <a:pt x="1214593" y="6846527"/>
                </a:lnTo>
                <a:cubicBezTo>
                  <a:pt x="439992" y="5830622"/>
                  <a:pt x="0" y="4666419"/>
                  <a:pt x="0" y="3429000"/>
                </a:cubicBezTo>
                <a:cubicBezTo>
                  <a:pt x="0" y="2191581"/>
                  <a:pt x="439992" y="1027378"/>
                  <a:pt x="1214593" y="11474"/>
                </a:cubicBezTo>
                <a:close/>
              </a:path>
            </a:pathLst>
          </a:custGeom>
        </p:spPr>
      </p:pic>
      <p:pic>
        <p:nvPicPr>
          <p:cNvPr id="15" name="图形 14">
            <a:extLst>
              <a:ext uri="{FF2B5EF4-FFF2-40B4-BE49-F238E27FC236}">
                <a16:creationId xmlns:a16="http://schemas.microsoft.com/office/drawing/2014/main" id="{7722B175-0C5C-E912-A705-465D86E19D79}"/>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0000" y="540000"/>
            <a:ext cx="1250909" cy="360000"/>
          </a:xfrm>
          <a:prstGeom prst="rect">
            <a:avLst/>
          </a:prstGeom>
        </p:spPr>
      </p:pic>
      <p:sp>
        <p:nvSpPr>
          <p:cNvPr id="17" name="文本框 16">
            <a:extLst>
              <a:ext uri="{FF2B5EF4-FFF2-40B4-BE49-F238E27FC236}">
                <a16:creationId xmlns:a16="http://schemas.microsoft.com/office/drawing/2014/main" id="{794F416C-EA5C-9C1B-968C-742F3F00282C}"/>
              </a:ext>
            </a:extLst>
          </p:cNvPr>
          <p:cNvSpPr txBox="1"/>
          <p:nvPr/>
        </p:nvSpPr>
        <p:spPr>
          <a:xfrm>
            <a:off x="813375" y="1982795"/>
            <a:ext cx="1620957" cy="523220"/>
          </a:xfrm>
          <a:prstGeom prst="rect">
            <a:avLst/>
          </a:prstGeom>
          <a:noFill/>
        </p:spPr>
        <p:txBody>
          <a:bodyPr wrap="none" rtlCol="0">
            <a:spAutoFit/>
          </a:bodyPr>
          <a:lstStyle/>
          <a:p>
            <a:r>
              <a:rPr lang="zh-CN" altLang="en-US" sz="2800" dirty="0">
                <a:solidFill>
                  <a:schemeClr val="tx1">
                    <a:lumMod val="75000"/>
                    <a:lumOff val="25000"/>
                  </a:schemeClr>
                </a:solidFill>
                <a:latin typeface="思源宋体 CN Heavy" panose="02020900000000000000" pitchFamily="18" charset="-122"/>
                <a:ea typeface="思源宋体 CN Heavy" panose="02020900000000000000" pitchFamily="18" charset="-122"/>
              </a:rPr>
              <a:t>第二部分</a:t>
            </a:r>
          </a:p>
        </p:txBody>
      </p:sp>
      <p:sp>
        <p:nvSpPr>
          <p:cNvPr id="18" name="文本框 17">
            <a:extLst>
              <a:ext uri="{FF2B5EF4-FFF2-40B4-BE49-F238E27FC236}">
                <a16:creationId xmlns:a16="http://schemas.microsoft.com/office/drawing/2014/main" id="{47465862-CA6F-517E-8C8E-40AB1626D3A6}"/>
              </a:ext>
            </a:extLst>
          </p:cNvPr>
          <p:cNvSpPr txBox="1"/>
          <p:nvPr/>
        </p:nvSpPr>
        <p:spPr>
          <a:xfrm>
            <a:off x="774875" y="2528018"/>
            <a:ext cx="4031873" cy="1015663"/>
          </a:xfrm>
          <a:prstGeom prst="rect">
            <a:avLst/>
          </a:prstGeom>
          <a:noFill/>
        </p:spPr>
        <p:txBody>
          <a:bodyPr wrap="none" rtlCol="0">
            <a:spAutoFit/>
          </a:bodyPr>
          <a:lstStyle/>
          <a:p>
            <a:r>
              <a:rPr lang="zh-CN" altLang="en-US" sz="6000" dirty="0">
                <a:gradFill flip="none" rotWithShape="1">
                  <a:gsLst>
                    <a:gs pos="78000">
                      <a:srgbClr val="C00000"/>
                    </a:gs>
                    <a:gs pos="0">
                      <a:srgbClr val="800000"/>
                    </a:gs>
                  </a:gsLst>
                  <a:lin ang="16200000" scaled="1"/>
                  <a:tileRect/>
                </a:gradFill>
                <a:latin typeface="思源宋体 CN Heavy" panose="02020900000000000000" pitchFamily="18" charset="-122"/>
                <a:ea typeface="思源宋体 CN Heavy" panose="02020900000000000000" pitchFamily="18" charset="-122"/>
              </a:rPr>
              <a:t>请输入标题</a:t>
            </a:r>
          </a:p>
        </p:txBody>
      </p:sp>
      <p:sp>
        <p:nvSpPr>
          <p:cNvPr id="20" name="文本框 19">
            <a:extLst>
              <a:ext uri="{FF2B5EF4-FFF2-40B4-BE49-F238E27FC236}">
                <a16:creationId xmlns:a16="http://schemas.microsoft.com/office/drawing/2014/main" id="{2884CC98-DCBA-1A06-149C-338663E17D46}"/>
              </a:ext>
            </a:extLst>
          </p:cNvPr>
          <p:cNvSpPr txBox="1"/>
          <p:nvPr/>
        </p:nvSpPr>
        <p:spPr>
          <a:xfrm>
            <a:off x="813374" y="3950654"/>
            <a:ext cx="4220639" cy="1290097"/>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在此输入关键词、要点或辅助信息</a:t>
            </a: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辅助信息不宜过长 建议不要超过</a:t>
            </a:r>
            <a:r>
              <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rPr>
              <a:t>50</a:t>
            </a: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字</a:t>
            </a:r>
            <a:endParaRPr lang="en-US" altLang="zh-CN" dirty="0">
              <a:solidFill>
                <a:schemeClr val="tx1">
                  <a:lumMod val="75000"/>
                  <a:lumOff val="25000"/>
                </a:schemeClr>
              </a:solidFill>
              <a:latin typeface="思源宋体 CN Medium" panose="02020500000000000000" pitchFamily="18" charset="-122"/>
              <a:ea typeface="思源宋体 CN Medium" panose="02020500000000000000" pitchFamily="18" charset="-122"/>
            </a:endParaRPr>
          </a:p>
          <a:p>
            <a:pPr>
              <a:lnSpc>
                <a:spcPct val="150000"/>
              </a:lnSpc>
            </a:pPr>
            <a:r>
              <a:rPr lang="zh-CN" altLang="en-US" dirty="0">
                <a:solidFill>
                  <a:schemeClr val="tx1">
                    <a:lumMod val="75000"/>
                    <a:lumOff val="25000"/>
                  </a:schemeClr>
                </a:solidFill>
                <a:latin typeface="思源宋体 CN Medium" panose="02020500000000000000" pitchFamily="18" charset="-122"/>
                <a:ea typeface="思源宋体 CN Medium" panose="02020500000000000000" pitchFamily="18" charset="-122"/>
              </a:rPr>
              <a:t>要点和关键词可以分行分点</a:t>
            </a:r>
          </a:p>
        </p:txBody>
      </p:sp>
      <p:sp>
        <p:nvSpPr>
          <p:cNvPr id="3" name="任意多边形: 形状 2">
            <a:extLst>
              <a:ext uri="{FF2B5EF4-FFF2-40B4-BE49-F238E27FC236}">
                <a16:creationId xmlns:a16="http://schemas.microsoft.com/office/drawing/2014/main" id="{ADEB6742-376E-2300-26BC-A3D7923FA0C4}"/>
              </a:ext>
            </a:extLst>
          </p:cNvPr>
          <p:cNvSpPr/>
          <p:nvPr/>
        </p:nvSpPr>
        <p:spPr>
          <a:xfrm flipH="1">
            <a:off x="6181204" y="1"/>
            <a:ext cx="1704355" cy="6858000"/>
          </a:xfrm>
          <a:custGeom>
            <a:avLst/>
            <a:gdLst>
              <a:gd name="connsiteX0" fmla="*/ 4 w 1704355"/>
              <a:gd name="connsiteY0" fmla="*/ 0 h 6858000"/>
              <a:gd name="connsiteX1" fmla="*/ 472439 w 1704355"/>
              <a:gd name="connsiteY1" fmla="*/ 0 h 6858000"/>
              <a:gd name="connsiteX2" fmla="*/ 525016 w 1704355"/>
              <a:gd name="connsiteY2" fmla="*/ 53639 h 6858000"/>
              <a:gd name="connsiteX3" fmla="*/ 1704355 w 1704355"/>
              <a:gd name="connsiteY3" fmla="*/ 3428998 h 6858000"/>
              <a:gd name="connsiteX4" fmla="*/ 525016 w 1704355"/>
              <a:gd name="connsiteY4" fmla="*/ 6804357 h 6858000"/>
              <a:gd name="connsiteX5" fmla="*/ 472435 w 1704355"/>
              <a:gd name="connsiteY5" fmla="*/ 6858000 h 6858000"/>
              <a:gd name="connsiteX6" fmla="*/ 0 w 1704355"/>
              <a:gd name="connsiteY6" fmla="*/ 6858000 h 6858000"/>
              <a:gd name="connsiteX7" fmla="*/ 193627 w 1704355"/>
              <a:gd name="connsiteY7" fmla="*/ 6695349 h 6858000"/>
              <a:gd name="connsiteX8" fmla="*/ 1571275 w 1704355"/>
              <a:gd name="connsiteY8" fmla="*/ 3428998 h 6858000"/>
              <a:gd name="connsiteX9" fmla="*/ 193627 w 1704355"/>
              <a:gd name="connsiteY9" fmla="*/ 1626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355" h="6858000">
                <a:moveTo>
                  <a:pt x="4" y="0"/>
                </a:moveTo>
                <a:lnTo>
                  <a:pt x="472439" y="0"/>
                </a:lnTo>
                <a:lnTo>
                  <a:pt x="525016" y="53639"/>
                </a:lnTo>
                <a:cubicBezTo>
                  <a:pt x="1240947" y="821779"/>
                  <a:pt x="1704355" y="2047748"/>
                  <a:pt x="1704355" y="3428998"/>
                </a:cubicBezTo>
                <a:cubicBezTo>
                  <a:pt x="1704355" y="4810248"/>
                  <a:pt x="1240947" y="6036217"/>
                  <a:pt x="525016" y="6804357"/>
                </a:cubicBezTo>
                <a:lnTo>
                  <a:pt x="472435" y="6858000"/>
                </a:lnTo>
                <a:lnTo>
                  <a:pt x="0" y="6858000"/>
                </a:lnTo>
                <a:lnTo>
                  <a:pt x="193627" y="6695349"/>
                </a:lnTo>
                <a:cubicBezTo>
                  <a:pt x="1034366" y="5922970"/>
                  <a:pt x="1571275" y="4746638"/>
                  <a:pt x="1571275" y="3428998"/>
                </a:cubicBezTo>
                <a:cubicBezTo>
                  <a:pt x="1571275" y="2111358"/>
                  <a:pt x="1034366" y="935026"/>
                  <a:pt x="193627" y="162647"/>
                </a:cubicBezTo>
                <a:close/>
              </a:path>
            </a:pathLst>
          </a:custGeom>
          <a:gradFill flip="none" rotWithShape="1">
            <a:gsLst>
              <a:gs pos="35000">
                <a:srgbClr val="FFC000"/>
              </a:gs>
              <a:gs pos="100000">
                <a:schemeClr val="accent4">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a:extLst>
              <a:ext uri="{FF2B5EF4-FFF2-40B4-BE49-F238E27FC236}">
                <a16:creationId xmlns:a16="http://schemas.microsoft.com/office/drawing/2014/main" id="{901F249F-1862-CA37-9B45-821854B55AE4}"/>
              </a:ext>
            </a:extLst>
          </p:cNvPr>
          <p:cNvSpPr/>
          <p:nvPr/>
        </p:nvSpPr>
        <p:spPr>
          <a:xfrm>
            <a:off x="900000" y="3517956"/>
            <a:ext cx="19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8015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一些文字和图案&#10;&#10;中度可信度描述已自动生成">
            <a:extLst>
              <a:ext uri="{FF2B5EF4-FFF2-40B4-BE49-F238E27FC236}">
                <a16:creationId xmlns:a16="http://schemas.microsoft.com/office/drawing/2014/main" id="{CDC99DDF-13EA-C8D2-FB7A-DE615DC3F358}"/>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234606" y="5653319"/>
            <a:ext cx="7721587" cy="1204223"/>
          </a:xfrm>
          <a:prstGeom prst="rect">
            <a:avLst/>
          </a:prstGeom>
          <a:effectLst>
            <a:outerShdw blurRad="152400" dir="5400000" algn="ctr" rotWithShape="0">
              <a:schemeClr val="accent4">
                <a:lumMod val="20000"/>
                <a:lumOff val="80000"/>
                <a:alpha val="50000"/>
              </a:schemeClr>
            </a:outerShdw>
          </a:effectLst>
        </p:spPr>
      </p:pic>
      <p:sp>
        <p:nvSpPr>
          <p:cNvPr id="13" name="矩形: 圆角 12">
            <a:extLst>
              <a:ext uri="{FF2B5EF4-FFF2-40B4-BE49-F238E27FC236}">
                <a16:creationId xmlns:a16="http://schemas.microsoft.com/office/drawing/2014/main" id="{6CA613B4-F68D-4180-16F6-FE5E02860EFB}"/>
              </a:ext>
            </a:extLst>
          </p:cNvPr>
          <p:cNvSpPr/>
          <p:nvPr/>
        </p:nvSpPr>
        <p:spPr>
          <a:xfrm>
            <a:off x="898800" y="1496177"/>
            <a:ext cx="3207403" cy="1804295"/>
          </a:xfrm>
          <a:prstGeom prst="roundRect">
            <a:avLst/>
          </a:prstGeom>
          <a: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tretch>
              <a:fillRect/>
            </a:stretch>
          </a:blipFill>
          <a:ln>
            <a:noFill/>
          </a:ln>
          <a:effectLst>
            <a:outerShdw blurRad="50800" dist="12700" dir="16200000" algn="ctr" rotWithShape="0">
              <a:srgbClr val="C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D0857D74-FD5A-EF12-CD18-EF0BFAE8B155}"/>
              </a:ext>
            </a:extLst>
          </p:cNvPr>
          <p:cNvSpPr/>
          <p:nvPr/>
        </p:nvSpPr>
        <p:spPr>
          <a:xfrm>
            <a:off x="4491697" y="1496176"/>
            <a:ext cx="3207403" cy="1804295"/>
          </a:xfrm>
          <a:prstGeom prst="roundRect">
            <a:avLst/>
          </a:prstGeom>
          <a:blipFill dpi="0" rotWithShape="1">
            <a:blip r:embed="rId7" cstate="print">
              <a:extLst>
                <a:ext uri="{28A0092B-C50C-407E-A947-70E740481C1C}">
                  <a14:useLocalDpi xmlns:a14="http://schemas.microsoft.com/office/drawing/2010/main"/>
                </a:ext>
              </a:extLst>
            </a:blip>
            <a:srcRect/>
            <a:stretch>
              <a:fillRect/>
            </a:stretch>
          </a:blipFill>
          <a:ln>
            <a:noFill/>
          </a:ln>
          <a:effectLst>
            <a:outerShdw blurRad="50800" dist="12700" dir="16200000" algn="ctr" rotWithShape="0">
              <a:srgbClr val="C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4C2E585C-BB83-D4B0-3195-17F44B8A66CB}"/>
              </a:ext>
            </a:extLst>
          </p:cNvPr>
          <p:cNvSpPr/>
          <p:nvPr/>
        </p:nvSpPr>
        <p:spPr>
          <a:xfrm>
            <a:off x="8084594" y="1496175"/>
            <a:ext cx="3207403" cy="1804295"/>
          </a:xfrm>
          <a:prstGeom prst="roundRect">
            <a:avLst/>
          </a:prstGeom>
          <a:blipFill>
            <a:blip r:embed="rId8" cstate="print">
              <a:extLst>
                <a:ext uri="{BEBA8EAE-BF5A-486C-A8C5-ECC9F3942E4B}">
                  <a14:imgProps xmlns:a14="http://schemas.microsoft.com/office/drawing/2010/main">
                    <a14:imgLayer r:embed="rId9">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a:blipFill>
          <a:ln>
            <a:noFill/>
          </a:ln>
          <a:effectLst>
            <a:outerShdw blurRad="50800" dist="12700" dir="16200000" algn="ctr" rotWithShape="0">
              <a:srgbClr val="C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顶角 2">
            <a:extLst>
              <a:ext uri="{FF2B5EF4-FFF2-40B4-BE49-F238E27FC236}">
                <a16:creationId xmlns:a16="http://schemas.microsoft.com/office/drawing/2014/main" id="{C0FE9BA6-E306-5626-BE9F-9074D5FA4DD6}"/>
              </a:ext>
            </a:extLst>
          </p:cNvPr>
          <p:cNvSpPr/>
          <p:nvPr/>
        </p:nvSpPr>
        <p:spPr>
          <a:xfrm flipV="1">
            <a:off x="898800" y="2115063"/>
            <a:ext cx="3207403" cy="3277380"/>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alpha val="70000"/>
                </a:schemeClr>
              </a:gs>
            </a:gsLst>
            <a:lin ang="5400000" scaled="1"/>
            <a:tileRect/>
          </a:gradFill>
          <a:ln w="22225">
            <a:gradFill>
              <a:gsLst>
                <a:gs pos="0">
                  <a:srgbClr val="A00000">
                    <a:alpha val="0"/>
                  </a:srgbClr>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顶角 5">
            <a:extLst>
              <a:ext uri="{FF2B5EF4-FFF2-40B4-BE49-F238E27FC236}">
                <a16:creationId xmlns:a16="http://schemas.microsoft.com/office/drawing/2014/main" id="{7D8EA8C1-5A42-6162-74E9-27240DF25622}"/>
              </a:ext>
            </a:extLst>
          </p:cNvPr>
          <p:cNvSpPr/>
          <p:nvPr/>
        </p:nvSpPr>
        <p:spPr>
          <a:xfrm flipV="1">
            <a:off x="4491697" y="2115063"/>
            <a:ext cx="3207403" cy="3277380"/>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alpha val="70000"/>
                </a:schemeClr>
              </a:gs>
            </a:gsLst>
            <a:lin ang="5400000" scaled="1"/>
            <a:tileRect/>
          </a:gradFill>
          <a:ln w="22225">
            <a:gradFill>
              <a:gsLst>
                <a:gs pos="0">
                  <a:srgbClr val="A00000">
                    <a:alpha val="0"/>
                  </a:srgbClr>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81FA92FD-52E6-4BC7-7915-F18AC0F96721}"/>
              </a:ext>
            </a:extLst>
          </p:cNvPr>
          <p:cNvSpPr/>
          <p:nvPr/>
        </p:nvSpPr>
        <p:spPr>
          <a:xfrm flipV="1">
            <a:off x="8084594" y="2115063"/>
            <a:ext cx="3207403" cy="3277380"/>
          </a:xfrm>
          <a:prstGeom prst="round2SameRect">
            <a:avLst>
              <a:gd name="adj1" fmla="val 14602"/>
              <a:gd name="adj2" fmla="val 0"/>
            </a:avLst>
          </a:prstGeom>
          <a:gradFill flip="none" rotWithShape="1">
            <a:gsLst>
              <a:gs pos="65000">
                <a:schemeClr val="bg1">
                  <a:alpha val="0"/>
                  <a:lumMod val="98000"/>
                </a:schemeClr>
              </a:gs>
              <a:gs pos="0">
                <a:schemeClr val="accent4">
                  <a:lumMod val="20000"/>
                  <a:lumOff val="80000"/>
                  <a:alpha val="70000"/>
                </a:schemeClr>
              </a:gs>
            </a:gsLst>
            <a:lin ang="5400000" scaled="1"/>
            <a:tileRect/>
          </a:gradFill>
          <a:ln w="22225">
            <a:gradFill>
              <a:gsLst>
                <a:gs pos="0">
                  <a:srgbClr val="A00000">
                    <a:alpha val="0"/>
                  </a:srgbClr>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C64D84F-0496-FE72-D8D6-3A3F1E66CC09}"/>
              </a:ext>
            </a:extLst>
          </p:cNvPr>
          <p:cNvSpPr txBox="1"/>
          <p:nvPr/>
        </p:nvSpPr>
        <p:spPr>
          <a:xfrm>
            <a:off x="1833086" y="3396248"/>
            <a:ext cx="1338828" cy="369332"/>
          </a:xfrm>
          <a:prstGeom prst="rect">
            <a:avLst/>
          </a:prstGeom>
          <a:noFill/>
        </p:spPr>
        <p:txBody>
          <a:bodyPr wrap="none" rtlCol="0">
            <a:spAutoFit/>
          </a:bodyPr>
          <a:lstStyle/>
          <a:p>
            <a:pPr algn="ctr"/>
            <a:r>
              <a:rPr lang="zh-CN" altLang="en-US"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11" name="文本框 10">
            <a:extLst>
              <a:ext uri="{FF2B5EF4-FFF2-40B4-BE49-F238E27FC236}">
                <a16:creationId xmlns:a16="http://schemas.microsoft.com/office/drawing/2014/main" id="{39528E45-9219-7D97-70E1-C9E79BB52F6B}"/>
              </a:ext>
            </a:extLst>
          </p:cNvPr>
          <p:cNvSpPr txBox="1"/>
          <p:nvPr/>
        </p:nvSpPr>
        <p:spPr>
          <a:xfrm>
            <a:off x="1128495" y="3642813"/>
            <a:ext cx="2748011" cy="152638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12" name="文本框 11">
            <a:extLst>
              <a:ext uri="{FF2B5EF4-FFF2-40B4-BE49-F238E27FC236}">
                <a16:creationId xmlns:a16="http://schemas.microsoft.com/office/drawing/2014/main" id="{A21A08C9-9B0C-4EB6-4C9F-6B0F0DBB4DD9}"/>
              </a:ext>
            </a:extLst>
          </p:cNvPr>
          <p:cNvSpPr txBox="1"/>
          <p:nvPr/>
        </p:nvSpPr>
        <p:spPr>
          <a:xfrm>
            <a:off x="5426586" y="3396248"/>
            <a:ext cx="1338828" cy="369332"/>
          </a:xfrm>
          <a:prstGeom prst="rect">
            <a:avLst/>
          </a:prstGeom>
          <a:noFill/>
        </p:spPr>
        <p:txBody>
          <a:bodyPr wrap="none" rtlCol="0">
            <a:spAutoFit/>
          </a:bodyPr>
          <a:lstStyle/>
          <a:p>
            <a:pPr algn="ctr"/>
            <a:r>
              <a:rPr lang="zh-CN" altLang="en-US"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14" name="文本框 13">
            <a:extLst>
              <a:ext uri="{FF2B5EF4-FFF2-40B4-BE49-F238E27FC236}">
                <a16:creationId xmlns:a16="http://schemas.microsoft.com/office/drawing/2014/main" id="{1B7E560C-D9F0-33B4-01DB-5588F93D865E}"/>
              </a:ext>
            </a:extLst>
          </p:cNvPr>
          <p:cNvSpPr txBox="1"/>
          <p:nvPr/>
        </p:nvSpPr>
        <p:spPr>
          <a:xfrm>
            <a:off x="4721994" y="3642813"/>
            <a:ext cx="2748011" cy="152638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26" name="文本框 25">
            <a:extLst>
              <a:ext uri="{FF2B5EF4-FFF2-40B4-BE49-F238E27FC236}">
                <a16:creationId xmlns:a16="http://schemas.microsoft.com/office/drawing/2014/main" id="{5A3A6E99-0E7B-7D0E-1CC2-E47A78D060B6}"/>
              </a:ext>
            </a:extLst>
          </p:cNvPr>
          <p:cNvSpPr txBox="1"/>
          <p:nvPr/>
        </p:nvSpPr>
        <p:spPr>
          <a:xfrm>
            <a:off x="9020085" y="3396248"/>
            <a:ext cx="1338828" cy="369332"/>
          </a:xfrm>
          <a:prstGeom prst="rect">
            <a:avLst/>
          </a:prstGeom>
          <a:noFill/>
        </p:spPr>
        <p:txBody>
          <a:bodyPr wrap="none" rtlCol="0">
            <a:spAutoFit/>
          </a:bodyPr>
          <a:lstStyle/>
          <a:p>
            <a:pPr algn="ctr"/>
            <a:r>
              <a:rPr lang="zh-CN" altLang="en-US"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rPr>
              <a:t>输入关键词</a:t>
            </a:r>
          </a:p>
        </p:txBody>
      </p:sp>
      <p:sp>
        <p:nvSpPr>
          <p:cNvPr id="27" name="文本框 26">
            <a:extLst>
              <a:ext uri="{FF2B5EF4-FFF2-40B4-BE49-F238E27FC236}">
                <a16:creationId xmlns:a16="http://schemas.microsoft.com/office/drawing/2014/main" id="{76DC3A33-BA30-2428-6521-11A813C87618}"/>
              </a:ext>
            </a:extLst>
          </p:cNvPr>
          <p:cNvSpPr txBox="1"/>
          <p:nvPr/>
        </p:nvSpPr>
        <p:spPr>
          <a:xfrm>
            <a:off x="8315494" y="3642813"/>
            <a:ext cx="2748011" cy="152638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1924</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rPr>
              <a:t>年，孙中山先生亲手将广州地区实行近代高等教育模式的多所学校整合创立国立广东大学。</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1591260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EFE80F69-3978-03DF-04D2-DB7782767A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41091" y="540000"/>
            <a:ext cx="1250909" cy="360000"/>
          </a:xfrm>
          <a:prstGeom prst="rect">
            <a:avLst/>
          </a:prstGeom>
        </p:spPr>
      </p:pic>
      <p:sp>
        <p:nvSpPr>
          <p:cNvPr id="2" name="文本框 1">
            <a:extLst>
              <a:ext uri="{FF2B5EF4-FFF2-40B4-BE49-F238E27FC236}">
                <a16:creationId xmlns:a16="http://schemas.microsoft.com/office/drawing/2014/main" id="{3EAB124E-3137-CD73-4566-4B7CA5CE368F}"/>
              </a:ext>
            </a:extLst>
          </p:cNvPr>
          <p:cNvSpPr txBox="1"/>
          <p:nvPr/>
        </p:nvSpPr>
        <p:spPr>
          <a:xfrm>
            <a:off x="810930" y="486560"/>
            <a:ext cx="2040943" cy="461665"/>
          </a:xfrm>
          <a:prstGeom prst="rect">
            <a:avLst/>
          </a:prstGeom>
          <a:noFill/>
        </p:spPr>
        <p:txBody>
          <a:bodyPr wrap="none" rtlCol="0">
            <a:spAutoFit/>
          </a:bodyPr>
          <a:lstStyle/>
          <a:p>
            <a:r>
              <a:rPr lang="zh-CN" altLang="en-US" sz="2400" dirty="0">
                <a:gradFill>
                  <a:gsLst>
                    <a:gs pos="78000">
                      <a:srgbClr val="A00000"/>
                    </a:gs>
                    <a:gs pos="0">
                      <a:srgbClr val="800000"/>
                    </a:gs>
                  </a:gsLst>
                  <a:lin ang="16200000" scaled="1"/>
                </a:gradFill>
                <a:latin typeface="思源宋体 CN Heavy" panose="02020900000000000000" pitchFamily="18" charset="-122"/>
                <a:ea typeface="思源宋体 CN Heavy" panose="02020900000000000000" pitchFamily="18" charset="-122"/>
              </a:rPr>
              <a:t>在此输入标题</a:t>
            </a:r>
          </a:p>
        </p:txBody>
      </p:sp>
      <p:grpSp>
        <p:nvGrpSpPr>
          <p:cNvPr id="16" name="组合 15">
            <a:extLst>
              <a:ext uri="{FF2B5EF4-FFF2-40B4-BE49-F238E27FC236}">
                <a16:creationId xmlns:a16="http://schemas.microsoft.com/office/drawing/2014/main" id="{43B2B041-CE67-0883-1411-21DEDF05B20D}"/>
              </a:ext>
            </a:extLst>
          </p:cNvPr>
          <p:cNvGrpSpPr>
            <a:grpSpLocks noGrp="1" noUngrp="1" noRot="1" noMove="1" noResize="1"/>
          </p:cNvGrpSpPr>
          <p:nvPr/>
        </p:nvGrpSpPr>
        <p:grpSpPr>
          <a:xfrm>
            <a:off x="898800" y="990000"/>
            <a:ext cx="10393200" cy="108000"/>
            <a:chOff x="2851873" y="1567543"/>
            <a:chExt cx="10393200" cy="108000"/>
          </a:xfrm>
        </p:grpSpPr>
        <p:cxnSp>
          <p:nvCxnSpPr>
            <p:cNvPr id="10" name="直接连接符 9">
              <a:extLst>
                <a:ext uri="{FF2B5EF4-FFF2-40B4-BE49-F238E27FC236}">
                  <a16:creationId xmlns:a16="http://schemas.microsoft.com/office/drawing/2014/main" id="{3CD88783-80EC-39E1-5D9F-CBABD5F1954F}"/>
                </a:ext>
              </a:extLst>
            </p:cNvPr>
            <p:cNvCxnSpPr>
              <a:cxnSpLocks noGrp="1" noRot="1" noMove="1" noResize="1" noEditPoints="1" noAdjustHandles="1" noChangeArrowheads="1" noChangeShapeType="1"/>
            </p:cNvCxnSpPr>
            <p:nvPr/>
          </p:nvCxnSpPr>
          <p:spPr>
            <a:xfrm>
              <a:off x="2851873" y="1621543"/>
              <a:ext cx="103932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27362C5-E249-1F20-934C-901BC7499E4D}"/>
                </a:ext>
              </a:extLst>
            </p:cNvPr>
            <p:cNvSpPr>
              <a:spLocks noGrp="1" noRot="1" noMove="1" noResize="1" noEditPoints="1" noAdjustHandles="1" noChangeArrowheads="1" noChangeShapeType="1"/>
            </p:cNvSpPr>
            <p:nvPr/>
          </p:nvSpPr>
          <p:spPr>
            <a:xfrm>
              <a:off x="2851873" y="1567543"/>
              <a:ext cx="90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任意多边形: 形状 43">
            <a:extLst>
              <a:ext uri="{FF2B5EF4-FFF2-40B4-BE49-F238E27FC236}">
                <a16:creationId xmlns:a16="http://schemas.microsoft.com/office/drawing/2014/main" id="{B63C75B1-D5E1-CEC1-804F-34C05425532B}"/>
              </a:ext>
            </a:extLst>
          </p:cNvPr>
          <p:cNvSpPr>
            <a:spLocks noGrp="1" noRot="1" noMove="1" noResize="1" noEditPoints="1" noAdjustHandles="1" noChangeArrowheads="1" noChangeShapeType="1"/>
          </p:cNvSpPr>
          <p:nvPr/>
        </p:nvSpPr>
        <p:spPr>
          <a:xfrm>
            <a:off x="-1" y="5894592"/>
            <a:ext cx="5222830" cy="1804299"/>
          </a:xfrm>
          <a:custGeom>
            <a:avLst/>
            <a:gdLst>
              <a:gd name="connsiteX0" fmla="*/ 0 w 5222830"/>
              <a:gd name="connsiteY0" fmla="*/ 0 h 1804299"/>
              <a:gd name="connsiteX1" fmla="*/ 209741 w 5222830"/>
              <a:gd name="connsiteY1" fmla="*/ 179356 h 1804299"/>
              <a:gd name="connsiteX2" fmla="*/ 5192837 w 5222830"/>
              <a:gd name="connsiteY2" fmla="*/ 1797057 h 1804299"/>
              <a:gd name="connsiteX3" fmla="*/ 5220690 w 5222830"/>
              <a:gd name="connsiteY3" fmla="*/ 1798453 h 1804299"/>
              <a:gd name="connsiteX4" fmla="*/ 5222830 w 5222830"/>
              <a:gd name="connsiteY4" fmla="*/ 1804299 h 1804299"/>
              <a:gd name="connsiteX5" fmla="*/ 5190055 w 5222830"/>
              <a:gd name="connsiteY5" fmla="*/ 1802985 h 1804299"/>
              <a:gd name="connsiteX6" fmla="*/ 197731 w 5222830"/>
              <a:gd name="connsiteY6" fmla="*/ 505558 h 1804299"/>
              <a:gd name="connsiteX7" fmla="*/ 0 w 5222830"/>
              <a:gd name="connsiteY7" fmla="*/ 368406 h 1804299"/>
              <a:gd name="connsiteX8" fmla="*/ 0 w 5222830"/>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0" h="1804299">
                <a:moveTo>
                  <a:pt x="0" y="0"/>
                </a:moveTo>
                <a:lnTo>
                  <a:pt x="209741" y="179356"/>
                </a:lnTo>
                <a:cubicBezTo>
                  <a:pt x="1329560" y="1049543"/>
                  <a:pt x="3122418" y="1658432"/>
                  <a:pt x="5192837" y="1797057"/>
                </a:cubicBezTo>
                <a:lnTo>
                  <a:pt x="5220690" y="1798453"/>
                </a:lnTo>
                <a:lnTo>
                  <a:pt x="5222830" y="1804299"/>
                </a:lnTo>
                <a:lnTo>
                  <a:pt x="5190055" y="1802985"/>
                </a:lnTo>
                <a:cubicBezTo>
                  <a:pt x="3113395" y="1691749"/>
                  <a:pt x="1316217" y="1203199"/>
                  <a:pt x="197731" y="505558"/>
                </a:cubicBezTo>
                <a:lnTo>
                  <a:pt x="0" y="368406"/>
                </a:lnTo>
                <a:lnTo>
                  <a:pt x="0" y="0"/>
                </a:lnTo>
                <a:close/>
              </a:path>
            </a:pathLst>
          </a:custGeom>
          <a:gradFill flip="none" rotWithShape="1">
            <a:gsLst>
              <a:gs pos="0">
                <a:schemeClr val="accent4">
                  <a:lumMod val="20000"/>
                  <a:lumOff val="80000"/>
                </a:schemeClr>
              </a:gs>
              <a:gs pos="100000">
                <a:srgbClr val="FFC000">
                  <a:alpha val="7000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438E9603-32E1-BDDF-AAC8-1259C9FCDC4C}"/>
              </a:ext>
            </a:extLst>
          </p:cNvPr>
          <p:cNvSpPr>
            <a:spLocks noGrp="1" noRot="1" noMove="1" noResize="1" noEditPoints="1" noAdjustHandles="1" noChangeArrowheads="1" noChangeShapeType="1"/>
          </p:cNvSpPr>
          <p:nvPr/>
        </p:nvSpPr>
        <p:spPr>
          <a:xfrm>
            <a:off x="6969165" y="5894592"/>
            <a:ext cx="5222834" cy="1804299"/>
          </a:xfrm>
          <a:custGeom>
            <a:avLst/>
            <a:gdLst>
              <a:gd name="connsiteX0" fmla="*/ 5222834 w 5222834"/>
              <a:gd name="connsiteY0" fmla="*/ 0 h 1804299"/>
              <a:gd name="connsiteX1" fmla="*/ 5222834 w 5222834"/>
              <a:gd name="connsiteY1" fmla="*/ 368406 h 1804299"/>
              <a:gd name="connsiteX2" fmla="*/ 5025103 w 5222834"/>
              <a:gd name="connsiteY2" fmla="*/ 505558 h 1804299"/>
              <a:gd name="connsiteX3" fmla="*/ 32779 w 5222834"/>
              <a:gd name="connsiteY3" fmla="*/ 1802985 h 1804299"/>
              <a:gd name="connsiteX4" fmla="*/ 0 w 5222834"/>
              <a:gd name="connsiteY4" fmla="*/ 1804299 h 1804299"/>
              <a:gd name="connsiteX5" fmla="*/ 2140 w 5222834"/>
              <a:gd name="connsiteY5" fmla="*/ 1798453 h 1804299"/>
              <a:gd name="connsiteX6" fmla="*/ 29997 w 5222834"/>
              <a:gd name="connsiteY6" fmla="*/ 1797057 h 1804299"/>
              <a:gd name="connsiteX7" fmla="*/ 5013093 w 5222834"/>
              <a:gd name="connsiteY7" fmla="*/ 179356 h 1804299"/>
              <a:gd name="connsiteX8" fmla="*/ 5222834 w 5222834"/>
              <a:gd name="connsiteY8" fmla="*/ 0 h 18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834" h="1804299">
                <a:moveTo>
                  <a:pt x="5222834" y="0"/>
                </a:moveTo>
                <a:lnTo>
                  <a:pt x="5222834" y="368406"/>
                </a:lnTo>
                <a:lnTo>
                  <a:pt x="5025103" y="505558"/>
                </a:lnTo>
                <a:cubicBezTo>
                  <a:pt x="3906617" y="1203199"/>
                  <a:pt x="2109439" y="1691749"/>
                  <a:pt x="32779" y="1802985"/>
                </a:cubicBezTo>
                <a:lnTo>
                  <a:pt x="0" y="1804299"/>
                </a:lnTo>
                <a:lnTo>
                  <a:pt x="2140" y="1798453"/>
                </a:lnTo>
                <a:lnTo>
                  <a:pt x="29997" y="1797057"/>
                </a:lnTo>
                <a:cubicBezTo>
                  <a:pt x="2100417" y="1658432"/>
                  <a:pt x="3893275" y="1049543"/>
                  <a:pt x="5013093" y="179356"/>
                </a:cubicBezTo>
                <a:lnTo>
                  <a:pt x="5222834" y="0"/>
                </a:lnTo>
                <a:close/>
              </a:path>
            </a:pathLst>
          </a:custGeom>
          <a:gradFill flip="none" rotWithShape="1">
            <a:gsLst>
              <a:gs pos="0">
                <a:schemeClr val="accent4">
                  <a:lumMod val="20000"/>
                  <a:lumOff val="80000"/>
                </a:schemeClr>
              </a:gs>
              <a:gs pos="100000">
                <a:srgbClr val="FFC000">
                  <a:alpha val="70000"/>
                </a:srgb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Rectangle 3">
            <a:extLst>
              <a:ext uri="{FF2B5EF4-FFF2-40B4-BE49-F238E27FC236}">
                <a16:creationId xmlns:a16="http://schemas.microsoft.com/office/drawing/2014/main" id="{4FE6EB7B-C94F-84EB-9B58-82B9526A5033}"/>
              </a:ext>
            </a:extLst>
          </p:cNvPr>
          <p:cNvSpPr/>
          <p:nvPr/>
        </p:nvSpPr>
        <p:spPr bwMode="auto">
          <a:xfrm>
            <a:off x="1828712" y="2119999"/>
            <a:ext cx="2275638" cy="890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algn="just" defTabSz="1218565" fontAlgn="base" hangingPunct="0">
              <a:lnSpc>
                <a:spcPct val="150000"/>
              </a:lnSpc>
              <a:spcBef>
                <a:spcPct val="0"/>
              </a:spcBef>
              <a:spcAft>
                <a:spcPct val="0"/>
              </a:spcAft>
              <a:defRPr/>
            </a:pPr>
            <a:r>
              <a:rPr lang="en-US" altLang="zh-CN" sz="12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Helvetica" panose="020B0604020202020204" pitchFamily="34" charset="0"/>
              </a:rPr>
              <a:t>1924</a:t>
            </a:r>
            <a:r>
              <a:rPr lang="zh-CN" altLang="en-US" sz="12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Helvetica" panose="020B0604020202020204" pitchFamily="34" charset="0"/>
              </a:rPr>
              <a:t>年，孙中山先生亲手将广州地区实行近代高等教育模式的多所学校整合创立国立广东大学。</a:t>
            </a:r>
          </a:p>
        </p:txBody>
      </p:sp>
      <p:sp>
        <p:nvSpPr>
          <p:cNvPr id="6" name="Rectangle 3">
            <a:extLst>
              <a:ext uri="{FF2B5EF4-FFF2-40B4-BE49-F238E27FC236}">
                <a16:creationId xmlns:a16="http://schemas.microsoft.com/office/drawing/2014/main" id="{60BB4F22-5A91-3FDF-EFD0-2D48FAC8852C}"/>
              </a:ext>
            </a:extLst>
          </p:cNvPr>
          <p:cNvSpPr/>
          <p:nvPr/>
        </p:nvSpPr>
        <p:spPr bwMode="auto">
          <a:xfrm>
            <a:off x="4282152" y="4716905"/>
            <a:ext cx="2378399" cy="116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algn="just" defTabSz="1218565" fontAlgn="base" hangingPunct="0">
              <a:lnSpc>
                <a:spcPct val="150000"/>
              </a:lnSpc>
              <a:spcBef>
                <a:spcPct val="0"/>
              </a:spcBef>
              <a:spcAft>
                <a:spcPct val="0"/>
              </a:spcAft>
              <a:defRPr/>
            </a:pPr>
            <a:r>
              <a:rPr lang="zh-CN" altLang="en-US" sz="12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Helvetica" panose="020B0604020202020204" pitchFamily="34" charset="0"/>
              </a:rPr>
              <a:t>作为中国教育部直属高校，通过部省共建，中山大学已经成为一所国内一流、国际知名的现代综合性大学。</a:t>
            </a:r>
          </a:p>
        </p:txBody>
      </p:sp>
      <p:sp>
        <p:nvSpPr>
          <p:cNvPr id="7" name="Rectangle 3">
            <a:extLst>
              <a:ext uri="{FF2B5EF4-FFF2-40B4-BE49-F238E27FC236}">
                <a16:creationId xmlns:a16="http://schemas.microsoft.com/office/drawing/2014/main" id="{DA9F7AD3-E6FC-4F31-CC31-1BA99033B4C9}"/>
              </a:ext>
            </a:extLst>
          </p:cNvPr>
          <p:cNvSpPr/>
          <p:nvPr/>
        </p:nvSpPr>
        <p:spPr bwMode="auto">
          <a:xfrm>
            <a:off x="6945022" y="2131041"/>
            <a:ext cx="2235942" cy="890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algn="just" defTabSz="1218565" fontAlgn="base" hangingPunct="0">
              <a:lnSpc>
                <a:spcPct val="150000"/>
              </a:lnSpc>
              <a:spcBef>
                <a:spcPct val="0"/>
              </a:spcBef>
              <a:spcAft>
                <a:spcPct val="0"/>
              </a:spcAft>
              <a:defRPr/>
            </a:pPr>
            <a:r>
              <a:rPr lang="zh-CN" altLang="en-US" sz="12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Helvetica" panose="020B0604020202020204" pitchFamily="34" charset="0"/>
              </a:rPr>
              <a:t>中山大学现由广州校区、珠海校区、深圳校区三个校区、五个校园及十家附属医院组成。</a:t>
            </a:r>
          </a:p>
        </p:txBody>
      </p:sp>
      <p:sp>
        <p:nvSpPr>
          <p:cNvPr id="9" name="Rectangle 3">
            <a:extLst>
              <a:ext uri="{FF2B5EF4-FFF2-40B4-BE49-F238E27FC236}">
                <a16:creationId xmlns:a16="http://schemas.microsoft.com/office/drawing/2014/main" id="{E3E284AC-EF25-2799-3EE8-949084CAE485}"/>
              </a:ext>
            </a:extLst>
          </p:cNvPr>
          <p:cNvSpPr/>
          <p:nvPr/>
        </p:nvSpPr>
        <p:spPr bwMode="auto">
          <a:xfrm>
            <a:off x="9377273" y="4716905"/>
            <a:ext cx="1914728" cy="116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algn="just" defTabSz="1218565" fontAlgn="base" hangingPunct="0">
              <a:lnSpc>
                <a:spcPct val="150000"/>
              </a:lnSpc>
              <a:spcBef>
                <a:spcPct val="0"/>
              </a:spcBef>
              <a:spcAft>
                <a:spcPct val="0"/>
              </a:spcAft>
              <a:defRPr/>
            </a:pPr>
            <a:r>
              <a:rPr lang="zh-CN" altLang="en-US" sz="1200" dirty="0">
                <a:solidFill>
                  <a:schemeClr val="tx1">
                    <a:lumMod val="75000"/>
                    <a:lumOff val="25000"/>
                  </a:schemeClr>
                </a:solidFill>
                <a:latin typeface="思源宋体 CN Medium" panose="02020500000000000000" pitchFamily="18" charset="-122"/>
                <a:ea typeface="思源宋体 CN Medium" panose="02020500000000000000" pitchFamily="18" charset="-122"/>
                <a:sym typeface="Helvetica" panose="020B0604020202020204" pitchFamily="34" charset="0"/>
              </a:rPr>
              <a:t>今日的中山大学，是一所综合性大学，正在向世界一流大学迈进，努力成为全球学术重镇。</a:t>
            </a:r>
          </a:p>
        </p:txBody>
      </p:sp>
      <p:cxnSp>
        <p:nvCxnSpPr>
          <p:cNvPr id="11" name="直接连接符 10">
            <a:extLst>
              <a:ext uri="{FF2B5EF4-FFF2-40B4-BE49-F238E27FC236}">
                <a16:creationId xmlns:a16="http://schemas.microsoft.com/office/drawing/2014/main" id="{D8A08EDD-57FC-F765-E7A8-6BBA8C9F7240}"/>
              </a:ext>
            </a:extLst>
          </p:cNvPr>
          <p:cNvCxnSpPr/>
          <p:nvPr/>
        </p:nvCxnSpPr>
        <p:spPr>
          <a:xfrm>
            <a:off x="0" y="3701143"/>
            <a:ext cx="12192000" cy="0"/>
          </a:xfrm>
          <a:prstGeom prst="line">
            <a:avLst/>
          </a:prstGeom>
          <a:ln w="101600">
            <a:gradFill flip="none" rotWithShape="1">
              <a:gsLst>
                <a:gs pos="40000">
                  <a:srgbClr val="FFC000"/>
                </a:gs>
                <a:gs pos="100000">
                  <a:schemeClr val="accent4">
                    <a:lumMod val="20000"/>
                    <a:lumOff val="80000"/>
                  </a:schemeClr>
                </a:gs>
              </a:gsLst>
              <a:path path="circle">
                <a:fillToRect l="50000" t="50000" r="50000" b="50000"/>
              </a:path>
              <a:tileRect/>
            </a:gradFill>
          </a:ln>
          <a:effectLst>
            <a:softEdge rad="31750"/>
          </a:effectLst>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CA6C4414-B728-271A-1210-AF11B356A8CF}"/>
              </a:ext>
            </a:extLst>
          </p:cNvPr>
          <p:cNvSpPr/>
          <p:nvPr/>
        </p:nvSpPr>
        <p:spPr>
          <a:xfrm>
            <a:off x="1289076" y="3514728"/>
            <a:ext cx="372830" cy="372830"/>
          </a:xfrm>
          <a:prstGeom prst="ellipse">
            <a:avLst/>
          </a:prstGeom>
          <a:solidFill>
            <a:schemeClr val="accent4">
              <a:alpha val="3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14" name="椭圆 13">
            <a:extLst>
              <a:ext uri="{FF2B5EF4-FFF2-40B4-BE49-F238E27FC236}">
                <a16:creationId xmlns:a16="http://schemas.microsoft.com/office/drawing/2014/main" id="{C5B01AEE-6A78-E2B8-BA17-572417399B77}"/>
              </a:ext>
            </a:extLst>
          </p:cNvPr>
          <p:cNvSpPr/>
          <p:nvPr/>
        </p:nvSpPr>
        <p:spPr>
          <a:xfrm>
            <a:off x="1372532" y="3598184"/>
            <a:ext cx="205920" cy="205920"/>
          </a:xfrm>
          <a:prstGeom prst="ellipse">
            <a:avLst/>
          </a:prstGeom>
          <a:solidFill>
            <a:srgbClr val="FD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17" name="椭圆 16">
            <a:extLst>
              <a:ext uri="{FF2B5EF4-FFF2-40B4-BE49-F238E27FC236}">
                <a16:creationId xmlns:a16="http://schemas.microsoft.com/office/drawing/2014/main" id="{15A1E8A3-D7E4-96BA-17F2-24DBA2CE571C}"/>
              </a:ext>
            </a:extLst>
          </p:cNvPr>
          <p:cNvSpPr/>
          <p:nvPr/>
        </p:nvSpPr>
        <p:spPr>
          <a:xfrm>
            <a:off x="3731519" y="3514728"/>
            <a:ext cx="372830" cy="372830"/>
          </a:xfrm>
          <a:prstGeom prst="ellipse">
            <a:avLst/>
          </a:prstGeom>
          <a:solidFill>
            <a:schemeClr val="accent4">
              <a:alpha val="3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18" name="椭圆 17">
            <a:extLst>
              <a:ext uri="{FF2B5EF4-FFF2-40B4-BE49-F238E27FC236}">
                <a16:creationId xmlns:a16="http://schemas.microsoft.com/office/drawing/2014/main" id="{34A2EA67-67E1-B405-2F05-2E1D2F3DD4CA}"/>
              </a:ext>
            </a:extLst>
          </p:cNvPr>
          <p:cNvSpPr/>
          <p:nvPr/>
        </p:nvSpPr>
        <p:spPr>
          <a:xfrm>
            <a:off x="3814975" y="3598184"/>
            <a:ext cx="205920" cy="205920"/>
          </a:xfrm>
          <a:prstGeom prst="ellipse">
            <a:avLst/>
          </a:prstGeom>
          <a:solidFill>
            <a:srgbClr val="FD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20" name="椭圆 19">
            <a:extLst>
              <a:ext uri="{FF2B5EF4-FFF2-40B4-BE49-F238E27FC236}">
                <a16:creationId xmlns:a16="http://schemas.microsoft.com/office/drawing/2014/main" id="{69B0B4DC-6108-C363-3DA5-0DC457206F02}"/>
              </a:ext>
            </a:extLst>
          </p:cNvPr>
          <p:cNvSpPr/>
          <p:nvPr/>
        </p:nvSpPr>
        <p:spPr>
          <a:xfrm>
            <a:off x="6291947" y="3514728"/>
            <a:ext cx="372830" cy="372830"/>
          </a:xfrm>
          <a:prstGeom prst="ellipse">
            <a:avLst/>
          </a:prstGeom>
          <a:solidFill>
            <a:schemeClr val="accent4">
              <a:alpha val="3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21" name="椭圆 20">
            <a:extLst>
              <a:ext uri="{FF2B5EF4-FFF2-40B4-BE49-F238E27FC236}">
                <a16:creationId xmlns:a16="http://schemas.microsoft.com/office/drawing/2014/main" id="{E99C882F-6A91-F9C2-D487-0FC6009AFCD0}"/>
              </a:ext>
            </a:extLst>
          </p:cNvPr>
          <p:cNvSpPr/>
          <p:nvPr/>
        </p:nvSpPr>
        <p:spPr>
          <a:xfrm>
            <a:off x="6375403" y="3598184"/>
            <a:ext cx="205920" cy="205920"/>
          </a:xfrm>
          <a:prstGeom prst="ellipse">
            <a:avLst/>
          </a:prstGeom>
          <a:solidFill>
            <a:srgbClr val="FD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23" name="椭圆 22">
            <a:extLst>
              <a:ext uri="{FF2B5EF4-FFF2-40B4-BE49-F238E27FC236}">
                <a16:creationId xmlns:a16="http://schemas.microsoft.com/office/drawing/2014/main" id="{75F5C0EE-E808-5741-433F-279A6FC45928}"/>
              </a:ext>
            </a:extLst>
          </p:cNvPr>
          <p:cNvSpPr/>
          <p:nvPr/>
        </p:nvSpPr>
        <p:spPr>
          <a:xfrm>
            <a:off x="8808133" y="3514728"/>
            <a:ext cx="372830" cy="372830"/>
          </a:xfrm>
          <a:prstGeom prst="ellipse">
            <a:avLst/>
          </a:prstGeom>
          <a:solidFill>
            <a:schemeClr val="accent4">
              <a:alpha val="3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24" name="椭圆 23">
            <a:extLst>
              <a:ext uri="{FF2B5EF4-FFF2-40B4-BE49-F238E27FC236}">
                <a16:creationId xmlns:a16="http://schemas.microsoft.com/office/drawing/2014/main" id="{279EEBD5-1CD8-0467-10B3-0A10DD155FDE}"/>
              </a:ext>
            </a:extLst>
          </p:cNvPr>
          <p:cNvSpPr/>
          <p:nvPr/>
        </p:nvSpPr>
        <p:spPr>
          <a:xfrm>
            <a:off x="8891589" y="3598184"/>
            <a:ext cx="205920" cy="205920"/>
          </a:xfrm>
          <a:prstGeom prst="ellipse">
            <a:avLst/>
          </a:prstGeom>
          <a:solidFill>
            <a:srgbClr val="FD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Heavy" panose="02020900000000000000" pitchFamily="18" charset="-122"/>
              <a:ea typeface="思源宋体 CN Heavy" panose="02020900000000000000" pitchFamily="18" charset="-122"/>
            </a:endParaRPr>
          </a:p>
        </p:txBody>
      </p:sp>
      <p:sp>
        <p:nvSpPr>
          <p:cNvPr id="25" name="Rectangle 3">
            <a:extLst>
              <a:ext uri="{FF2B5EF4-FFF2-40B4-BE49-F238E27FC236}">
                <a16:creationId xmlns:a16="http://schemas.microsoft.com/office/drawing/2014/main" id="{8D0E81D4-5FBD-A9B0-29E5-2B5BFC877ECC}"/>
              </a:ext>
            </a:extLst>
          </p:cNvPr>
          <p:cNvSpPr/>
          <p:nvPr/>
        </p:nvSpPr>
        <p:spPr bwMode="auto">
          <a:xfrm>
            <a:off x="4282152" y="4146226"/>
            <a:ext cx="2093251" cy="581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defTabSz="1218565" fontAlgn="base" hangingPunct="0">
              <a:lnSpc>
                <a:spcPct val="150000"/>
              </a:lnSpc>
              <a:spcBef>
                <a:spcPct val="0"/>
              </a:spcBef>
              <a:spcAft>
                <a:spcPct val="0"/>
              </a:spcAft>
              <a:defRPr/>
            </a:pPr>
            <a:r>
              <a:rPr lang="zh-CN" altLang="en-US" sz="2400" b="1"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sym typeface="Helvetica" panose="020B0604020202020204" pitchFamily="34" charset="0"/>
              </a:rPr>
              <a:t>请输入关键词</a:t>
            </a:r>
          </a:p>
        </p:txBody>
      </p:sp>
      <p:sp>
        <p:nvSpPr>
          <p:cNvPr id="26" name="Rectangle 3">
            <a:extLst>
              <a:ext uri="{FF2B5EF4-FFF2-40B4-BE49-F238E27FC236}">
                <a16:creationId xmlns:a16="http://schemas.microsoft.com/office/drawing/2014/main" id="{5A45877C-4562-3640-0144-78BCECA1A447}"/>
              </a:ext>
            </a:extLst>
          </p:cNvPr>
          <p:cNvSpPr/>
          <p:nvPr/>
        </p:nvSpPr>
        <p:spPr bwMode="auto">
          <a:xfrm>
            <a:off x="1828712" y="1526670"/>
            <a:ext cx="1986264" cy="581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defTabSz="1218565" fontAlgn="base" hangingPunct="0">
              <a:lnSpc>
                <a:spcPct val="150000"/>
              </a:lnSpc>
              <a:spcBef>
                <a:spcPct val="0"/>
              </a:spcBef>
              <a:spcAft>
                <a:spcPct val="0"/>
              </a:spcAft>
              <a:defRPr/>
            </a:pPr>
            <a:r>
              <a:rPr lang="zh-CN" altLang="en-US" sz="2400" b="1"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sym typeface="Helvetica" panose="020B0604020202020204" pitchFamily="34" charset="0"/>
              </a:rPr>
              <a:t>请输入关键词</a:t>
            </a:r>
          </a:p>
        </p:txBody>
      </p:sp>
      <p:cxnSp>
        <p:nvCxnSpPr>
          <p:cNvPr id="27" name="直接连接符 26">
            <a:extLst>
              <a:ext uri="{FF2B5EF4-FFF2-40B4-BE49-F238E27FC236}">
                <a16:creationId xmlns:a16="http://schemas.microsoft.com/office/drawing/2014/main" id="{7F64B334-7667-E5DA-4F5D-7B05EE047C3F}"/>
              </a:ext>
            </a:extLst>
          </p:cNvPr>
          <p:cNvCxnSpPr>
            <a:cxnSpLocks/>
            <a:stCxn id="18" idx="4"/>
          </p:cNvCxnSpPr>
          <p:nvPr/>
        </p:nvCxnSpPr>
        <p:spPr>
          <a:xfrm flipH="1">
            <a:off x="3917934" y="3804104"/>
            <a:ext cx="1" cy="2422291"/>
          </a:xfrm>
          <a:prstGeom prst="line">
            <a:avLst/>
          </a:prstGeom>
          <a:ln w="28575">
            <a:gradFill flip="none" rotWithShape="1">
              <a:gsLst>
                <a:gs pos="100000">
                  <a:schemeClr val="accent2">
                    <a:lumMod val="60000"/>
                    <a:lumOff val="40000"/>
                  </a:schemeClr>
                </a:gs>
                <a:gs pos="17000">
                  <a:schemeClr val="accent1">
                    <a:lumMod val="5000"/>
                    <a:lumOff val="95000"/>
                  </a:schemeClr>
                </a:gs>
                <a:gs pos="65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95DFCD7C-D1EA-47C8-7A64-4BDF045037EC}"/>
              </a:ext>
            </a:extLst>
          </p:cNvPr>
          <p:cNvCxnSpPr>
            <a:cxnSpLocks/>
            <a:stCxn id="14" idx="0"/>
          </p:cNvCxnSpPr>
          <p:nvPr/>
        </p:nvCxnSpPr>
        <p:spPr>
          <a:xfrm flipH="1" flipV="1">
            <a:off x="1475491" y="1161143"/>
            <a:ext cx="1" cy="2437041"/>
          </a:xfrm>
          <a:prstGeom prst="line">
            <a:avLst/>
          </a:prstGeom>
          <a:ln w="28575">
            <a:gradFill flip="none" rotWithShape="1">
              <a:gsLst>
                <a:gs pos="100000">
                  <a:schemeClr val="accent2">
                    <a:lumMod val="60000"/>
                    <a:lumOff val="40000"/>
                  </a:schemeClr>
                </a:gs>
                <a:gs pos="17000">
                  <a:schemeClr val="accent1">
                    <a:lumMod val="5000"/>
                    <a:lumOff val="95000"/>
                  </a:schemeClr>
                </a:gs>
                <a:gs pos="65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71AD710-7678-FF75-2F03-74DB9BB9A07C}"/>
              </a:ext>
            </a:extLst>
          </p:cNvPr>
          <p:cNvCxnSpPr>
            <a:cxnSpLocks/>
            <a:stCxn id="21" idx="0"/>
          </p:cNvCxnSpPr>
          <p:nvPr/>
        </p:nvCxnSpPr>
        <p:spPr>
          <a:xfrm flipH="1" flipV="1">
            <a:off x="6474755" y="1161143"/>
            <a:ext cx="3608" cy="2437041"/>
          </a:xfrm>
          <a:prstGeom prst="line">
            <a:avLst/>
          </a:prstGeom>
          <a:ln w="28575">
            <a:gradFill flip="none" rotWithShape="1">
              <a:gsLst>
                <a:gs pos="100000">
                  <a:schemeClr val="accent2">
                    <a:lumMod val="60000"/>
                    <a:lumOff val="40000"/>
                  </a:schemeClr>
                </a:gs>
                <a:gs pos="17000">
                  <a:schemeClr val="accent1">
                    <a:lumMod val="5000"/>
                    <a:lumOff val="95000"/>
                  </a:schemeClr>
                </a:gs>
                <a:gs pos="65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0" name="Rectangle 3">
            <a:extLst>
              <a:ext uri="{FF2B5EF4-FFF2-40B4-BE49-F238E27FC236}">
                <a16:creationId xmlns:a16="http://schemas.microsoft.com/office/drawing/2014/main" id="{5C7CB846-BBE6-0A53-18E4-9577A61BC6C3}"/>
              </a:ext>
            </a:extLst>
          </p:cNvPr>
          <p:cNvSpPr/>
          <p:nvPr/>
        </p:nvSpPr>
        <p:spPr bwMode="auto">
          <a:xfrm>
            <a:off x="6945022" y="1537818"/>
            <a:ext cx="1946568" cy="581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defTabSz="1218565" fontAlgn="base" hangingPunct="0">
              <a:lnSpc>
                <a:spcPct val="150000"/>
              </a:lnSpc>
              <a:spcBef>
                <a:spcPct val="0"/>
              </a:spcBef>
              <a:spcAft>
                <a:spcPct val="0"/>
              </a:spcAft>
              <a:defRPr/>
            </a:pPr>
            <a:r>
              <a:rPr lang="zh-CN" altLang="en-US" sz="2400" b="1"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sym typeface="Helvetica" panose="020B0604020202020204" pitchFamily="34" charset="0"/>
              </a:rPr>
              <a:t>请输入关键词</a:t>
            </a:r>
          </a:p>
        </p:txBody>
      </p:sp>
      <p:cxnSp>
        <p:nvCxnSpPr>
          <p:cNvPr id="31" name="直接连接符 30">
            <a:extLst>
              <a:ext uri="{FF2B5EF4-FFF2-40B4-BE49-F238E27FC236}">
                <a16:creationId xmlns:a16="http://schemas.microsoft.com/office/drawing/2014/main" id="{0B6CF3B6-B859-7430-FC2D-8E8CFA8C0AD6}"/>
              </a:ext>
            </a:extLst>
          </p:cNvPr>
          <p:cNvCxnSpPr>
            <a:cxnSpLocks/>
            <a:stCxn id="24" idx="4"/>
          </p:cNvCxnSpPr>
          <p:nvPr/>
        </p:nvCxnSpPr>
        <p:spPr>
          <a:xfrm>
            <a:off x="8994549" y="3804104"/>
            <a:ext cx="4226" cy="2437039"/>
          </a:xfrm>
          <a:prstGeom prst="line">
            <a:avLst/>
          </a:prstGeom>
          <a:ln w="28575">
            <a:gradFill flip="none" rotWithShape="1">
              <a:gsLst>
                <a:gs pos="100000">
                  <a:schemeClr val="accent2">
                    <a:lumMod val="60000"/>
                    <a:lumOff val="40000"/>
                  </a:schemeClr>
                </a:gs>
                <a:gs pos="17000">
                  <a:schemeClr val="accent1">
                    <a:lumMod val="5000"/>
                    <a:lumOff val="95000"/>
                  </a:schemeClr>
                </a:gs>
                <a:gs pos="65000">
                  <a:schemeClr val="accent4"/>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2" name="Rectangle 3">
            <a:extLst>
              <a:ext uri="{FF2B5EF4-FFF2-40B4-BE49-F238E27FC236}">
                <a16:creationId xmlns:a16="http://schemas.microsoft.com/office/drawing/2014/main" id="{2A252504-8699-DBA2-52E2-BBB24AD05318}"/>
              </a:ext>
            </a:extLst>
          </p:cNvPr>
          <p:cNvSpPr/>
          <p:nvPr/>
        </p:nvSpPr>
        <p:spPr bwMode="auto">
          <a:xfrm>
            <a:off x="9377272" y="4121640"/>
            <a:ext cx="1910502" cy="581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ct val="0"/>
              </a:spcBef>
              <a:spcAft>
                <a:spcPct val="0"/>
              </a:spcAft>
              <a:defRPr sz="4800">
                <a:solidFill>
                  <a:srgbClr val="27282D"/>
                </a:solidFill>
                <a:latin typeface="Calibri" panose="020F0502020204030204" pitchFamily="34" charset="0"/>
                <a:cs typeface="Calibri" panose="020F0502020204030204" pitchFamily="34" charset="0"/>
                <a:sym typeface="Calibri" panose="020F0502020204030204" pitchFamily="34" charset="0"/>
              </a:defRPr>
            </a:lvl9pPr>
          </a:lstStyle>
          <a:p>
            <a:pPr lvl="0" defTabSz="1218565" fontAlgn="base" hangingPunct="0">
              <a:lnSpc>
                <a:spcPct val="150000"/>
              </a:lnSpc>
              <a:spcBef>
                <a:spcPct val="0"/>
              </a:spcBef>
              <a:spcAft>
                <a:spcPct val="0"/>
              </a:spcAft>
              <a:defRPr/>
            </a:pPr>
            <a:r>
              <a:rPr lang="zh-CN" altLang="en-US" sz="2400" b="1" dirty="0">
                <a:gradFill>
                  <a:gsLst>
                    <a:gs pos="45000">
                      <a:srgbClr val="A00000"/>
                    </a:gs>
                    <a:gs pos="100000">
                      <a:srgbClr val="FFC000">
                        <a:alpha val="0"/>
                      </a:srgbClr>
                    </a:gs>
                  </a:gsLst>
                  <a:lin ang="5400000" scaled="1"/>
                </a:gradFill>
                <a:latin typeface="思源宋体 CN Heavy" panose="02020900000000000000" pitchFamily="18" charset="-122"/>
                <a:ea typeface="思源宋体 CN Heavy" panose="02020900000000000000" pitchFamily="18" charset="-122"/>
                <a:sym typeface="Helvetica" panose="020B0604020202020204" pitchFamily="34" charset="0"/>
              </a:rPr>
              <a:t>请输入关键词</a:t>
            </a:r>
          </a:p>
        </p:txBody>
      </p:sp>
    </p:spTree>
    <p:extLst>
      <p:ext uri="{BB962C8B-B14F-4D97-AF65-F5344CB8AC3E}">
        <p14:creationId xmlns:p14="http://schemas.microsoft.com/office/powerpoint/2010/main" val="361451809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TotalTime>
  <Words>1331</Words>
  <Application>Microsoft Office PowerPoint</Application>
  <PresentationFormat>宽屏</PresentationFormat>
  <Paragraphs>172</Paragraphs>
  <Slides>21</Slides>
  <Notes>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思源宋体 CN Medium</vt:lpstr>
      <vt:lpstr>等线</vt:lpstr>
      <vt:lpstr>思源宋体 CN Heavy</vt:lpstr>
      <vt:lpstr>Arial</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中山大学党委宣传部©陈柏辰</dc:title>
  <dc:creator>陈 柏辰</dc:creator>
  <cp:keywords>中山大学党委宣传部©陈柏辰</cp:keywords>
  <cp:lastModifiedBy>陈 柏辰</cp:lastModifiedBy>
  <cp:revision>58</cp:revision>
  <dcterms:created xsi:type="dcterms:W3CDTF">2023-01-17T09:09:05Z</dcterms:created>
  <dcterms:modified xsi:type="dcterms:W3CDTF">2023-04-12T15:05:57Z</dcterms:modified>
  <cp:category>中山大学党委宣传部©陈柏辰</cp:category>
</cp:coreProperties>
</file>