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26"/>
  </p:notesMasterIdLst>
  <p:sldIdLst>
    <p:sldId id="256" r:id="rId2"/>
    <p:sldId id="262" r:id="rId3"/>
    <p:sldId id="258" r:id="rId4"/>
    <p:sldId id="266" r:id="rId5"/>
    <p:sldId id="272" r:id="rId6"/>
    <p:sldId id="270" r:id="rId7"/>
    <p:sldId id="268" r:id="rId8"/>
    <p:sldId id="259" r:id="rId9"/>
    <p:sldId id="274" r:id="rId10"/>
    <p:sldId id="279" r:id="rId11"/>
    <p:sldId id="273" r:id="rId12"/>
    <p:sldId id="263" r:id="rId13"/>
    <p:sldId id="271" r:id="rId14"/>
    <p:sldId id="275" r:id="rId15"/>
    <p:sldId id="265" r:id="rId16"/>
    <p:sldId id="267" r:id="rId17"/>
    <p:sldId id="277" r:id="rId18"/>
    <p:sldId id="276" r:id="rId19"/>
    <p:sldId id="269" r:id="rId20"/>
    <p:sldId id="261" r:id="rId21"/>
    <p:sldId id="278" r:id="rId22"/>
    <p:sldId id="280" r:id="rId23"/>
    <p:sldId id="257" r:id="rId24"/>
    <p:sldId id="260" r:id="rId25"/>
  </p:sldIdLst>
  <p:sldSz cx="12192000" cy="6858000"/>
  <p:notesSz cx="6858000" cy="9144000"/>
  <p:embeddedFontLst>
    <p:embeddedFont>
      <p:font typeface="等线" panose="02010600030101010101" pitchFamily="2" charset="-122"/>
      <p:regular r:id="rId27"/>
      <p:bold r:id="rId28"/>
    </p:embeddedFont>
    <p:embeddedFont>
      <p:font typeface="等线 Light" panose="02010600030101010101" pitchFamily="2" charset="-122"/>
      <p:regular r:id="rId29"/>
    </p:embeddedFont>
    <p:embeddedFont>
      <p:font typeface="思源黑体 CN Heavy" panose="020B0A00000000000000" pitchFamily="34" charset="-122"/>
      <p:bold r:id="rId30"/>
    </p:embeddedFont>
    <p:embeddedFont>
      <p:font typeface="思源黑体 CN Medium" panose="020B0600000000000000" pitchFamily="34" charset="-122"/>
      <p:regular r:id="rId31"/>
    </p:embeddedFont>
    <p:embeddedFont>
      <p:font typeface="思源黑体 CN Regular" panose="020B0500000000000000" pitchFamily="34" charset="-122"/>
      <p:regular r:id="rId32"/>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BA95F"/>
    <a:srgbClr val="FA8C2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954" autoAdjust="0"/>
    <p:restoredTop sz="94678" autoAdjust="0"/>
  </p:normalViewPr>
  <p:slideViewPr>
    <p:cSldViewPr snapToGrid="0">
      <p:cViewPr varScale="1">
        <p:scale>
          <a:sx n="105" d="100"/>
          <a:sy n="105" d="100"/>
        </p:scale>
        <p:origin x="168" y="52"/>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75" d="100"/>
        <a:sy n="75" d="100"/>
      </p:scale>
      <p:origin x="0" y="0"/>
    </p:cViewPr>
  </p:sorterViewPr>
  <p:notesViewPr>
    <p:cSldViewPr snapToGrid="0">
      <p:cViewPr varScale="1">
        <p:scale>
          <a:sx n="86" d="100"/>
          <a:sy n="86" d="100"/>
        </p:scale>
        <p:origin x="3224" y="7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6.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2.fntdata"/><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theme" Target="theme/theme1.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rgbClr val="FBA95F"/>
            </a:solidFill>
            <a:ln>
              <a:noFill/>
            </a:ln>
            <a:effectLst/>
          </c:spPr>
          <c:invertIfNegative val="0"/>
          <c:cat>
            <c:strRef>
              <c:f>Sheet1!$A$1:$A$6</c:f>
              <c:strCache>
                <c:ptCount val="6"/>
                <c:pt idx="0">
                  <c:v>1月</c:v>
                </c:pt>
                <c:pt idx="1">
                  <c:v>2月</c:v>
                </c:pt>
                <c:pt idx="2">
                  <c:v>3月</c:v>
                </c:pt>
                <c:pt idx="3">
                  <c:v>4月</c:v>
                </c:pt>
                <c:pt idx="4">
                  <c:v>5月</c:v>
                </c:pt>
                <c:pt idx="5">
                  <c:v>6月</c:v>
                </c:pt>
              </c:strCache>
            </c:strRef>
          </c:cat>
          <c:val>
            <c:numRef>
              <c:f>Sheet1!$B$1:$B$6</c:f>
              <c:numCache>
                <c:formatCode>General</c:formatCode>
                <c:ptCount val="6"/>
                <c:pt idx="0">
                  <c:v>236</c:v>
                </c:pt>
                <c:pt idx="1">
                  <c:v>189</c:v>
                </c:pt>
                <c:pt idx="2">
                  <c:v>199</c:v>
                </c:pt>
                <c:pt idx="3">
                  <c:v>221</c:v>
                </c:pt>
                <c:pt idx="4">
                  <c:v>232</c:v>
                </c:pt>
                <c:pt idx="5">
                  <c:v>259</c:v>
                </c:pt>
              </c:numCache>
            </c:numRef>
          </c:val>
          <c:extLst>
            <c:ext xmlns:c16="http://schemas.microsoft.com/office/drawing/2014/chart" uri="{C3380CC4-5D6E-409C-BE32-E72D297353CC}">
              <c16:uniqueId val="{00000000-E65D-4B76-A73B-63C3FF6A5378}"/>
            </c:ext>
          </c:extLst>
        </c:ser>
        <c:dLbls>
          <c:showLegendKey val="0"/>
          <c:showVal val="0"/>
          <c:showCatName val="0"/>
          <c:showSerName val="0"/>
          <c:showPercent val="0"/>
          <c:showBubbleSize val="0"/>
        </c:dLbls>
        <c:gapWidth val="219"/>
        <c:overlap val="-27"/>
        <c:axId val="197426831"/>
        <c:axId val="197417679"/>
      </c:barChart>
      <c:catAx>
        <c:axId val="19742683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75000"/>
                    <a:lumOff val="25000"/>
                  </a:schemeClr>
                </a:solidFill>
                <a:latin typeface="思源黑体 CN Regular" panose="020B0500000000000000" pitchFamily="34" charset="-122"/>
                <a:ea typeface="思源黑体 CN Regular" panose="020B0500000000000000" pitchFamily="34" charset="-122"/>
                <a:cs typeface="+mn-ea"/>
                <a:sym typeface="+mn-lt"/>
              </a:defRPr>
            </a:pPr>
            <a:endParaRPr lang="zh-CN"/>
          </a:p>
        </c:txPr>
        <c:crossAx val="197417679"/>
        <c:crosses val="autoZero"/>
        <c:auto val="1"/>
        <c:lblAlgn val="ctr"/>
        <c:lblOffset val="100"/>
        <c:noMultiLvlLbl val="0"/>
      </c:catAx>
      <c:valAx>
        <c:axId val="197417679"/>
        <c:scaling>
          <c:orientation val="minMax"/>
        </c:scaling>
        <c:delete val="0"/>
        <c:axPos val="l"/>
        <c:majorGridlines>
          <c:spPr>
            <a:ln w="19050" cap="flat" cmpd="sng" algn="ctr">
              <a:solidFill>
                <a:schemeClr val="bg1">
                  <a:lumMod val="50000"/>
                  <a:alpha val="50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75000"/>
                    <a:lumOff val="25000"/>
                  </a:schemeClr>
                </a:solidFill>
                <a:latin typeface="思源黑体 CN Regular" panose="020B0500000000000000" pitchFamily="34" charset="-122"/>
                <a:ea typeface="思源黑体 CN Regular" panose="020B0500000000000000" pitchFamily="34" charset="-122"/>
                <a:cs typeface="+mn-ea"/>
                <a:sym typeface="+mn-lt"/>
              </a:defRPr>
            </a:pPr>
            <a:endParaRPr lang="zh-CN"/>
          </a:p>
        </c:txPr>
        <c:crossAx val="197426831"/>
        <c:crosses val="autoZero"/>
        <c:crossBetween val="between"/>
      </c:valAx>
      <c:spPr>
        <a:noFill/>
        <a:ln>
          <a:noFill/>
        </a:ln>
        <a:effectLst/>
      </c:spPr>
    </c:plotArea>
    <c:plotVisOnly val="1"/>
    <c:dispBlanksAs val="gap"/>
    <c:showDLblsOverMax val="0"/>
  </c:chart>
  <c:spPr>
    <a:noFill/>
    <a:ln>
      <a:noFill/>
    </a:ln>
    <a:effectLst/>
  </c:spPr>
  <c:txPr>
    <a:bodyPr/>
    <a:lstStyle/>
    <a:p>
      <a:pPr>
        <a:defRPr>
          <a:latin typeface="+mn-lt"/>
          <a:ea typeface="+mn-ea"/>
          <a:cs typeface="+mn-ea"/>
          <a:sym typeface="+mn-lt"/>
        </a:defRPr>
      </a:pPr>
      <a:endParaRPr lang="zh-CN"/>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7D981E5-F2B3-4FA2-BC4D-A05487B06459}" type="datetimeFigureOut">
              <a:rPr lang="zh-CN" altLang="en-US" smtClean="0"/>
              <a:t>2023/4/12</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74127BC-9BFA-4E82-A2EA-7A71240EA3C9}" type="slidenum">
              <a:rPr lang="zh-CN" altLang="en-US" smtClean="0"/>
              <a:t>‹#›</a:t>
            </a:fld>
            <a:endParaRPr lang="zh-CN" altLang="en-US"/>
          </a:p>
        </p:txBody>
      </p:sp>
    </p:spTree>
    <p:extLst>
      <p:ext uri="{BB962C8B-B14F-4D97-AF65-F5344CB8AC3E}">
        <p14:creationId xmlns:p14="http://schemas.microsoft.com/office/powerpoint/2010/main" val="5135226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幻灯片制作：中山大学党委宣传部 陈柏辰</a:t>
            </a:r>
            <a:endParaRPr lang="en-US" altLang="zh-CN" dirty="0"/>
          </a:p>
          <a:p>
            <a:r>
              <a:rPr lang="zh-CN" altLang="en-US" dirty="0"/>
              <a:t>幻灯片内置的所有示例图片、手绘建筑元素版权归中山大学党委宣传部和供稿人所有，不得移作他用。</a:t>
            </a:r>
            <a:endParaRPr lang="en-US" altLang="zh-CN" dirty="0"/>
          </a:p>
        </p:txBody>
      </p:sp>
      <p:sp>
        <p:nvSpPr>
          <p:cNvPr id="4" name="灯片编号占位符 3"/>
          <p:cNvSpPr>
            <a:spLocks noGrp="1"/>
          </p:cNvSpPr>
          <p:nvPr>
            <p:ph type="sldNum" sz="quarter" idx="5"/>
          </p:nvPr>
        </p:nvSpPr>
        <p:spPr/>
        <p:txBody>
          <a:bodyPr/>
          <a:lstStyle/>
          <a:p>
            <a:fld id="{E74127BC-9BFA-4E82-A2EA-7A71240EA3C9}" type="slidenum">
              <a:rPr lang="zh-CN" altLang="en-US" smtClean="0"/>
              <a:t>1</a:t>
            </a:fld>
            <a:endParaRPr lang="zh-CN" altLang="en-US"/>
          </a:p>
        </p:txBody>
      </p:sp>
    </p:spTree>
    <p:extLst>
      <p:ext uri="{BB962C8B-B14F-4D97-AF65-F5344CB8AC3E}">
        <p14:creationId xmlns:p14="http://schemas.microsoft.com/office/powerpoint/2010/main" val="35106618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幻灯片制作：中山大学党委宣传部 陈柏辰</a:t>
            </a:r>
            <a:endParaRPr lang="en-US" altLang="zh-CN" dirty="0"/>
          </a:p>
          <a:p>
            <a:r>
              <a:rPr lang="zh-CN" altLang="en-US" dirty="0"/>
              <a:t>幻灯片内置的所有示例图片、手绘建筑元素版权归中山大学党委宣传部和供稿人所有，不得移作他用。</a:t>
            </a:r>
            <a:endParaRPr lang="en-US" altLang="zh-CN" dirty="0"/>
          </a:p>
        </p:txBody>
      </p:sp>
      <p:sp>
        <p:nvSpPr>
          <p:cNvPr id="4" name="灯片编号占位符 3"/>
          <p:cNvSpPr>
            <a:spLocks noGrp="1"/>
          </p:cNvSpPr>
          <p:nvPr>
            <p:ph type="sldNum" sz="quarter" idx="5"/>
          </p:nvPr>
        </p:nvSpPr>
        <p:spPr/>
        <p:txBody>
          <a:bodyPr/>
          <a:lstStyle/>
          <a:p>
            <a:fld id="{E74127BC-9BFA-4E82-A2EA-7A71240EA3C9}" type="slidenum">
              <a:rPr lang="zh-CN" altLang="en-US" smtClean="0"/>
              <a:t>2</a:t>
            </a:fld>
            <a:endParaRPr lang="zh-CN" altLang="en-US"/>
          </a:p>
        </p:txBody>
      </p:sp>
    </p:spTree>
    <p:extLst>
      <p:ext uri="{BB962C8B-B14F-4D97-AF65-F5344CB8AC3E}">
        <p14:creationId xmlns:p14="http://schemas.microsoft.com/office/powerpoint/2010/main" val="13371517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74127BC-9BFA-4E82-A2EA-7A71240EA3C9}" type="slidenum">
              <a:rPr lang="zh-CN" altLang="en-US" smtClean="0"/>
              <a:t>14</a:t>
            </a:fld>
            <a:endParaRPr lang="zh-CN" altLang="en-US"/>
          </a:p>
        </p:txBody>
      </p:sp>
    </p:spTree>
    <p:extLst>
      <p:ext uri="{BB962C8B-B14F-4D97-AF65-F5344CB8AC3E}">
        <p14:creationId xmlns:p14="http://schemas.microsoft.com/office/powerpoint/2010/main" val="13295681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幻灯片制作：中山大学党委宣传部 陈柏辰</a:t>
            </a:r>
            <a:endParaRPr lang="en-US" altLang="zh-CN" dirty="0"/>
          </a:p>
          <a:p>
            <a:r>
              <a:rPr lang="zh-CN" altLang="en-US" dirty="0"/>
              <a:t>幻灯片内置的所有示例图片、手绘元素版权归中山大学党委宣传部和供稿人所有，不得移作他用。</a:t>
            </a:r>
            <a:endParaRPr lang="en-US" altLang="zh-CN" dirty="0"/>
          </a:p>
        </p:txBody>
      </p:sp>
      <p:sp>
        <p:nvSpPr>
          <p:cNvPr id="4" name="灯片编号占位符 3"/>
          <p:cNvSpPr>
            <a:spLocks noGrp="1"/>
          </p:cNvSpPr>
          <p:nvPr>
            <p:ph type="sldNum" sz="quarter" idx="5"/>
          </p:nvPr>
        </p:nvSpPr>
        <p:spPr/>
        <p:txBody>
          <a:bodyPr/>
          <a:lstStyle/>
          <a:p>
            <a:fld id="{E74127BC-9BFA-4E82-A2EA-7A71240EA3C9}" type="slidenum">
              <a:rPr lang="zh-CN" altLang="en-US" smtClean="0"/>
              <a:t>23</a:t>
            </a:fld>
            <a:endParaRPr lang="zh-CN" altLang="en-US"/>
          </a:p>
        </p:txBody>
      </p:sp>
    </p:spTree>
    <p:extLst>
      <p:ext uri="{BB962C8B-B14F-4D97-AF65-F5344CB8AC3E}">
        <p14:creationId xmlns:p14="http://schemas.microsoft.com/office/powerpoint/2010/main" val="27763119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幻灯片制作：中山大学党委宣传部 陈柏辰</a:t>
            </a:r>
            <a:endParaRPr lang="en-US" altLang="zh-CN" dirty="0"/>
          </a:p>
          <a:p>
            <a:r>
              <a:rPr lang="zh-CN" altLang="en-US" dirty="0"/>
              <a:t>幻灯片内置的所有示例图片、手绘建筑元素版权归中山大学党委宣传部和供稿人所有，不得移作他用。</a:t>
            </a:r>
            <a:endParaRPr lang="en-US" altLang="zh-CN" dirty="0"/>
          </a:p>
        </p:txBody>
      </p:sp>
      <p:sp>
        <p:nvSpPr>
          <p:cNvPr id="4" name="灯片编号占位符 3"/>
          <p:cNvSpPr>
            <a:spLocks noGrp="1"/>
          </p:cNvSpPr>
          <p:nvPr>
            <p:ph type="sldNum" sz="quarter" idx="5"/>
          </p:nvPr>
        </p:nvSpPr>
        <p:spPr/>
        <p:txBody>
          <a:bodyPr/>
          <a:lstStyle/>
          <a:p>
            <a:fld id="{E74127BC-9BFA-4E82-A2EA-7A71240EA3C9}" type="slidenum">
              <a:rPr lang="zh-CN" altLang="en-US" smtClean="0"/>
              <a:t>24</a:t>
            </a:fld>
            <a:endParaRPr lang="zh-CN" altLang="en-US"/>
          </a:p>
        </p:txBody>
      </p:sp>
    </p:spTree>
    <p:extLst>
      <p:ext uri="{BB962C8B-B14F-4D97-AF65-F5344CB8AC3E}">
        <p14:creationId xmlns:p14="http://schemas.microsoft.com/office/powerpoint/2010/main" val="27734016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08EE899-26A6-45C4-C374-3C91CD3FD990}"/>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FD7C086E-BA0E-9367-3CAC-1B9F3168D09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29963A18-B94E-298A-C642-AEF28B9E5EB9}"/>
              </a:ext>
            </a:extLst>
          </p:cNvPr>
          <p:cNvSpPr>
            <a:spLocks noGrp="1"/>
          </p:cNvSpPr>
          <p:nvPr>
            <p:ph type="dt" sz="half" idx="10"/>
          </p:nvPr>
        </p:nvSpPr>
        <p:spPr/>
        <p:txBody>
          <a:bodyPr/>
          <a:lstStyle/>
          <a:p>
            <a:fld id="{041F3A94-B606-4C89-89E1-A3704B3B0B04}" type="datetimeFigureOut">
              <a:rPr lang="zh-CN" altLang="en-US" smtClean="0"/>
              <a:t>2023/4/12</a:t>
            </a:fld>
            <a:endParaRPr lang="zh-CN" altLang="en-US"/>
          </a:p>
        </p:txBody>
      </p:sp>
      <p:sp>
        <p:nvSpPr>
          <p:cNvPr id="5" name="页脚占位符 4">
            <a:extLst>
              <a:ext uri="{FF2B5EF4-FFF2-40B4-BE49-F238E27FC236}">
                <a16:creationId xmlns:a16="http://schemas.microsoft.com/office/drawing/2014/main" id="{033584EB-43A0-3259-B268-DE198933381C}"/>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19F94BB-9242-A486-24CF-A89118E4E4B8}"/>
              </a:ext>
            </a:extLst>
          </p:cNvPr>
          <p:cNvSpPr>
            <a:spLocks noGrp="1"/>
          </p:cNvSpPr>
          <p:nvPr>
            <p:ph type="sldNum" sz="quarter" idx="12"/>
          </p:nvPr>
        </p:nvSpPr>
        <p:spPr/>
        <p:txBody>
          <a:bodyPr/>
          <a:lstStyle/>
          <a:p>
            <a:fld id="{5C5867C5-8F71-42DD-926C-ADB730CA776C}" type="slidenum">
              <a:rPr lang="zh-CN" altLang="en-US" smtClean="0"/>
              <a:t>‹#›</a:t>
            </a:fld>
            <a:endParaRPr lang="zh-CN" altLang="en-US"/>
          </a:p>
        </p:txBody>
      </p:sp>
    </p:spTree>
    <p:extLst>
      <p:ext uri="{BB962C8B-B14F-4D97-AF65-F5344CB8AC3E}">
        <p14:creationId xmlns:p14="http://schemas.microsoft.com/office/powerpoint/2010/main" val="15423215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5163D61-72B3-F3A6-F2B4-F69B18BD0569}"/>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C7BDB231-FBD0-4A76-F3AF-CBE272E48F84}"/>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6219DDC-5E22-4AD9-8CE4-3640CF5DC83B}"/>
              </a:ext>
            </a:extLst>
          </p:cNvPr>
          <p:cNvSpPr>
            <a:spLocks noGrp="1"/>
          </p:cNvSpPr>
          <p:nvPr>
            <p:ph type="dt" sz="half" idx="10"/>
          </p:nvPr>
        </p:nvSpPr>
        <p:spPr/>
        <p:txBody>
          <a:bodyPr/>
          <a:lstStyle/>
          <a:p>
            <a:fld id="{041F3A94-B606-4C89-89E1-A3704B3B0B04}" type="datetimeFigureOut">
              <a:rPr lang="zh-CN" altLang="en-US" smtClean="0"/>
              <a:t>2023/4/12</a:t>
            </a:fld>
            <a:endParaRPr lang="zh-CN" altLang="en-US"/>
          </a:p>
        </p:txBody>
      </p:sp>
      <p:sp>
        <p:nvSpPr>
          <p:cNvPr id="5" name="页脚占位符 4">
            <a:extLst>
              <a:ext uri="{FF2B5EF4-FFF2-40B4-BE49-F238E27FC236}">
                <a16:creationId xmlns:a16="http://schemas.microsoft.com/office/drawing/2014/main" id="{EA72DDC2-80FA-FBB3-F950-7EEA0E70254C}"/>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9EF9448C-0BB5-CECF-E671-2E4FFBFE5F86}"/>
              </a:ext>
            </a:extLst>
          </p:cNvPr>
          <p:cNvSpPr>
            <a:spLocks noGrp="1"/>
          </p:cNvSpPr>
          <p:nvPr>
            <p:ph type="sldNum" sz="quarter" idx="12"/>
          </p:nvPr>
        </p:nvSpPr>
        <p:spPr/>
        <p:txBody>
          <a:bodyPr/>
          <a:lstStyle/>
          <a:p>
            <a:fld id="{5C5867C5-8F71-42DD-926C-ADB730CA776C}" type="slidenum">
              <a:rPr lang="zh-CN" altLang="en-US" smtClean="0"/>
              <a:t>‹#›</a:t>
            </a:fld>
            <a:endParaRPr lang="zh-CN" altLang="en-US"/>
          </a:p>
        </p:txBody>
      </p:sp>
    </p:spTree>
    <p:extLst>
      <p:ext uri="{BB962C8B-B14F-4D97-AF65-F5344CB8AC3E}">
        <p14:creationId xmlns:p14="http://schemas.microsoft.com/office/powerpoint/2010/main" val="14816226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135EF201-372C-2B46-2B10-78BF3CE70A66}"/>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1E475E6F-B1A9-C359-47D2-A69B07A2CB79}"/>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9156C648-DB44-239C-ABE9-B593644AAA3B}"/>
              </a:ext>
            </a:extLst>
          </p:cNvPr>
          <p:cNvSpPr>
            <a:spLocks noGrp="1"/>
          </p:cNvSpPr>
          <p:nvPr>
            <p:ph type="dt" sz="half" idx="10"/>
          </p:nvPr>
        </p:nvSpPr>
        <p:spPr/>
        <p:txBody>
          <a:bodyPr/>
          <a:lstStyle/>
          <a:p>
            <a:fld id="{041F3A94-B606-4C89-89E1-A3704B3B0B04}" type="datetimeFigureOut">
              <a:rPr lang="zh-CN" altLang="en-US" smtClean="0"/>
              <a:t>2023/4/12</a:t>
            </a:fld>
            <a:endParaRPr lang="zh-CN" altLang="en-US"/>
          </a:p>
        </p:txBody>
      </p:sp>
      <p:sp>
        <p:nvSpPr>
          <p:cNvPr id="5" name="页脚占位符 4">
            <a:extLst>
              <a:ext uri="{FF2B5EF4-FFF2-40B4-BE49-F238E27FC236}">
                <a16:creationId xmlns:a16="http://schemas.microsoft.com/office/drawing/2014/main" id="{173A36AD-4A58-9949-3E02-026C77B3440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DD22E1FF-5908-89FF-87A8-E7B477FD045B}"/>
              </a:ext>
            </a:extLst>
          </p:cNvPr>
          <p:cNvSpPr>
            <a:spLocks noGrp="1"/>
          </p:cNvSpPr>
          <p:nvPr>
            <p:ph type="sldNum" sz="quarter" idx="12"/>
          </p:nvPr>
        </p:nvSpPr>
        <p:spPr/>
        <p:txBody>
          <a:bodyPr/>
          <a:lstStyle/>
          <a:p>
            <a:fld id="{5C5867C5-8F71-42DD-926C-ADB730CA776C}" type="slidenum">
              <a:rPr lang="zh-CN" altLang="en-US" smtClean="0"/>
              <a:t>‹#›</a:t>
            </a:fld>
            <a:endParaRPr lang="zh-CN" altLang="en-US"/>
          </a:p>
        </p:txBody>
      </p:sp>
    </p:spTree>
    <p:extLst>
      <p:ext uri="{BB962C8B-B14F-4D97-AF65-F5344CB8AC3E}">
        <p14:creationId xmlns:p14="http://schemas.microsoft.com/office/powerpoint/2010/main" val="22182375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7D3A1C8-20F2-A203-FD72-F44FD0E39B1B}"/>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F19BBE29-2C00-7547-21A7-5A73C96FD270}"/>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F4FE0A4-B8A1-BF11-E79B-A1D18E6C572A}"/>
              </a:ext>
            </a:extLst>
          </p:cNvPr>
          <p:cNvSpPr>
            <a:spLocks noGrp="1"/>
          </p:cNvSpPr>
          <p:nvPr>
            <p:ph type="dt" sz="half" idx="10"/>
          </p:nvPr>
        </p:nvSpPr>
        <p:spPr/>
        <p:txBody>
          <a:bodyPr/>
          <a:lstStyle/>
          <a:p>
            <a:fld id="{041F3A94-B606-4C89-89E1-A3704B3B0B04}" type="datetimeFigureOut">
              <a:rPr lang="zh-CN" altLang="en-US" smtClean="0"/>
              <a:t>2023/4/12</a:t>
            </a:fld>
            <a:endParaRPr lang="zh-CN" altLang="en-US"/>
          </a:p>
        </p:txBody>
      </p:sp>
      <p:sp>
        <p:nvSpPr>
          <p:cNvPr id="5" name="页脚占位符 4">
            <a:extLst>
              <a:ext uri="{FF2B5EF4-FFF2-40B4-BE49-F238E27FC236}">
                <a16:creationId xmlns:a16="http://schemas.microsoft.com/office/drawing/2014/main" id="{DC917186-37C7-ACCC-88F1-EEB33332995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25AB8EF-F857-A7AE-6E69-26DFF532703B}"/>
              </a:ext>
            </a:extLst>
          </p:cNvPr>
          <p:cNvSpPr>
            <a:spLocks noGrp="1"/>
          </p:cNvSpPr>
          <p:nvPr>
            <p:ph type="sldNum" sz="quarter" idx="12"/>
          </p:nvPr>
        </p:nvSpPr>
        <p:spPr/>
        <p:txBody>
          <a:bodyPr/>
          <a:lstStyle/>
          <a:p>
            <a:fld id="{5C5867C5-8F71-42DD-926C-ADB730CA776C}" type="slidenum">
              <a:rPr lang="zh-CN" altLang="en-US" smtClean="0"/>
              <a:t>‹#›</a:t>
            </a:fld>
            <a:endParaRPr lang="zh-CN" altLang="en-US"/>
          </a:p>
        </p:txBody>
      </p:sp>
    </p:spTree>
    <p:extLst>
      <p:ext uri="{BB962C8B-B14F-4D97-AF65-F5344CB8AC3E}">
        <p14:creationId xmlns:p14="http://schemas.microsoft.com/office/powerpoint/2010/main" val="19431215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98376CB-C14F-6EE5-4EB6-D0807797A3E0}"/>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72E08932-2B42-1091-DC1A-64087526651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E41A40C1-2899-5F3D-3671-1FCE65E1EDEA}"/>
              </a:ext>
            </a:extLst>
          </p:cNvPr>
          <p:cNvSpPr>
            <a:spLocks noGrp="1"/>
          </p:cNvSpPr>
          <p:nvPr>
            <p:ph type="dt" sz="half" idx="10"/>
          </p:nvPr>
        </p:nvSpPr>
        <p:spPr/>
        <p:txBody>
          <a:bodyPr/>
          <a:lstStyle/>
          <a:p>
            <a:fld id="{041F3A94-B606-4C89-89E1-A3704B3B0B04}" type="datetimeFigureOut">
              <a:rPr lang="zh-CN" altLang="en-US" smtClean="0"/>
              <a:t>2023/4/12</a:t>
            </a:fld>
            <a:endParaRPr lang="zh-CN" altLang="en-US"/>
          </a:p>
        </p:txBody>
      </p:sp>
      <p:sp>
        <p:nvSpPr>
          <p:cNvPr id="5" name="页脚占位符 4">
            <a:extLst>
              <a:ext uri="{FF2B5EF4-FFF2-40B4-BE49-F238E27FC236}">
                <a16:creationId xmlns:a16="http://schemas.microsoft.com/office/drawing/2014/main" id="{C7DDB4A1-FA96-1E26-7DBE-546CE8D1242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8D662D91-9B8C-6C87-1D21-4041982FE910}"/>
              </a:ext>
            </a:extLst>
          </p:cNvPr>
          <p:cNvSpPr>
            <a:spLocks noGrp="1"/>
          </p:cNvSpPr>
          <p:nvPr>
            <p:ph type="sldNum" sz="quarter" idx="12"/>
          </p:nvPr>
        </p:nvSpPr>
        <p:spPr/>
        <p:txBody>
          <a:bodyPr/>
          <a:lstStyle/>
          <a:p>
            <a:fld id="{5C5867C5-8F71-42DD-926C-ADB730CA776C}" type="slidenum">
              <a:rPr lang="zh-CN" altLang="en-US" smtClean="0"/>
              <a:t>‹#›</a:t>
            </a:fld>
            <a:endParaRPr lang="zh-CN" altLang="en-US"/>
          </a:p>
        </p:txBody>
      </p:sp>
    </p:spTree>
    <p:extLst>
      <p:ext uri="{BB962C8B-B14F-4D97-AF65-F5344CB8AC3E}">
        <p14:creationId xmlns:p14="http://schemas.microsoft.com/office/powerpoint/2010/main" val="32536683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27ADCE4-B908-4785-88B5-760D86ABB082}"/>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757E5C9-2B4B-68D7-9B4F-459A144BBAFA}"/>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7361F16B-CFC0-9D61-2DF6-2002C1BB71E2}"/>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531A7474-6F0B-82EE-7FAE-D4EDE08B5C63}"/>
              </a:ext>
            </a:extLst>
          </p:cNvPr>
          <p:cNvSpPr>
            <a:spLocks noGrp="1"/>
          </p:cNvSpPr>
          <p:nvPr>
            <p:ph type="dt" sz="half" idx="10"/>
          </p:nvPr>
        </p:nvSpPr>
        <p:spPr/>
        <p:txBody>
          <a:bodyPr/>
          <a:lstStyle/>
          <a:p>
            <a:fld id="{041F3A94-B606-4C89-89E1-A3704B3B0B04}" type="datetimeFigureOut">
              <a:rPr lang="zh-CN" altLang="en-US" smtClean="0"/>
              <a:t>2023/4/12</a:t>
            </a:fld>
            <a:endParaRPr lang="zh-CN" altLang="en-US"/>
          </a:p>
        </p:txBody>
      </p:sp>
      <p:sp>
        <p:nvSpPr>
          <p:cNvPr id="6" name="页脚占位符 5">
            <a:extLst>
              <a:ext uri="{FF2B5EF4-FFF2-40B4-BE49-F238E27FC236}">
                <a16:creationId xmlns:a16="http://schemas.microsoft.com/office/drawing/2014/main" id="{8452571C-97B4-0CCF-A05D-BEE32DFA3ED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20BBBA9-0A64-AB0F-CE21-724CA25FEB2F}"/>
              </a:ext>
            </a:extLst>
          </p:cNvPr>
          <p:cNvSpPr>
            <a:spLocks noGrp="1"/>
          </p:cNvSpPr>
          <p:nvPr>
            <p:ph type="sldNum" sz="quarter" idx="12"/>
          </p:nvPr>
        </p:nvSpPr>
        <p:spPr/>
        <p:txBody>
          <a:bodyPr/>
          <a:lstStyle/>
          <a:p>
            <a:fld id="{5C5867C5-8F71-42DD-926C-ADB730CA776C}" type="slidenum">
              <a:rPr lang="zh-CN" altLang="en-US" smtClean="0"/>
              <a:t>‹#›</a:t>
            </a:fld>
            <a:endParaRPr lang="zh-CN" altLang="en-US"/>
          </a:p>
        </p:txBody>
      </p:sp>
    </p:spTree>
    <p:extLst>
      <p:ext uri="{BB962C8B-B14F-4D97-AF65-F5344CB8AC3E}">
        <p14:creationId xmlns:p14="http://schemas.microsoft.com/office/powerpoint/2010/main" val="16929955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90A2E5A-BBD0-86BA-3902-83B7D36A8D9B}"/>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413E0B23-17DC-B780-08F9-996BC1FFCF0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81411EE8-7505-B5C4-E9FD-117DC68A1FC2}"/>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ED8D2B17-278E-3E02-A5D8-4525397E8E6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6C2A34E0-109C-4ED7-1AAE-745771E0C2C7}"/>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1E91B6F4-5DB0-EF5A-DDF5-F480AE86387B}"/>
              </a:ext>
            </a:extLst>
          </p:cNvPr>
          <p:cNvSpPr>
            <a:spLocks noGrp="1"/>
          </p:cNvSpPr>
          <p:nvPr>
            <p:ph type="dt" sz="half" idx="10"/>
          </p:nvPr>
        </p:nvSpPr>
        <p:spPr/>
        <p:txBody>
          <a:bodyPr/>
          <a:lstStyle/>
          <a:p>
            <a:fld id="{041F3A94-B606-4C89-89E1-A3704B3B0B04}" type="datetimeFigureOut">
              <a:rPr lang="zh-CN" altLang="en-US" smtClean="0"/>
              <a:t>2023/4/12</a:t>
            </a:fld>
            <a:endParaRPr lang="zh-CN" altLang="en-US"/>
          </a:p>
        </p:txBody>
      </p:sp>
      <p:sp>
        <p:nvSpPr>
          <p:cNvPr id="8" name="页脚占位符 7">
            <a:extLst>
              <a:ext uri="{FF2B5EF4-FFF2-40B4-BE49-F238E27FC236}">
                <a16:creationId xmlns:a16="http://schemas.microsoft.com/office/drawing/2014/main" id="{0D393856-63BD-4A73-334A-F362EFF64E5A}"/>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ADF0580B-3B85-964E-3D12-770699115263}"/>
              </a:ext>
            </a:extLst>
          </p:cNvPr>
          <p:cNvSpPr>
            <a:spLocks noGrp="1"/>
          </p:cNvSpPr>
          <p:nvPr>
            <p:ph type="sldNum" sz="quarter" idx="12"/>
          </p:nvPr>
        </p:nvSpPr>
        <p:spPr/>
        <p:txBody>
          <a:bodyPr/>
          <a:lstStyle/>
          <a:p>
            <a:fld id="{5C5867C5-8F71-42DD-926C-ADB730CA776C}" type="slidenum">
              <a:rPr lang="zh-CN" altLang="en-US" smtClean="0"/>
              <a:t>‹#›</a:t>
            </a:fld>
            <a:endParaRPr lang="zh-CN" altLang="en-US"/>
          </a:p>
        </p:txBody>
      </p:sp>
    </p:spTree>
    <p:extLst>
      <p:ext uri="{BB962C8B-B14F-4D97-AF65-F5344CB8AC3E}">
        <p14:creationId xmlns:p14="http://schemas.microsoft.com/office/powerpoint/2010/main" val="28179028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97106B7-785D-D7BA-1CCD-DDCF032EFBE3}"/>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EDFD5A2F-B9B3-902A-C49F-8536BE165460}"/>
              </a:ext>
            </a:extLst>
          </p:cNvPr>
          <p:cNvSpPr>
            <a:spLocks noGrp="1"/>
          </p:cNvSpPr>
          <p:nvPr>
            <p:ph type="dt" sz="half" idx="10"/>
          </p:nvPr>
        </p:nvSpPr>
        <p:spPr/>
        <p:txBody>
          <a:bodyPr/>
          <a:lstStyle/>
          <a:p>
            <a:fld id="{041F3A94-B606-4C89-89E1-A3704B3B0B04}" type="datetimeFigureOut">
              <a:rPr lang="zh-CN" altLang="en-US" smtClean="0"/>
              <a:t>2023/4/12</a:t>
            </a:fld>
            <a:endParaRPr lang="zh-CN" altLang="en-US"/>
          </a:p>
        </p:txBody>
      </p:sp>
      <p:sp>
        <p:nvSpPr>
          <p:cNvPr id="4" name="页脚占位符 3">
            <a:extLst>
              <a:ext uri="{FF2B5EF4-FFF2-40B4-BE49-F238E27FC236}">
                <a16:creationId xmlns:a16="http://schemas.microsoft.com/office/drawing/2014/main" id="{D9A19628-70C1-7E57-C467-8A28D0D10A46}"/>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5EB7D303-3529-F08A-2FBD-0D6716DF4582}"/>
              </a:ext>
            </a:extLst>
          </p:cNvPr>
          <p:cNvSpPr>
            <a:spLocks noGrp="1"/>
          </p:cNvSpPr>
          <p:nvPr>
            <p:ph type="sldNum" sz="quarter" idx="12"/>
          </p:nvPr>
        </p:nvSpPr>
        <p:spPr/>
        <p:txBody>
          <a:bodyPr/>
          <a:lstStyle/>
          <a:p>
            <a:fld id="{5C5867C5-8F71-42DD-926C-ADB730CA776C}" type="slidenum">
              <a:rPr lang="zh-CN" altLang="en-US" smtClean="0"/>
              <a:t>‹#›</a:t>
            </a:fld>
            <a:endParaRPr lang="zh-CN" altLang="en-US"/>
          </a:p>
        </p:txBody>
      </p:sp>
    </p:spTree>
    <p:extLst>
      <p:ext uri="{BB962C8B-B14F-4D97-AF65-F5344CB8AC3E}">
        <p14:creationId xmlns:p14="http://schemas.microsoft.com/office/powerpoint/2010/main" val="42008453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ADB1E637-EDE2-DA40-FF61-3828927A2285}"/>
              </a:ext>
            </a:extLst>
          </p:cNvPr>
          <p:cNvSpPr>
            <a:spLocks noGrp="1"/>
          </p:cNvSpPr>
          <p:nvPr>
            <p:ph type="dt" sz="half" idx="10"/>
          </p:nvPr>
        </p:nvSpPr>
        <p:spPr/>
        <p:txBody>
          <a:bodyPr/>
          <a:lstStyle/>
          <a:p>
            <a:fld id="{041F3A94-B606-4C89-89E1-A3704B3B0B04}" type="datetimeFigureOut">
              <a:rPr lang="zh-CN" altLang="en-US" smtClean="0"/>
              <a:t>2023/4/12</a:t>
            </a:fld>
            <a:endParaRPr lang="zh-CN" altLang="en-US"/>
          </a:p>
        </p:txBody>
      </p:sp>
      <p:sp>
        <p:nvSpPr>
          <p:cNvPr id="3" name="页脚占位符 2">
            <a:extLst>
              <a:ext uri="{FF2B5EF4-FFF2-40B4-BE49-F238E27FC236}">
                <a16:creationId xmlns:a16="http://schemas.microsoft.com/office/drawing/2014/main" id="{949BF08C-581F-0159-6F29-D62EFCF0B8A6}"/>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7648151B-A924-2391-272F-4249C3A74926}"/>
              </a:ext>
            </a:extLst>
          </p:cNvPr>
          <p:cNvSpPr>
            <a:spLocks noGrp="1"/>
          </p:cNvSpPr>
          <p:nvPr>
            <p:ph type="sldNum" sz="quarter" idx="12"/>
          </p:nvPr>
        </p:nvSpPr>
        <p:spPr/>
        <p:txBody>
          <a:bodyPr/>
          <a:lstStyle/>
          <a:p>
            <a:fld id="{5C5867C5-8F71-42DD-926C-ADB730CA776C}" type="slidenum">
              <a:rPr lang="zh-CN" altLang="en-US" smtClean="0"/>
              <a:t>‹#›</a:t>
            </a:fld>
            <a:endParaRPr lang="zh-CN" altLang="en-US"/>
          </a:p>
        </p:txBody>
      </p:sp>
    </p:spTree>
    <p:extLst>
      <p:ext uri="{BB962C8B-B14F-4D97-AF65-F5344CB8AC3E}">
        <p14:creationId xmlns:p14="http://schemas.microsoft.com/office/powerpoint/2010/main" val="25639668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874B659-BCED-18D0-853A-B1442C0B9EE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AAEC9F53-7210-90B9-2A05-97EC636CB41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F13FD766-6486-A459-242A-91B6EA9BE88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FB637DE5-7281-FD43-B96D-85C556B5F97D}"/>
              </a:ext>
            </a:extLst>
          </p:cNvPr>
          <p:cNvSpPr>
            <a:spLocks noGrp="1"/>
          </p:cNvSpPr>
          <p:nvPr>
            <p:ph type="dt" sz="half" idx="10"/>
          </p:nvPr>
        </p:nvSpPr>
        <p:spPr/>
        <p:txBody>
          <a:bodyPr/>
          <a:lstStyle/>
          <a:p>
            <a:fld id="{041F3A94-B606-4C89-89E1-A3704B3B0B04}" type="datetimeFigureOut">
              <a:rPr lang="zh-CN" altLang="en-US" smtClean="0"/>
              <a:t>2023/4/12</a:t>
            </a:fld>
            <a:endParaRPr lang="zh-CN" altLang="en-US"/>
          </a:p>
        </p:txBody>
      </p:sp>
      <p:sp>
        <p:nvSpPr>
          <p:cNvPr id="6" name="页脚占位符 5">
            <a:extLst>
              <a:ext uri="{FF2B5EF4-FFF2-40B4-BE49-F238E27FC236}">
                <a16:creationId xmlns:a16="http://schemas.microsoft.com/office/drawing/2014/main" id="{D7E0BC76-01DA-F102-D303-F0AA10F2DCF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5D6D0AAD-F73B-F1AB-2D55-FDA1651ACD5F}"/>
              </a:ext>
            </a:extLst>
          </p:cNvPr>
          <p:cNvSpPr>
            <a:spLocks noGrp="1"/>
          </p:cNvSpPr>
          <p:nvPr>
            <p:ph type="sldNum" sz="quarter" idx="12"/>
          </p:nvPr>
        </p:nvSpPr>
        <p:spPr/>
        <p:txBody>
          <a:bodyPr/>
          <a:lstStyle/>
          <a:p>
            <a:fld id="{5C5867C5-8F71-42DD-926C-ADB730CA776C}" type="slidenum">
              <a:rPr lang="zh-CN" altLang="en-US" smtClean="0"/>
              <a:t>‹#›</a:t>
            </a:fld>
            <a:endParaRPr lang="zh-CN" altLang="en-US"/>
          </a:p>
        </p:txBody>
      </p:sp>
    </p:spTree>
    <p:extLst>
      <p:ext uri="{BB962C8B-B14F-4D97-AF65-F5344CB8AC3E}">
        <p14:creationId xmlns:p14="http://schemas.microsoft.com/office/powerpoint/2010/main" val="1251722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F2AFDAA-CADF-AFC3-D611-7DB726F5452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9778BFD1-3EC1-FE3A-D2C6-A22EC6E1840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C683D9EE-3BBF-69D9-D80D-21EE3CBF3D7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5E723824-FD8F-2239-5CE9-01C5933E5B0A}"/>
              </a:ext>
            </a:extLst>
          </p:cNvPr>
          <p:cNvSpPr>
            <a:spLocks noGrp="1"/>
          </p:cNvSpPr>
          <p:nvPr>
            <p:ph type="dt" sz="half" idx="10"/>
          </p:nvPr>
        </p:nvSpPr>
        <p:spPr/>
        <p:txBody>
          <a:bodyPr/>
          <a:lstStyle/>
          <a:p>
            <a:fld id="{041F3A94-B606-4C89-89E1-A3704B3B0B04}" type="datetimeFigureOut">
              <a:rPr lang="zh-CN" altLang="en-US" smtClean="0"/>
              <a:t>2023/4/12</a:t>
            </a:fld>
            <a:endParaRPr lang="zh-CN" altLang="en-US"/>
          </a:p>
        </p:txBody>
      </p:sp>
      <p:sp>
        <p:nvSpPr>
          <p:cNvPr id="6" name="页脚占位符 5">
            <a:extLst>
              <a:ext uri="{FF2B5EF4-FFF2-40B4-BE49-F238E27FC236}">
                <a16:creationId xmlns:a16="http://schemas.microsoft.com/office/drawing/2014/main" id="{AF4C5613-B36B-0F43-2A52-A8F60352D38B}"/>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FFDF02C-AD62-52A5-57F4-8F2B78CC426D}"/>
              </a:ext>
            </a:extLst>
          </p:cNvPr>
          <p:cNvSpPr>
            <a:spLocks noGrp="1"/>
          </p:cNvSpPr>
          <p:nvPr>
            <p:ph type="sldNum" sz="quarter" idx="12"/>
          </p:nvPr>
        </p:nvSpPr>
        <p:spPr/>
        <p:txBody>
          <a:bodyPr/>
          <a:lstStyle/>
          <a:p>
            <a:fld id="{5C5867C5-8F71-42DD-926C-ADB730CA776C}" type="slidenum">
              <a:rPr lang="zh-CN" altLang="en-US" smtClean="0"/>
              <a:t>‹#›</a:t>
            </a:fld>
            <a:endParaRPr lang="zh-CN" altLang="en-US"/>
          </a:p>
        </p:txBody>
      </p:sp>
    </p:spTree>
    <p:extLst>
      <p:ext uri="{BB962C8B-B14F-4D97-AF65-F5344CB8AC3E}">
        <p14:creationId xmlns:p14="http://schemas.microsoft.com/office/powerpoint/2010/main" val="9416573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E7187E6E-3712-7ED6-8EBF-17CAE14E0CB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857B503D-5A17-99EE-2467-E0F48FBF831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325F0E8-6907-64CD-0333-BEA65416B01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41F3A94-B606-4C89-89E1-A3704B3B0B04}" type="datetimeFigureOut">
              <a:rPr lang="zh-CN" altLang="en-US" smtClean="0"/>
              <a:t>2023/4/12</a:t>
            </a:fld>
            <a:endParaRPr lang="zh-CN" altLang="en-US"/>
          </a:p>
        </p:txBody>
      </p:sp>
      <p:sp>
        <p:nvSpPr>
          <p:cNvPr id="5" name="页脚占位符 4">
            <a:extLst>
              <a:ext uri="{FF2B5EF4-FFF2-40B4-BE49-F238E27FC236}">
                <a16:creationId xmlns:a16="http://schemas.microsoft.com/office/drawing/2014/main" id="{3E705CDF-71E8-604D-9981-72F4BA718D5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3673A41B-E32F-5CF3-478B-6C532AA8148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C5867C5-8F71-42DD-926C-ADB730CA776C}" type="slidenum">
              <a:rPr lang="zh-CN" altLang="en-US" smtClean="0"/>
              <a:t>‹#›</a:t>
            </a:fld>
            <a:endParaRPr lang="zh-CN" altLang="en-US"/>
          </a:p>
        </p:txBody>
      </p:sp>
    </p:spTree>
    <p:extLst>
      <p:ext uri="{BB962C8B-B14F-4D97-AF65-F5344CB8AC3E}">
        <p14:creationId xmlns:p14="http://schemas.microsoft.com/office/powerpoint/2010/main" val="13645113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sv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7.jpeg"/><Relationship Id="rId1" Type="http://schemas.openxmlformats.org/officeDocument/2006/relationships/slideLayout" Target="../slideLayouts/slideLayout1.xml"/><Relationship Id="rId6" Type="http://schemas.openxmlformats.org/officeDocument/2006/relationships/image" Target="../media/image18.jpeg"/><Relationship Id="rId5" Type="http://schemas.openxmlformats.org/officeDocument/2006/relationships/image" Target="../media/image9.png"/><Relationship Id="rId4" Type="http://schemas.openxmlformats.org/officeDocument/2006/relationships/image" Target="../media/image8.svg"/></Relationships>
</file>

<file path=ppt/slides/_rels/slide1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8.svg"/><Relationship Id="rId7" Type="http://schemas.openxmlformats.org/officeDocument/2006/relationships/image" Target="../media/image20.png"/><Relationship Id="rId2" Type="http://schemas.openxmlformats.org/officeDocument/2006/relationships/image" Target="../media/image7.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9.png"/><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2.jpeg"/><Relationship Id="rId7" Type="http://schemas.openxmlformats.org/officeDocument/2006/relationships/image" Target="../media/image23.png"/><Relationship Id="rId2" Type="http://schemas.openxmlformats.org/officeDocument/2006/relationships/image" Target="../media/image21.jpeg"/><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svg"/><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svg"/></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8.svg"/></Relationships>
</file>

<file path=ppt/slides/_rels/slide15.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1.xml"/><Relationship Id="rId4" Type="http://schemas.openxmlformats.org/officeDocument/2006/relationships/chart" Target="../charts/chart1.xml"/></Relationships>
</file>

<file path=ppt/slides/_rels/slide16.xml.rels><?xml version="1.0" encoding="UTF-8" standalone="yes"?>
<Relationships xmlns="http://schemas.openxmlformats.org/package/2006/relationships"><Relationship Id="rId8" Type="http://schemas.openxmlformats.org/officeDocument/2006/relationships/image" Target="../media/image28.jpeg"/><Relationship Id="rId3" Type="http://schemas.microsoft.com/office/2007/relationships/hdphoto" Target="../media/hdphoto4.wdp"/><Relationship Id="rId7" Type="http://schemas.microsoft.com/office/2007/relationships/hdphoto" Target="../media/hdphoto5.wdp"/><Relationship Id="rId2" Type="http://schemas.openxmlformats.org/officeDocument/2006/relationships/image" Target="../media/image24.png"/><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26.svg"/><Relationship Id="rId10" Type="http://schemas.openxmlformats.org/officeDocument/2006/relationships/image" Target="../media/image30.jpeg"/><Relationship Id="rId4" Type="http://schemas.openxmlformats.org/officeDocument/2006/relationships/image" Target="../media/image25.png"/><Relationship Id="rId9" Type="http://schemas.openxmlformats.org/officeDocument/2006/relationships/image" Target="../media/image29.jpeg"/></Relationships>
</file>

<file path=ppt/slides/_rels/slide17.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1.png"/><Relationship Id="rId1" Type="http://schemas.openxmlformats.org/officeDocument/2006/relationships/slideLayout" Target="../slideLayouts/slideLayout1.xml"/><Relationship Id="rId4" Type="http://schemas.openxmlformats.org/officeDocument/2006/relationships/image" Target="../media/image4.svg"/></Relationships>
</file>

<file path=ppt/slides/_rels/slide19.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32.png"/><Relationship Id="rId1" Type="http://schemas.openxmlformats.org/officeDocument/2006/relationships/slideLayout" Target="../slideLayouts/slideLayout1.xml"/><Relationship Id="rId5" Type="http://schemas.openxmlformats.org/officeDocument/2006/relationships/image" Target="../media/image14.svg"/><Relationship Id="rId4" Type="http://schemas.openxmlformats.org/officeDocument/2006/relationships/image" Target="../media/image13.png"/></Relationships>
</file>

<file path=ppt/slides/_rels/slide2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3.png"/><Relationship Id="rId1" Type="http://schemas.openxmlformats.org/officeDocument/2006/relationships/slideLayout" Target="../slideLayouts/slideLayout1.xml"/><Relationship Id="rId4" Type="http://schemas.openxmlformats.org/officeDocument/2006/relationships/image" Target="../media/image14.sv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4.svg"/><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8.sv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Layout" Target="../slideLayouts/slideLayout1.xml"/><Relationship Id="rId4" Type="http://schemas.openxmlformats.org/officeDocument/2006/relationships/image" Target="../media/image4.sv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8.svg"/></Relationships>
</file>

<file path=ppt/slides/_rels/slide5.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1.xml"/><Relationship Id="rId5" Type="http://schemas.openxmlformats.org/officeDocument/2006/relationships/image" Target="../media/image10.jpe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jpeg"/><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8.svg"/></Relationships>
</file>

<file path=ppt/slides/_rels/slide7.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1.xml"/><Relationship Id="rId5" Type="http://schemas.openxmlformats.org/officeDocument/2006/relationships/image" Target="../media/image12.jpe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1.xml"/><Relationship Id="rId4" Type="http://schemas.openxmlformats.org/officeDocument/2006/relationships/image" Target="../media/image15.jpeg"/></Relationships>
</file>

<file path=ppt/slides/_rels/slide9.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1.xml"/><Relationship Id="rId5" Type="http://schemas.openxmlformats.org/officeDocument/2006/relationships/image" Target="../media/image16.jp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任意多边形: 形状 8">
            <a:extLst>
              <a:ext uri="{FF2B5EF4-FFF2-40B4-BE49-F238E27FC236}">
                <a16:creationId xmlns:a16="http://schemas.microsoft.com/office/drawing/2014/main" id="{80C435F1-E22C-517B-6FA5-1DEC79BAE8E2}"/>
              </a:ext>
            </a:extLst>
          </p:cNvPr>
          <p:cNvSpPr>
            <a:spLocks noGrp="1" noRot="1" noMove="1" noResize="1" noEditPoints="1" noAdjustHandles="1" noChangeArrowheads="1" noChangeShapeType="1"/>
          </p:cNvSpPr>
          <p:nvPr/>
        </p:nvSpPr>
        <p:spPr>
          <a:xfrm>
            <a:off x="-3340554" y="5907296"/>
            <a:ext cx="18873107" cy="1901408"/>
          </a:xfrm>
          <a:custGeom>
            <a:avLst/>
            <a:gdLst>
              <a:gd name="connsiteX0" fmla="*/ 10428513 w 20857027"/>
              <a:gd name="connsiteY0" fmla="*/ 0 h 3381625"/>
              <a:gd name="connsiteX1" fmla="*/ 20463076 w 20857027"/>
              <a:gd name="connsiteY1" fmla="*/ 3089003 h 3381625"/>
              <a:gd name="connsiteX2" fmla="*/ 20857027 w 20857027"/>
              <a:gd name="connsiteY2" fmla="*/ 3381625 h 3381625"/>
              <a:gd name="connsiteX3" fmla="*/ 0 w 20857027"/>
              <a:gd name="connsiteY3" fmla="*/ 3381625 h 3381625"/>
              <a:gd name="connsiteX4" fmla="*/ 393950 w 20857027"/>
              <a:gd name="connsiteY4" fmla="*/ 3089003 h 3381625"/>
              <a:gd name="connsiteX5" fmla="*/ 10428513 w 20857027"/>
              <a:gd name="connsiteY5" fmla="*/ 0 h 3381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857027" h="3381625">
                <a:moveTo>
                  <a:pt x="10428513" y="0"/>
                </a:moveTo>
                <a:cubicBezTo>
                  <a:pt x="14240216" y="0"/>
                  <a:pt x="17736172" y="1159238"/>
                  <a:pt x="20463076" y="3089003"/>
                </a:cubicBezTo>
                <a:lnTo>
                  <a:pt x="20857027" y="3381625"/>
                </a:lnTo>
                <a:lnTo>
                  <a:pt x="0" y="3381625"/>
                </a:lnTo>
                <a:lnTo>
                  <a:pt x="393950" y="3089003"/>
                </a:lnTo>
                <a:cubicBezTo>
                  <a:pt x="3120854" y="1159238"/>
                  <a:pt x="6616810" y="0"/>
                  <a:pt x="10428513" y="0"/>
                </a:cubicBezTo>
                <a:close/>
              </a:path>
            </a:pathLst>
          </a:custGeom>
          <a:solidFill>
            <a:schemeClr val="accent4">
              <a:lumMod val="40000"/>
              <a:lumOff val="60000"/>
            </a:schemeClr>
          </a:solidFill>
          <a:ln>
            <a:noFill/>
          </a:ln>
          <a:effectLst>
            <a:glow rad="635000">
              <a:schemeClr val="accent4">
                <a:lumMod val="20000"/>
                <a:lumOff val="80000"/>
                <a:alpha val="50000"/>
              </a:schemeClr>
            </a:glow>
            <a:softEdge rad="63500"/>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pic>
        <p:nvPicPr>
          <p:cNvPr id="5" name="图片 4" descr="图片包含 形状&#10;&#10;描述已自动生成">
            <a:extLst>
              <a:ext uri="{FF2B5EF4-FFF2-40B4-BE49-F238E27FC236}">
                <a16:creationId xmlns:a16="http://schemas.microsoft.com/office/drawing/2014/main" id="{7ACDFC6F-B71A-22A2-9D35-1974C016809D}"/>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a:ext>
            </a:extLst>
          </a:blip>
          <a:stretch>
            <a:fillRect/>
          </a:stretch>
        </p:blipFill>
        <p:spPr>
          <a:xfrm>
            <a:off x="0" y="4956592"/>
            <a:ext cx="12192000" cy="1901408"/>
          </a:xfrm>
          <a:prstGeom prst="rect">
            <a:avLst/>
          </a:prstGeom>
        </p:spPr>
      </p:pic>
      <p:sp>
        <p:nvSpPr>
          <p:cNvPr id="13" name="文本框 12">
            <a:extLst>
              <a:ext uri="{FF2B5EF4-FFF2-40B4-BE49-F238E27FC236}">
                <a16:creationId xmlns:a16="http://schemas.microsoft.com/office/drawing/2014/main" id="{AC6088ED-0C37-9BE2-A4C2-FBF2BFB2EA55}"/>
              </a:ext>
            </a:extLst>
          </p:cNvPr>
          <p:cNvSpPr txBox="1"/>
          <p:nvPr/>
        </p:nvSpPr>
        <p:spPr>
          <a:xfrm>
            <a:off x="1848682" y="2054307"/>
            <a:ext cx="8494633" cy="1200329"/>
          </a:xfrm>
          <a:prstGeom prst="rect">
            <a:avLst/>
          </a:prstGeom>
          <a:noFill/>
          <a:effectLst/>
        </p:spPr>
        <p:txBody>
          <a:bodyPr wrap="none" rtlCol="0">
            <a:spAutoFit/>
          </a:bodyPr>
          <a:lstStyle/>
          <a:p>
            <a:pPr algn="ctr"/>
            <a:r>
              <a:rPr lang="zh-CN" altLang="en-US" sz="7200" dirty="0">
                <a:solidFill>
                  <a:srgbClr val="FA8C2B"/>
                </a:solidFill>
                <a:latin typeface="思源黑体 CN Heavy" panose="020B0A00000000000000" pitchFamily="34" charset="-122"/>
                <a:ea typeface="思源黑体 CN Heavy" panose="020B0A00000000000000" pitchFamily="34" charset="-122"/>
              </a:rPr>
              <a:t>中山大学幻灯片模板</a:t>
            </a:r>
          </a:p>
        </p:txBody>
      </p:sp>
      <p:pic>
        <p:nvPicPr>
          <p:cNvPr id="14" name="图形 13">
            <a:extLst>
              <a:ext uri="{FF2B5EF4-FFF2-40B4-BE49-F238E27FC236}">
                <a16:creationId xmlns:a16="http://schemas.microsoft.com/office/drawing/2014/main" id="{39DDECC1-1B1C-9EFB-6E7F-C7543FED287E}"/>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916964" y="360000"/>
            <a:ext cx="2358068" cy="678630"/>
          </a:xfrm>
          <a:prstGeom prst="rect">
            <a:avLst/>
          </a:prstGeom>
        </p:spPr>
      </p:pic>
      <p:sp>
        <p:nvSpPr>
          <p:cNvPr id="16" name="文本框 15">
            <a:extLst>
              <a:ext uri="{FF2B5EF4-FFF2-40B4-BE49-F238E27FC236}">
                <a16:creationId xmlns:a16="http://schemas.microsoft.com/office/drawing/2014/main" id="{A5F9CE76-4800-7AF4-968B-1B561B81AF20}"/>
              </a:ext>
            </a:extLst>
          </p:cNvPr>
          <p:cNvSpPr txBox="1"/>
          <p:nvPr/>
        </p:nvSpPr>
        <p:spPr>
          <a:xfrm>
            <a:off x="3103737" y="3180358"/>
            <a:ext cx="5984523" cy="461665"/>
          </a:xfrm>
          <a:prstGeom prst="rect">
            <a:avLst/>
          </a:prstGeom>
          <a:noFill/>
          <a:effectLst/>
        </p:spPr>
        <p:txBody>
          <a:bodyPr wrap="none" rtlCol="0">
            <a:spAutoFit/>
          </a:bodyPr>
          <a:lstStyle/>
          <a:p>
            <a:pPr algn="ctr"/>
            <a:r>
              <a:rPr lang="en-US" altLang="zh-CN" sz="2400" spc="300" dirty="0">
                <a:solidFill>
                  <a:srgbClr val="FA8C2B"/>
                </a:solidFill>
                <a:latin typeface="思源黑体 CN Heavy" panose="020B0A00000000000000" pitchFamily="34" charset="-122"/>
                <a:ea typeface="思源黑体 CN Heavy" panose="020B0A00000000000000" pitchFamily="34" charset="-122"/>
              </a:rPr>
              <a:t>SUN YAT-SEN UNIVERSITY 2023</a:t>
            </a:r>
            <a:endParaRPr lang="zh-CN" altLang="en-US" sz="2400" spc="300" dirty="0">
              <a:solidFill>
                <a:srgbClr val="FA8C2B"/>
              </a:solidFill>
              <a:latin typeface="思源黑体 CN Heavy" panose="020B0A00000000000000" pitchFamily="34" charset="-122"/>
              <a:ea typeface="思源黑体 CN Heavy" panose="020B0A00000000000000" pitchFamily="34" charset="-122"/>
            </a:endParaRPr>
          </a:p>
        </p:txBody>
      </p:sp>
      <p:sp>
        <p:nvSpPr>
          <p:cNvPr id="17" name="文本框 16">
            <a:extLst>
              <a:ext uri="{FF2B5EF4-FFF2-40B4-BE49-F238E27FC236}">
                <a16:creationId xmlns:a16="http://schemas.microsoft.com/office/drawing/2014/main" id="{F309E769-81B8-9128-F098-20F7AED77977}"/>
              </a:ext>
            </a:extLst>
          </p:cNvPr>
          <p:cNvSpPr txBox="1"/>
          <p:nvPr/>
        </p:nvSpPr>
        <p:spPr>
          <a:xfrm>
            <a:off x="4702027" y="3989896"/>
            <a:ext cx="2787943" cy="430887"/>
          </a:xfrm>
          <a:prstGeom prst="rect">
            <a:avLst/>
          </a:prstGeom>
          <a:noFill/>
        </p:spPr>
        <p:txBody>
          <a:bodyPr wrap="none" rtlCol="0">
            <a:spAutoFit/>
          </a:bodyPr>
          <a:lstStyle/>
          <a:p>
            <a:pPr algn="ctr"/>
            <a:r>
              <a:rPr lang="zh-CN" altLang="en-US" sz="2200" dirty="0">
                <a:solidFill>
                  <a:srgbClr val="FA8C2B"/>
                </a:solidFill>
                <a:latin typeface="思源黑体 CN Medium" panose="020B0600000000000000" pitchFamily="34" charset="-122"/>
                <a:ea typeface="思源黑体 CN Medium" panose="020B0600000000000000" pitchFamily="34" charset="-122"/>
              </a:rPr>
              <a:t>爱学习的麦昆昆 呈献</a:t>
            </a:r>
          </a:p>
        </p:txBody>
      </p:sp>
    </p:spTree>
    <p:extLst>
      <p:ext uri="{BB962C8B-B14F-4D97-AF65-F5344CB8AC3E}">
        <p14:creationId xmlns:p14="http://schemas.microsoft.com/office/powerpoint/2010/main" val="17323805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descr="房间的摆设布局&#10;&#10;描述已自动生成">
            <a:extLst>
              <a:ext uri="{FF2B5EF4-FFF2-40B4-BE49-F238E27FC236}">
                <a16:creationId xmlns:a16="http://schemas.microsoft.com/office/drawing/2014/main" id="{EE9C9939-E71C-65CF-0503-CAED48DC2550}"/>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908109" y="1748088"/>
            <a:ext cx="2458222" cy="4225296"/>
          </a:xfrm>
          <a:prstGeom prst="rect">
            <a:avLst/>
          </a:prstGeom>
          <a:effectLst>
            <a:softEdge rad="31750"/>
          </a:effectLst>
        </p:spPr>
      </p:pic>
      <p:sp>
        <p:nvSpPr>
          <p:cNvPr id="44" name="任意多边形: 形状 43">
            <a:extLst>
              <a:ext uri="{FF2B5EF4-FFF2-40B4-BE49-F238E27FC236}">
                <a16:creationId xmlns:a16="http://schemas.microsoft.com/office/drawing/2014/main" id="{EA7FD259-D254-D635-56EF-8E03F85BCA7B}"/>
              </a:ext>
            </a:extLst>
          </p:cNvPr>
          <p:cNvSpPr/>
          <p:nvPr/>
        </p:nvSpPr>
        <p:spPr>
          <a:xfrm>
            <a:off x="-1068139" y="6648893"/>
            <a:ext cx="14328271" cy="413336"/>
          </a:xfrm>
          <a:custGeom>
            <a:avLst/>
            <a:gdLst>
              <a:gd name="connsiteX0" fmla="*/ 10428513 w 20857027"/>
              <a:gd name="connsiteY0" fmla="*/ 0 h 3381625"/>
              <a:gd name="connsiteX1" fmla="*/ 20463076 w 20857027"/>
              <a:gd name="connsiteY1" fmla="*/ 3089003 h 3381625"/>
              <a:gd name="connsiteX2" fmla="*/ 20857027 w 20857027"/>
              <a:gd name="connsiteY2" fmla="*/ 3381625 h 3381625"/>
              <a:gd name="connsiteX3" fmla="*/ 0 w 20857027"/>
              <a:gd name="connsiteY3" fmla="*/ 3381625 h 3381625"/>
              <a:gd name="connsiteX4" fmla="*/ 393950 w 20857027"/>
              <a:gd name="connsiteY4" fmla="*/ 3089003 h 3381625"/>
              <a:gd name="connsiteX5" fmla="*/ 10428513 w 20857027"/>
              <a:gd name="connsiteY5" fmla="*/ 0 h 3381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857027" h="3381625">
                <a:moveTo>
                  <a:pt x="10428513" y="0"/>
                </a:moveTo>
                <a:cubicBezTo>
                  <a:pt x="14240216" y="0"/>
                  <a:pt x="17736172" y="1159238"/>
                  <a:pt x="20463076" y="3089003"/>
                </a:cubicBezTo>
                <a:lnTo>
                  <a:pt x="20857027" y="3381625"/>
                </a:lnTo>
                <a:lnTo>
                  <a:pt x="0" y="3381625"/>
                </a:lnTo>
                <a:lnTo>
                  <a:pt x="393950" y="3089003"/>
                </a:lnTo>
                <a:cubicBezTo>
                  <a:pt x="3120854" y="1159238"/>
                  <a:pt x="6616810" y="0"/>
                  <a:pt x="10428513" y="0"/>
                </a:cubicBezTo>
                <a:close/>
              </a:path>
            </a:pathLst>
          </a:custGeom>
          <a:solidFill>
            <a:schemeClr val="accent4">
              <a:lumMod val="40000"/>
              <a:lumOff val="60000"/>
            </a:schemeClr>
          </a:solidFill>
          <a:ln>
            <a:noFill/>
          </a:ln>
          <a:effectLst>
            <a:glow rad="254000">
              <a:schemeClr val="accent4">
                <a:lumMod val="20000"/>
                <a:lumOff val="80000"/>
                <a:alpha val="50000"/>
              </a:schemeClr>
            </a:glow>
            <a:softEdge rad="63500"/>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pic>
        <p:nvPicPr>
          <p:cNvPr id="19" name="图形 18">
            <a:extLst>
              <a:ext uri="{FF2B5EF4-FFF2-40B4-BE49-F238E27FC236}">
                <a16:creationId xmlns:a16="http://schemas.microsoft.com/office/drawing/2014/main" id="{68F81AB2-9E94-6D68-B307-8552A322BCEC}"/>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032000" y="355599"/>
            <a:ext cx="1620000" cy="466221"/>
          </a:xfrm>
          <a:prstGeom prst="rect">
            <a:avLst/>
          </a:prstGeom>
        </p:spPr>
      </p:pic>
      <p:pic>
        <p:nvPicPr>
          <p:cNvPr id="2" name="图片 1" descr="图片包含 形状&#10;&#10;描述已自动生成">
            <a:extLst>
              <a:ext uri="{FF2B5EF4-FFF2-40B4-BE49-F238E27FC236}">
                <a16:creationId xmlns:a16="http://schemas.microsoft.com/office/drawing/2014/main" id="{B467C613-C3C1-8AF4-6A46-943F172F498A}"/>
              </a:ext>
            </a:extLst>
          </p:cNvPr>
          <p:cNvPicPr/>
          <p:nvPr/>
        </p:nvPicPr>
        <p:blipFill>
          <a:blip r:embed="rId5" cstate="print">
            <a:extLst>
              <a:ext uri="{28A0092B-C50C-407E-A947-70E740481C1C}">
                <a14:useLocalDpi xmlns:a14="http://schemas.microsoft.com/office/drawing/2010/main"/>
              </a:ext>
            </a:extLst>
          </a:blip>
          <a:stretch>
            <a:fillRect/>
          </a:stretch>
        </p:blipFill>
        <p:spPr>
          <a:xfrm>
            <a:off x="4367102" y="6318738"/>
            <a:ext cx="3457796" cy="539262"/>
          </a:xfrm>
          <a:prstGeom prst="rect">
            <a:avLst/>
          </a:prstGeom>
        </p:spPr>
      </p:pic>
      <p:grpSp>
        <p:nvGrpSpPr>
          <p:cNvPr id="3" name="组合 2">
            <a:extLst>
              <a:ext uri="{FF2B5EF4-FFF2-40B4-BE49-F238E27FC236}">
                <a16:creationId xmlns:a16="http://schemas.microsoft.com/office/drawing/2014/main" id="{4594E356-9C4D-078C-BD32-D3A19D447F5B}"/>
              </a:ext>
            </a:extLst>
          </p:cNvPr>
          <p:cNvGrpSpPr/>
          <p:nvPr/>
        </p:nvGrpSpPr>
        <p:grpSpPr>
          <a:xfrm>
            <a:off x="460744" y="-270000"/>
            <a:ext cx="3189024" cy="1342580"/>
            <a:chOff x="460744" y="-270000"/>
            <a:chExt cx="3189024" cy="1342580"/>
          </a:xfrm>
        </p:grpSpPr>
        <p:sp>
          <p:nvSpPr>
            <p:cNvPr id="4" name="矩形 3">
              <a:extLst>
                <a:ext uri="{FF2B5EF4-FFF2-40B4-BE49-F238E27FC236}">
                  <a16:creationId xmlns:a16="http://schemas.microsoft.com/office/drawing/2014/main" id="{0B9BB2A2-5C90-4144-67F3-541016685F18}"/>
                </a:ext>
              </a:extLst>
            </p:cNvPr>
            <p:cNvSpPr>
              <a:spLocks/>
            </p:cNvSpPr>
            <p:nvPr/>
          </p:nvSpPr>
          <p:spPr>
            <a:xfrm>
              <a:off x="540000" y="-270000"/>
              <a:ext cx="540000" cy="1080000"/>
            </a:xfrm>
            <a:prstGeom prst="rect">
              <a:avLst/>
            </a:prstGeom>
            <a:gradFill>
              <a:gsLst>
                <a:gs pos="0">
                  <a:srgbClr val="FA8C2B">
                    <a:alpha val="90000"/>
                  </a:srgbClr>
                </a:gs>
                <a:gs pos="100000">
                  <a:srgbClr val="FBA95F">
                    <a:alpha val="50000"/>
                  </a:srgbClr>
                </a:gs>
              </a:gsLst>
              <a:lin ang="0" scaled="0"/>
            </a:gra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 name="文本框 4">
              <a:extLst>
                <a:ext uri="{FF2B5EF4-FFF2-40B4-BE49-F238E27FC236}">
                  <a16:creationId xmlns:a16="http://schemas.microsoft.com/office/drawing/2014/main" id="{24928CA8-4B8D-B606-75AF-79C45224597A}"/>
                </a:ext>
              </a:extLst>
            </p:cNvPr>
            <p:cNvSpPr txBox="1"/>
            <p:nvPr/>
          </p:nvSpPr>
          <p:spPr>
            <a:xfrm>
              <a:off x="1002890" y="317677"/>
              <a:ext cx="2646878" cy="584775"/>
            </a:xfrm>
            <a:prstGeom prst="rect">
              <a:avLst/>
            </a:prstGeom>
            <a:noFill/>
          </p:spPr>
          <p:txBody>
            <a:bodyPr wrap="none" rtlCol="0">
              <a:spAutoFit/>
            </a:bodyPr>
            <a:lstStyle/>
            <a:p>
              <a:r>
                <a:rPr lang="zh-CN" altLang="en-US" sz="3200" dirty="0">
                  <a:solidFill>
                    <a:schemeClr val="tx1">
                      <a:lumMod val="75000"/>
                      <a:lumOff val="25000"/>
                    </a:schemeClr>
                  </a:solidFill>
                  <a:latin typeface="思源黑体 CN Heavy" panose="020B0A00000000000000" pitchFamily="34" charset="-122"/>
                  <a:ea typeface="思源黑体 CN Heavy" panose="020B0A00000000000000" pitchFamily="34" charset="-122"/>
                </a:rPr>
                <a:t>在此输入标题</a:t>
              </a:r>
            </a:p>
          </p:txBody>
        </p:sp>
        <p:sp>
          <p:nvSpPr>
            <p:cNvPr id="6" name="文本框 5">
              <a:extLst>
                <a:ext uri="{FF2B5EF4-FFF2-40B4-BE49-F238E27FC236}">
                  <a16:creationId xmlns:a16="http://schemas.microsoft.com/office/drawing/2014/main" id="{D2C79B63-37BB-C424-6B6B-AFCF559C0956}"/>
                </a:ext>
              </a:extLst>
            </p:cNvPr>
            <p:cNvSpPr txBox="1"/>
            <p:nvPr/>
          </p:nvSpPr>
          <p:spPr>
            <a:xfrm>
              <a:off x="460744" y="795581"/>
              <a:ext cx="2367280" cy="276999"/>
            </a:xfrm>
            <a:prstGeom prst="rect">
              <a:avLst/>
            </a:prstGeom>
            <a:noFill/>
          </p:spPr>
          <p:txBody>
            <a:bodyPr wrap="square" rtlCol="0">
              <a:spAutoFit/>
            </a:bodyPr>
            <a:lstStyle/>
            <a:p>
              <a:r>
                <a:rPr lang="en-US" altLang="zh-CN" sz="1200" dirty="0">
                  <a:solidFill>
                    <a:schemeClr val="bg1">
                      <a:lumMod val="65000"/>
                    </a:schemeClr>
                  </a:solidFill>
                  <a:latin typeface="思源黑体 CN Regular" panose="020B0500000000000000" pitchFamily="34" charset="-122"/>
                  <a:ea typeface="思源黑体 CN Regular" panose="020B0500000000000000" pitchFamily="34" charset="-122"/>
                </a:rPr>
                <a:t>Your Title Here Your Title Here</a:t>
              </a:r>
              <a:endParaRPr lang="zh-CN" altLang="en-US" sz="1200" dirty="0">
                <a:solidFill>
                  <a:schemeClr val="bg1">
                    <a:lumMod val="65000"/>
                  </a:schemeClr>
                </a:solidFill>
                <a:latin typeface="思源黑体 CN Regular" panose="020B0500000000000000" pitchFamily="34" charset="-122"/>
                <a:ea typeface="思源黑体 CN Regular" panose="020B0500000000000000" pitchFamily="34" charset="-122"/>
              </a:endParaRPr>
            </a:p>
          </p:txBody>
        </p:sp>
      </p:grpSp>
      <p:sp>
        <p:nvSpPr>
          <p:cNvPr id="8" name="矩形 7">
            <a:extLst>
              <a:ext uri="{FF2B5EF4-FFF2-40B4-BE49-F238E27FC236}">
                <a16:creationId xmlns:a16="http://schemas.microsoft.com/office/drawing/2014/main" id="{62F46924-8991-D398-5779-592C58EAA6BF}"/>
              </a:ext>
            </a:extLst>
          </p:cNvPr>
          <p:cNvSpPr>
            <a:spLocks noChangeArrowheads="1"/>
          </p:cNvSpPr>
          <p:nvPr/>
        </p:nvSpPr>
        <p:spPr bwMode="auto">
          <a:xfrm>
            <a:off x="3547296" y="1748088"/>
            <a:ext cx="2458221" cy="4225296"/>
          </a:xfrm>
          <a:prstGeom prst="rect">
            <a:avLst/>
          </a:prstGeom>
          <a:gradFill>
            <a:gsLst>
              <a:gs pos="0">
                <a:srgbClr val="FA8C2B">
                  <a:alpha val="90000"/>
                </a:srgbClr>
              </a:gs>
              <a:gs pos="100000">
                <a:srgbClr val="FBA95F">
                  <a:alpha val="80000"/>
                </a:srgbClr>
              </a:gs>
            </a:gsLst>
            <a:lin ang="5400000" scaled="0"/>
          </a:gradFill>
          <a:ln w="12700">
            <a:noFill/>
            <a:miter lim="800000"/>
          </a:ln>
          <a:effectLst>
            <a:softEdge rad="31750"/>
          </a:effectLst>
        </p:spPr>
        <p:txBody>
          <a:bodyPr anchor="ctr"/>
          <a:lstStyle>
            <a:lvl1pPr defTabSz="1216025"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1pPr>
            <a:lvl2pPr marL="742950" indent="-285750" defTabSz="1216025"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2pPr>
            <a:lvl3pPr marL="1143000" indent="-228600" defTabSz="1216025"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3pPr>
            <a:lvl4pPr marL="1600200" indent="-228600" defTabSz="1216025"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2057400" indent="-228600" defTabSz="1216025"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marL="0" marR="0" lvl="0" indent="0" algn="ctr" defTabSz="1216025" rtl="0" eaLnBrk="1" fontAlgn="auto" latinLnBrk="0" hangingPunct="1">
              <a:lnSpc>
                <a:spcPct val="100000"/>
              </a:lnSpc>
              <a:spcBef>
                <a:spcPts val="0"/>
              </a:spcBef>
              <a:spcAft>
                <a:spcPts val="0"/>
              </a:spcAft>
              <a:buClrTx/>
              <a:buSzTx/>
              <a:buFont typeface="Arial" panose="020B0604020202020204" pitchFamily="34" charset="0"/>
              <a:buNone/>
              <a:defRPr/>
            </a:pPr>
            <a:endParaRPr kumimoji="0" lang="zh-CN" altLang="en-US" sz="3100" b="0" i="0" u="none" strike="noStrike" kern="1200" cap="none" spc="0" normalizeH="0" baseline="0" noProof="0">
              <a:ln>
                <a:noFill/>
              </a:ln>
              <a:solidFill>
                <a:srgbClr val="000000"/>
              </a:solidFill>
              <a:effectLst/>
              <a:uLnTx/>
              <a:uFillTx/>
              <a:latin typeface="思源黑体 CN Regular" panose="020B0500000000000000" pitchFamily="34" charset="-122"/>
              <a:ea typeface="思源黑体 CN Regular" panose="020B0500000000000000" pitchFamily="34" charset="-122"/>
            </a:endParaRPr>
          </a:p>
        </p:txBody>
      </p:sp>
      <p:sp>
        <p:nvSpPr>
          <p:cNvPr id="21" name="矩形 20">
            <a:extLst>
              <a:ext uri="{FF2B5EF4-FFF2-40B4-BE49-F238E27FC236}">
                <a16:creationId xmlns:a16="http://schemas.microsoft.com/office/drawing/2014/main" id="{1742F4EC-F9C2-30D2-3761-1E68D7278477}"/>
              </a:ext>
            </a:extLst>
          </p:cNvPr>
          <p:cNvSpPr>
            <a:spLocks noChangeArrowheads="1"/>
          </p:cNvSpPr>
          <p:nvPr/>
        </p:nvSpPr>
        <p:spPr bwMode="auto">
          <a:xfrm>
            <a:off x="8825669" y="1748088"/>
            <a:ext cx="2458221" cy="4225296"/>
          </a:xfrm>
          <a:prstGeom prst="rect">
            <a:avLst/>
          </a:prstGeom>
          <a:gradFill>
            <a:gsLst>
              <a:gs pos="0">
                <a:schemeClr val="bg1">
                  <a:lumMod val="85000"/>
                </a:schemeClr>
              </a:gs>
              <a:gs pos="100000">
                <a:schemeClr val="bg1">
                  <a:lumMod val="95000"/>
                </a:schemeClr>
              </a:gs>
            </a:gsLst>
            <a:lin ang="16200000" scaled="0"/>
          </a:gradFill>
          <a:ln w="12700">
            <a:noFill/>
            <a:miter lim="800000"/>
          </a:ln>
          <a:effectLst>
            <a:softEdge rad="31750"/>
          </a:effectLst>
        </p:spPr>
        <p:txBody>
          <a:bodyPr anchor="ctr"/>
          <a:lstStyle>
            <a:lvl1pPr defTabSz="1216025"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1pPr>
            <a:lvl2pPr marL="742950" indent="-285750" defTabSz="1216025"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2pPr>
            <a:lvl3pPr marL="1143000" indent="-228600" defTabSz="1216025"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3pPr>
            <a:lvl4pPr marL="1600200" indent="-228600" defTabSz="1216025"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2057400" indent="-228600" defTabSz="1216025"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marL="0" marR="0" lvl="0" indent="0" algn="ctr" defTabSz="1216025" rtl="0" eaLnBrk="1" fontAlgn="auto" latinLnBrk="0" hangingPunct="1">
              <a:lnSpc>
                <a:spcPct val="100000"/>
              </a:lnSpc>
              <a:spcBef>
                <a:spcPts val="0"/>
              </a:spcBef>
              <a:spcAft>
                <a:spcPts val="0"/>
              </a:spcAft>
              <a:buClrTx/>
              <a:buSzTx/>
              <a:buFont typeface="Arial" panose="020B0604020202020204" pitchFamily="34" charset="0"/>
              <a:buNone/>
              <a:defRPr/>
            </a:pPr>
            <a:endParaRPr kumimoji="0" lang="zh-CN" altLang="en-US" sz="3100" b="0" i="0" u="none" strike="noStrike" kern="1200" cap="none" spc="0" normalizeH="0" baseline="0" noProof="0">
              <a:ln>
                <a:noFill/>
              </a:ln>
              <a:solidFill>
                <a:srgbClr val="000000"/>
              </a:solidFill>
              <a:effectLst/>
              <a:uLnTx/>
              <a:uFillTx/>
              <a:latin typeface="思源黑体 CN Regular" panose="020B0500000000000000" pitchFamily="34" charset="-122"/>
              <a:ea typeface="思源黑体 CN Regular" panose="020B0500000000000000" pitchFamily="34" charset="-122"/>
            </a:endParaRPr>
          </a:p>
        </p:txBody>
      </p:sp>
      <p:grpSp>
        <p:nvGrpSpPr>
          <p:cNvPr id="15" name="组合 14">
            <a:extLst>
              <a:ext uri="{FF2B5EF4-FFF2-40B4-BE49-F238E27FC236}">
                <a16:creationId xmlns:a16="http://schemas.microsoft.com/office/drawing/2014/main" id="{0C8D4D44-FBC8-CFDE-9717-421B38957BDA}"/>
              </a:ext>
            </a:extLst>
          </p:cNvPr>
          <p:cNvGrpSpPr/>
          <p:nvPr/>
        </p:nvGrpSpPr>
        <p:grpSpPr>
          <a:xfrm>
            <a:off x="3822308" y="2687307"/>
            <a:ext cx="1901031" cy="2346859"/>
            <a:chOff x="3937758" y="2431909"/>
            <a:chExt cx="1901031" cy="2346859"/>
          </a:xfrm>
        </p:grpSpPr>
        <p:sp>
          <p:nvSpPr>
            <p:cNvPr id="10" name="文本框1">
              <a:extLst>
                <a:ext uri="{FF2B5EF4-FFF2-40B4-BE49-F238E27FC236}">
                  <a16:creationId xmlns:a16="http://schemas.microsoft.com/office/drawing/2014/main" id="{EBC0AFB5-944D-8486-D79C-33956D37BB5C}"/>
                </a:ext>
              </a:extLst>
            </p:cNvPr>
            <p:cNvSpPr txBox="1">
              <a:spLocks noChangeArrowheads="1"/>
            </p:cNvSpPr>
            <p:nvPr/>
          </p:nvSpPr>
          <p:spPr bwMode="auto">
            <a:xfrm>
              <a:off x="3937758" y="2934289"/>
              <a:ext cx="1901031" cy="18444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1216025"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1pPr>
              <a:lvl2pPr marL="742950" indent="-285750" defTabSz="1216025"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2pPr>
              <a:lvl3pPr marL="1143000" indent="-228600" defTabSz="1216025"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3pPr>
              <a:lvl4pPr marL="1600200" indent="-228600" defTabSz="1216025"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2057400" indent="-228600" defTabSz="1216025"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marL="0" marR="0" lvl="0" indent="0" algn="just" defTabSz="1216025" rtl="0" eaLnBrk="1" fontAlgn="auto" latinLnBrk="0" hangingPunct="1">
                <a:lnSpc>
                  <a:spcPct val="120000"/>
                </a:lnSpc>
                <a:spcBef>
                  <a:spcPct val="20000"/>
                </a:spcBef>
                <a:spcAft>
                  <a:spcPts val="0"/>
                </a:spcAft>
                <a:buClrTx/>
                <a:buSzTx/>
                <a:buFont typeface="Arial" panose="020B0604020202020204" pitchFamily="34" charset="0"/>
                <a:buNone/>
                <a:defRPr/>
              </a:pPr>
              <a:r>
                <a:rPr kumimoji="0" lang="en-US" altLang="zh-CN" sz="1600" b="0" i="0" u="none" strike="noStrike" kern="1200" cap="none" spc="0" normalizeH="0" baseline="0" noProof="0" dirty="0">
                  <a:ln>
                    <a:noFill/>
                  </a:ln>
                  <a:solidFill>
                    <a:prstClr val="white"/>
                  </a:solidFill>
                  <a:effectLst/>
                  <a:uLnTx/>
                  <a:uFillTx/>
                  <a:latin typeface="思源黑体 CN Regular" panose="020B0500000000000000" pitchFamily="34" charset="-122"/>
                  <a:ea typeface="思源黑体 CN Regular" panose="020B0500000000000000" pitchFamily="34" charset="-122"/>
                  <a:sym typeface="Arial" panose="020B0604020202020204" pitchFamily="34" charset="0"/>
                </a:rPr>
                <a:t>1924</a:t>
              </a:r>
              <a:r>
                <a:rPr kumimoji="0" lang="zh-CN" altLang="en-US" sz="1600" b="0" i="0" u="none" strike="noStrike" kern="1200" cap="none" spc="0" normalizeH="0" baseline="0" noProof="0" dirty="0">
                  <a:ln>
                    <a:noFill/>
                  </a:ln>
                  <a:solidFill>
                    <a:prstClr val="white"/>
                  </a:solidFill>
                  <a:effectLst/>
                  <a:uLnTx/>
                  <a:uFillTx/>
                  <a:latin typeface="思源黑体 CN Regular" panose="020B0500000000000000" pitchFamily="34" charset="-122"/>
                  <a:ea typeface="思源黑体 CN Regular" panose="020B0500000000000000" pitchFamily="34" charset="-122"/>
                  <a:sym typeface="Arial" panose="020B0604020202020204" pitchFamily="34" charset="0"/>
                </a:rPr>
                <a:t>年，孙中山先生亲手将广州地区实行近代高等教育模式的多所学校整合创立国立广东大学。</a:t>
              </a:r>
            </a:p>
          </p:txBody>
        </p:sp>
        <p:sp>
          <p:nvSpPr>
            <p:cNvPr id="11" name="文本框 10">
              <a:extLst>
                <a:ext uri="{FF2B5EF4-FFF2-40B4-BE49-F238E27FC236}">
                  <a16:creationId xmlns:a16="http://schemas.microsoft.com/office/drawing/2014/main" id="{6C73C69D-27A7-CE69-E049-3447281A4022}"/>
                </a:ext>
              </a:extLst>
            </p:cNvPr>
            <p:cNvSpPr txBox="1">
              <a:spLocks noChangeArrowheads="1"/>
            </p:cNvSpPr>
            <p:nvPr/>
          </p:nvSpPr>
          <p:spPr bwMode="auto">
            <a:xfrm>
              <a:off x="4122305" y="2431909"/>
              <a:ext cx="153193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1pPr>
              <a:lvl2pPr marL="742950" indent="-285750"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2pPr>
              <a:lvl3pPr marL="1143000" indent="-228600"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3pPr>
              <a:lvl4pPr marL="1600200" indent="-228600"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2057400" indent="-228600"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defRPr/>
              </a:pPr>
              <a:r>
                <a:rPr kumimoji="0" lang="zh-CN" altLang="en-US" sz="2000" i="0" u="none" strike="noStrike" kern="1200" cap="none" spc="0" normalizeH="0" baseline="0" noProof="0" dirty="0">
                  <a:ln>
                    <a:noFill/>
                  </a:ln>
                  <a:solidFill>
                    <a:prstClr val="white"/>
                  </a:solidFill>
                  <a:effectLst/>
                  <a:uLnTx/>
                  <a:uFillTx/>
                  <a:latin typeface="思源黑体 CN Heavy" panose="020B0A00000000000000" pitchFamily="34" charset="-122"/>
                  <a:ea typeface="思源黑体 CN Heavy" panose="020B0A00000000000000" pitchFamily="34" charset="-122"/>
                </a:rPr>
                <a:t>添加关键词</a:t>
              </a:r>
            </a:p>
          </p:txBody>
        </p:sp>
      </p:grpSp>
      <p:grpSp>
        <p:nvGrpSpPr>
          <p:cNvPr id="16" name="组合 15">
            <a:extLst>
              <a:ext uri="{FF2B5EF4-FFF2-40B4-BE49-F238E27FC236}">
                <a16:creationId xmlns:a16="http://schemas.microsoft.com/office/drawing/2014/main" id="{EF2E1413-B566-0E96-9102-4554DA2690A7}"/>
              </a:ext>
            </a:extLst>
          </p:cNvPr>
          <p:cNvGrpSpPr/>
          <p:nvPr/>
        </p:nvGrpSpPr>
        <p:grpSpPr>
          <a:xfrm>
            <a:off x="9104263" y="2687307"/>
            <a:ext cx="1901031" cy="2346859"/>
            <a:chOff x="3937758" y="2431909"/>
            <a:chExt cx="1901031" cy="2346859"/>
          </a:xfrm>
        </p:grpSpPr>
        <p:sp>
          <p:nvSpPr>
            <p:cNvPr id="17" name="文本框1">
              <a:extLst>
                <a:ext uri="{FF2B5EF4-FFF2-40B4-BE49-F238E27FC236}">
                  <a16:creationId xmlns:a16="http://schemas.microsoft.com/office/drawing/2014/main" id="{1C89D8EC-C2F0-75EC-3681-96D773F359FE}"/>
                </a:ext>
              </a:extLst>
            </p:cNvPr>
            <p:cNvSpPr txBox="1">
              <a:spLocks noChangeArrowheads="1"/>
            </p:cNvSpPr>
            <p:nvPr/>
          </p:nvSpPr>
          <p:spPr bwMode="auto">
            <a:xfrm>
              <a:off x="3937758" y="2934289"/>
              <a:ext cx="1901031" cy="18444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1216025"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1pPr>
              <a:lvl2pPr marL="742950" indent="-285750" defTabSz="1216025"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2pPr>
              <a:lvl3pPr marL="1143000" indent="-228600" defTabSz="1216025"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3pPr>
              <a:lvl4pPr marL="1600200" indent="-228600" defTabSz="1216025"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2057400" indent="-228600" defTabSz="1216025"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marL="0" marR="0" lvl="0" indent="0" algn="just" defTabSz="1216025" rtl="0" eaLnBrk="1" fontAlgn="auto" latinLnBrk="0" hangingPunct="1">
                <a:lnSpc>
                  <a:spcPct val="120000"/>
                </a:lnSpc>
                <a:spcBef>
                  <a:spcPct val="20000"/>
                </a:spcBef>
                <a:spcAft>
                  <a:spcPts val="0"/>
                </a:spcAft>
                <a:buClrTx/>
                <a:buSzTx/>
                <a:buFont typeface="Arial" panose="020B0604020202020204" pitchFamily="34" charset="0"/>
                <a:buNone/>
                <a:defRPr/>
              </a:pPr>
              <a:r>
                <a:rPr kumimoji="0" lang="en-US" altLang="zh-CN" sz="1600" b="0" i="0" u="none" strike="noStrike" kern="1200" cap="none" spc="0" normalizeH="0" baseline="0" noProof="0" dirty="0">
                  <a:ln>
                    <a:noFill/>
                  </a:ln>
                  <a:solidFill>
                    <a:schemeClr val="tx1">
                      <a:lumMod val="75000"/>
                      <a:lumOff val="25000"/>
                    </a:schemeClr>
                  </a:solidFill>
                  <a:effectLst/>
                  <a:uLnTx/>
                  <a:uFillTx/>
                  <a:latin typeface="思源黑体 CN Regular" panose="020B0500000000000000" pitchFamily="34" charset="-122"/>
                  <a:ea typeface="思源黑体 CN Regular" panose="020B0500000000000000" pitchFamily="34" charset="-122"/>
                  <a:sym typeface="Arial" panose="020B0604020202020204" pitchFamily="34" charset="0"/>
                </a:rPr>
                <a:t>1924</a:t>
              </a:r>
              <a:r>
                <a:rPr kumimoji="0" lang="zh-CN" altLang="en-US" sz="1600" b="0" i="0" u="none" strike="noStrike" kern="1200" cap="none" spc="0" normalizeH="0" baseline="0" noProof="0" dirty="0">
                  <a:ln>
                    <a:noFill/>
                  </a:ln>
                  <a:solidFill>
                    <a:schemeClr val="tx1">
                      <a:lumMod val="75000"/>
                      <a:lumOff val="25000"/>
                    </a:schemeClr>
                  </a:solidFill>
                  <a:effectLst/>
                  <a:uLnTx/>
                  <a:uFillTx/>
                  <a:latin typeface="思源黑体 CN Regular" panose="020B0500000000000000" pitchFamily="34" charset="-122"/>
                  <a:ea typeface="思源黑体 CN Regular" panose="020B0500000000000000" pitchFamily="34" charset="-122"/>
                  <a:sym typeface="Arial" panose="020B0604020202020204" pitchFamily="34" charset="0"/>
                </a:rPr>
                <a:t>年，孙中山先生亲手将广州地区实行近代高等教育模式的多所学校整合创立国立广东大学。</a:t>
              </a:r>
            </a:p>
          </p:txBody>
        </p:sp>
        <p:sp>
          <p:nvSpPr>
            <p:cNvPr id="18" name="文本框 17">
              <a:extLst>
                <a:ext uri="{FF2B5EF4-FFF2-40B4-BE49-F238E27FC236}">
                  <a16:creationId xmlns:a16="http://schemas.microsoft.com/office/drawing/2014/main" id="{00DB9543-6876-9DA0-9719-816A607F0DF9}"/>
                </a:ext>
              </a:extLst>
            </p:cNvPr>
            <p:cNvSpPr txBox="1">
              <a:spLocks noChangeArrowheads="1"/>
            </p:cNvSpPr>
            <p:nvPr/>
          </p:nvSpPr>
          <p:spPr bwMode="auto">
            <a:xfrm>
              <a:off x="4122305" y="2431909"/>
              <a:ext cx="153193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1pPr>
              <a:lvl2pPr marL="742950" indent="-285750"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2pPr>
              <a:lvl3pPr marL="1143000" indent="-228600"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3pPr>
              <a:lvl4pPr marL="1600200" indent="-228600"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2057400" indent="-228600" eaLnBrk="0" hangingPunct="0">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defRPr/>
              </a:pPr>
              <a:r>
                <a:rPr kumimoji="0" lang="zh-CN" altLang="en-US" sz="2000" i="0" u="none" strike="noStrike" kern="1200" cap="none" spc="0" normalizeH="0" baseline="0" noProof="0" dirty="0">
                  <a:ln>
                    <a:noFill/>
                  </a:ln>
                  <a:solidFill>
                    <a:schemeClr val="tx1">
                      <a:lumMod val="75000"/>
                      <a:lumOff val="25000"/>
                    </a:schemeClr>
                  </a:solidFill>
                  <a:effectLst/>
                  <a:uLnTx/>
                  <a:uFillTx/>
                  <a:latin typeface="思源黑体 CN Heavy" panose="020B0A00000000000000" pitchFamily="34" charset="-122"/>
                  <a:ea typeface="思源黑体 CN Heavy" panose="020B0A00000000000000" pitchFamily="34" charset="-122"/>
                </a:rPr>
                <a:t>添加关键词</a:t>
              </a:r>
            </a:p>
          </p:txBody>
        </p:sp>
      </p:grpSp>
      <p:pic>
        <p:nvPicPr>
          <p:cNvPr id="13" name="图片 12" descr="窗户外的椅子上&#10;&#10;低可信度描述已自动生成">
            <a:extLst>
              <a:ext uri="{FF2B5EF4-FFF2-40B4-BE49-F238E27FC236}">
                <a16:creationId xmlns:a16="http://schemas.microsoft.com/office/drawing/2014/main" id="{8F159017-69BF-44CE-5859-CA8FB1EF83CC}"/>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182899" y="1748088"/>
            <a:ext cx="2458221" cy="4225297"/>
          </a:xfrm>
          <a:prstGeom prst="rect">
            <a:avLst/>
          </a:prstGeom>
          <a:effectLst>
            <a:softEdge rad="31750"/>
          </a:effectLst>
        </p:spPr>
      </p:pic>
    </p:spTree>
    <p:extLst>
      <p:ext uri="{BB962C8B-B14F-4D97-AF65-F5344CB8AC3E}">
        <p14:creationId xmlns:p14="http://schemas.microsoft.com/office/powerpoint/2010/main" val="29259353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任意多边形: 形状 43">
            <a:extLst>
              <a:ext uri="{FF2B5EF4-FFF2-40B4-BE49-F238E27FC236}">
                <a16:creationId xmlns:a16="http://schemas.microsoft.com/office/drawing/2014/main" id="{EA7FD259-D254-D635-56EF-8E03F85BCA7B}"/>
              </a:ext>
            </a:extLst>
          </p:cNvPr>
          <p:cNvSpPr/>
          <p:nvPr/>
        </p:nvSpPr>
        <p:spPr>
          <a:xfrm>
            <a:off x="-1068139" y="6648893"/>
            <a:ext cx="14328271" cy="413336"/>
          </a:xfrm>
          <a:custGeom>
            <a:avLst/>
            <a:gdLst>
              <a:gd name="connsiteX0" fmla="*/ 10428513 w 20857027"/>
              <a:gd name="connsiteY0" fmla="*/ 0 h 3381625"/>
              <a:gd name="connsiteX1" fmla="*/ 20463076 w 20857027"/>
              <a:gd name="connsiteY1" fmla="*/ 3089003 h 3381625"/>
              <a:gd name="connsiteX2" fmla="*/ 20857027 w 20857027"/>
              <a:gd name="connsiteY2" fmla="*/ 3381625 h 3381625"/>
              <a:gd name="connsiteX3" fmla="*/ 0 w 20857027"/>
              <a:gd name="connsiteY3" fmla="*/ 3381625 h 3381625"/>
              <a:gd name="connsiteX4" fmla="*/ 393950 w 20857027"/>
              <a:gd name="connsiteY4" fmla="*/ 3089003 h 3381625"/>
              <a:gd name="connsiteX5" fmla="*/ 10428513 w 20857027"/>
              <a:gd name="connsiteY5" fmla="*/ 0 h 3381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857027" h="3381625">
                <a:moveTo>
                  <a:pt x="10428513" y="0"/>
                </a:moveTo>
                <a:cubicBezTo>
                  <a:pt x="14240216" y="0"/>
                  <a:pt x="17736172" y="1159238"/>
                  <a:pt x="20463076" y="3089003"/>
                </a:cubicBezTo>
                <a:lnTo>
                  <a:pt x="20857027" y="3381625"/>
                </a:lnTo>
                <a:lnTo>
                  <a:pt x="0" y="3381625"/>
                </a:lnTo>
                <a:lnTo>
                  <a:pt x="393950" y="3089003"/>
                </a:lnTo>
                <a:cubicBezTo>
                  <a:pt x="3120854" y="1159238"/>
                  <a:pt x="6616810" y="0"/>
                  <a:pt x="10428513" y="0"/>
                </a:cubicBezTo>
                <a:close/>
              </a:path>
            </a:pathLst>
          </a:custGeom>
          <a:solidFill>
            <a:schemeClr val="accent4">
              <a:lumMod val="40000"/>
              <a:lumOff val="60000"/>
            </a:schemeClr>
          </a:solidFill>
          <a:ln>
            <a:noFill/>
          </a:ln>
          <a:effectLst>
            <a:glow rad="254000">
              <a:schemeClr val="accent4">
                <a:lumMod val="20000"/>
                <a:lumOff val="80000"/>
                <a:alpha val="50000"/>
              </a:schemeClr>
            </a:glow>
            <a:softEdge rad="63500"/>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pic>
        <p:nvPicPr>
          <p:cNvPr id="19" name="图形 18">
            <a:extLst>
              <a:ext uri="{FF2B5EF4-FFF2-40B4-BE49-F238E27FC236}">
                <a16:creationId xmlns:a16="http://schemas.microsoft.com/office/drawing/2014/main" id="{68F81AB2-9E94-6D68-B307-8552A322BCEC}"/>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032000" y="355599"/>
            <a:ext cx="1620000" cy="466221"/>
          </a:xfrm>
          <a:prstGeom prst="rect">
            <a:avLst/>
          </a:prstGeom>
        </p:spPr>
      </p:pic>
      <p:pic>
        <p:nvPicPr>
          <p:cNvPr id="2" name="图片 1" descr="图片包含 形状&#10;&#10;描述已自动生成">
            <a:extLst>
              <a:ext uri="{FF2B5EF4-FFF2-40B4-BE49-F238E27FC236}">
                <a16:creationId xmlns:a16="http://schemas.microsoft.com/office/drawing/2014/main" id="{B467C613-C3C1-8AF4-6A46-943F172F498A}"/>
              </a:ext>
            </a:extLst>
          </p:cNvPr>
          <p:cNvPicPr/>
          <p:nvPr/>
        </p:nvPicPr>
        <p:blipFill>
          <a:blip r:embed="rId4" cstate="print">
            <a:extLst>
              <a:ext uri="{28A0092B-C50C-407E-A947-70E740481C1C}">
                <a14:useLocalDpi xmlns:a14="http://schemas.microsoft.com/office/drawing/2010/main"/>
              </a:ext>
            </a:extLst>
          </a:blip>
          <a:stretch>
            <a:fillRect/>
          </a:stretch>
        </p:blipFill>
        <p:spPr>
          <a:xfrm>
            <a:off x="4367102" y="6318738"/>
            <a:ext cx="3457796" cy="539262"/>
          </a:xfrm>
          <a:prstGeom prst="rect">
            <a:avLst/>
          </a:prstGeom>
        </p:spPr>
      </p:pic>
      <p:grpSp>
        <p:nvGrpSpPr>
          <p:cNvPr id="3" name="组合 2">
            <a:extLst>
              <a:ext uri="{FF2B5EF4-FFF2-40B4-BE49-F238E27FC236}">
                <a16:creationId xmlns:a16="http://schemas.microsoft.com/office/drawing/2014/main" id="{4594E356-9C4D-078C-BD32-D3A19D447F5B}"/>
              </a:ext>
            </a:extLst>
          </p:cNvPr>
          <p:cNvGrpSpPr/>
          <p:nvPr/>
        </p:nvGrpSpPr>
        <p:grpSpPr>
          <a:xfrm>
            <a:off x="460744" y="-270000"/>
            <a:ext cx="3189024" cy="1342580"/>
            <a:chOff x="460744" y="-270000"/>
            <a:chExt cx="3189024" cy="1342580"/>
          </a:xfrm>
        </p:grpSpPr>
        <p:sp>
          <p:nvSpPr>
            <p:cNvPr id="4" name="矩形 3">
              <a:extLst>
                <a:ext uri="{FF2B5EF4-FFF2-40B4-BE49-F238E27FC236}">
                  <a16:creationId xmlns:a16="http://schemas.microsoft.com/office/drawing/2014/main" id="{0B9BB2A2-5C90-4144-67F3-541016685F18}"/>
                </a:ext>
              </a:extLst>
            </p:cNvPr>
            <p:cNvSpPr>
              <a:spLocks/>
            </p:cNvSpPr>
            <p:nvPr/>
          </p:nvSpPr>
          <p:spPr>
            <a:xfrm>
              <a:off x="540000" y="-270000"/>
              <a:ext cx="540000" cy="1080000"/>
            </a:xfrm>
            <a:prstGeom prst="rect">
              <a:avLst/>
            </a:prstGeom>
            <a:gradFill>
              <a:gsLst>
                <a:gs pos="0">
                  <a:srgbClr val="FA8C2B">
                    <a:alpha val="90000"/>
                  </a:srgbClr>
                </a:gs>
                <a:gs pos="100000">
                  <a:srgbClr val="FBA95F">
                    <a:alpha val="50000"/>
                  </a:srgbClr>
                </a:gs>
              </a:gsLst>
              <a:lin ang="0" scaled="0"/>
            </a:gra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 name="文本框 4">
              <a:extLst>
                <a:ext uri="{FF2B5EF4-FFF2-40B4-BE49-F238E27FC236}">
                  <a16:creationId xmlns:a16="http://schemas.microsoft.com/office/drawing/2014/main" id="{24928CA8-4B8D-B606-75AF-79C45224597A}"/>
                </a:ext>
              </a:extLst>
            </p:cNvPr>
            <p:cNvSpPr txBox="1"/>
            <p:nvPr/>
          </p:nvSpPr>
          <p:spPr>
            <a:xfrm>
              <a:off x="1002890" y="317677"/>
              <a:ext cx="2646878" cy="584775"/>
            </a:xfrm>
            <a:prstGeom prst="rect">
              <a:avLst/>
            </a:prstGeom>
            <a:noFill/>
          </p:spPr>
          <p:txBody>
            <a:bodyPr wrap="none" rtlCol="0">
              <a:spAutoFit/>
            </a:bodyPr>
            <a:lstStyle/>
            <a:p>
              <a:r>
                <a:rPr lang="zh-CN" altLang="en-US" sz="3200" dirty="0">
                  <a:solidFill>
                    <a:schemeClr val="tx1">
                      <a:lumMod val="75000"/>
                      <a:lumOff val="25000"/>
                    </a:schemeClr>
                  </a:solidFill>
                  <a:latin typeface="思源黑体 CN Heavy" panose="020B0A00000000000000" pitchFamily="34" charset="-122"/>
                  <a:ea typeface="思源黑体 CN Heavy" panose="020B0A00000000000000" pitchFamily="34" charset="-122"/>
                </a:rPr>
                <a:t>在此输入标题</a:t>
              </a:r>
            </a:p>
          </p:txBody>
        </p:sp>
        <p:sp>
          <p:nvSpPr>
            <p:cNvPr id="6" name="文本框 5">
              <a:extLst>
                <a:ext uri="{FF2B5EF4-FFF2-40B4-BE49-F238E27FC236}">
                  <a16:creationId xmlns:a16="http://schemas.microsoft.com/office/drawing/2014/main" id="{D2C79B63-37BB-C424-6B6B-AFCF559C0956}"/>
                </a:ext>
              </a:extLst>
            </p:cNvPr>
            <p:cNvSpPr txBox="1"/>
            <p:nvPr/>
          </p:nvSpPr>
          <p:spPr>
            <a:xfrm>
              <a:off x="460744" y="795581"/>
              <a:ext cx="2367280" cy="276999"/>
            </a:xfrm>
            <a:prstGeom prst="rect">
              <a:avLst/>
            </a:prstGeom>
            <a:noFill/>
          </p:spPr>
          <p:txBody>
            <a:bodyPr wrap="square" rtlCol="0">
              <a:spAutoFit/>
            </a:bodyPr>
            <a:lstStyle/>
            <a:p>
              <a:r>
                <a:rPr lang="en-US" altLang="zh-CN" sz="1200" dirty="0">
                  <a:solidFill>
                    <a:schemeClr val="bg1">
                      <a:lumMod val="65000"/>
                    </a:schemeClr>
                  </a:solidFill>
                  <a:latin typeface="思源黑体 CN Regular" panose="020B0500000000000000" pitchFamily="34" charset="-122"/>
                  <a:ea typeface="思源黑体 CN Regular" panose="020B0500000000000000" pitchFamily="34" charset="-122"/>
                </a:rPr>
                <a:t>Your Title Here Your Title Here</a:t>
              </a:r>
              <a:endParaRPr lang="zh-CN" altLang="en-US" sz="1200" dirty="0">
                <a:solidFill>
                  <a:schemeClr val="bg1">
                    <a:lumMod val="65000"/>
                  </a:schemeClr>
                </a:solidFill>
                <a:latin typeface="思源黑体 CN Regular" panose="020B0500000000000000" pitchFamily="34" charset="-122"/>
                <a:ea typeface="思源黑体 CN Regular" panose="020B0500000000000000" pitchFamily="34" charset="-122"/>
              </a:endParaRPr>
            </a:p>
          </p:txBody>
        </p:sp>
      </p:grpSp>
      <p:pic>
        <p:nvPicPr>
          <p:cNvPr id="12" name="图片 11" descr="建筑的摆设布局&#10;&#10;描述已自动生成">
            <a:extLst>
              <a:ext uri="{FF2B5EF4-FFF2-40B4-BE49-F238E27FC236}">
                <a16:creationId xmlns:a16="http://schemas.microsoft.com/office/drawing/2014/main" id="{AD58CEE1-0919-2DE5-29AD-6C6E076ECDE7}"/>
              </a:ext>
            </a:extLst>
          </p:cNvPr>
          <p:cNvPicPr>
            <a:picLocks noChangeAspect="1"/>
          </p:cNvPicPr>
          <p:nvPr/>
        </p:nvPicPr>
        <p:blipFill>
          <a:blip r:embed="rId5">
            <a:extLst>
              <a:ext uri="{BEBA8EAE-BF5A-486C-A8C5-ECC9F3942E4B}">
                <a14:imgProps xmlns:a14="http://schemas.microsoft.com/office/drawing/2010/main">
                  <a14:imgLayer r:embed="rId6">
                    <a14:imgEffect>
                      <a14:colorTemperature colorTemp="7200"/>
                    </a14:imgEffect>
                  </a14:imgLayer>
                </a14:imgProps>
              </a:ext>
              <a:ext uri="{28A0092B-C50C-407E-A947-70E740481C1C}">
                <a14:useLocalDpi xmlns:a14="http://schemas.microsoft.com/office/drawing/2010/main"/>
              </a:ext>
            </a:extLst>
          </a:blip>
          <a:stretch>
            <a:fillRect/>
          </a:stretch>
        </p:blipFill>
        <p:spPr>
          <a:xfrm>
            <a:off x="540000" y="3322771"/>
            <a:ext cx="5479295" cy="2739648"/>
          </a:xfrm>
          <a:prstGeom prst="rect">
            <a:avLst/>
          </a:prstGeom>
          <a:effectLst>
            <a:softEdge rad="31750"/>
          </a:effectLst>
        </p:spPr>
      </p:pic>
      <p:pic>
        <p:nvPicPr>
          <p:cNvPr id="14" name="图片 13" descr="桌子上有一些广告&#10;&#10;低可信度描述已自动生成">
            <a:extLst>
              <a:ext uri="{FF2B5EF4-FFF2-40B4-BE49-F238E27FC236}">
                <a16:creationId xmlns:a16="http://schemas.microsoft.com/office/drawing/2014/main" id="{ADA70EEE-582B-2702-1CBF-75CBFEACC60D}"/>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bright="20000" contrast="-20000"/>
                    </a14:imgEffect>
                  </a14:imgLayer>
                </a14:imgProps>
              </a:ext>
              <a:ext uri="{28A0092B-C50C-407E-A947-70E740481C1C}">
                <a14:useLocalDpi xmlns:a14="http://schemas.microsoft.com/office/drawing/2010/main"/>
              </a:ext>
            </a:extLst>
          </a:blip>
          <a:stretch>
            <a:fillRect/>
          </a:stretch>
        </p:blipFill>
        <p:spPr>
          <a:xfrm flipH="1">
            <a:off x="6172704" y="1468671"/>
            <a:ext cx="5479296" cy="2739648"/>
          </a:xfrm>
          <a:prstGeom prst="rect">
            <a:avLst/>
          </a:prstGeom>
          <a:effectLst>
            <a:softEdge rad="31750"/>
          </a:effectLst>
        </p:spPr>
      </p:pic>
      <p:sp>
        <p:nvSpPr>
          <p:cNvPr id="15" name="矩形 14">
            <a:extLst>
              <a:ext uri="{FF2B5EF4-FFF2-40B4-BE49-F238E27FC236}">
                <a16:creationId xmlns:a16="http://schemas.microsoft.com/office/drawing/2014/main" id="{10F66359-0992-FD44-992A-F4E2FFA7A230}"/>
              </a:ext>
            </a:extLst>
          </p:cNvPr>
          <p:cNvSpPr>
            <a:spLocks/>
          </p:cNvSpPr>
          <p:nvPr/>
        </p:nvSpPr>
        <p:spPr>
          <a:xfrm>
            <a:off x="5748809" y="2125526"/>
            <a:ext cx="270485" cy="940926"/>
          </a:xfrm>
          <a:prstGeom prst="rect">
            <a:avLst/>
          </a:prstGeom>
          <a:gradFill>
            <a:gsLst>
              <a:gs pos="0">
                <a:srgbClr val="FA8C2B">
                  <a:alpha val="90000"/>
                </a:srgbClr>
              </a:gs>
              <a:gs pos="100000">
                <a:srgbClr val="FBA95F">
                  <a:alpha val="50000"/>
                </a:srgbClr>
              </a:gs>
            </a:gsLst>
            <a:lin ang="10800000" scaled="0"/>
          </a:gra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7" name="文本框 16">
            <a:extLst>
              <a:ext uri="{FF2B5EF4-FFF2-40B4-BE49-F238E27FC236}">
                <a16:creationId xmlns:a16="http://schemas.microsoft.com/office/drawing/2014/main" id="{26F3DD75-E4F2-1C79-1001-F6EBBA791322}"/>
              </a:ext>
            </a:extLst>
          </p:cNvPr>
          <p:cNvSpPr txBox="1"/>
          <p:nvPr/>
        </p:nvSpPr>
        <p:spPr>
          <a:xfrm>
            <a:off x="3461003" y="2072308"/>
            <a:ext cx="2287806" cy="400110"/>
          </a:xfrm>
          <a:prstGeom prst="rect">
            <a:avLst/>
          </a:prstGeom>
          <a:noFill/>
        </p:spPr>
        <p:txBody>
          <a:bodyPr wrap="none" rtlCol="0">
            <a:spAutoFit/>
          </a:bodyPr>
          <a:lstStyle/>
          <a:p>
            <a:pPr algn="r"/>
            <a:r>
              <a:rPr lang="zh-CN" altLang="en-US" sz="2000" b="1" dirty="0">
                <a:solidFill>
                  <a:schemeClr val="tx1">
                    <a:lumMod val="75000"/>
                    <a:lumOff val="25000"/>
                  </a:schemeClr>
                </a:solidFill>
                <a:latin typeface="思源黑体 CN Medium" panose="020B0600000000000000" pitchFamily="34" charset="-122"/>
                <a:ea typeface="思源黑体 CN Medium" panose="020B0600000000000000" pitchFamily="34" charset="-122"/>
              </a:rPr>
              <a:t>请在此输入关键字</a:t>
            </a:r>
          </a:p>
        </p:txBody>
      </p:sp>
      <p:sp>
        <p:nvSpPr>
          <p:cNvPr id="18" name="文本框 17">
            <a:extLst>
              <a:ext uri="{FF2B5EF4-FFF2-40B4-BE49-F238E27FC236}">
                <a16:creationId xmlns:a16="http://schemas.microsoft.com/office/drawing/2014/main" id="{08A82607-8C2A-8D74-A04F-9CD8A336D51B}"/>
              </a:ext>
            </a:extLst>
          </p:cNvPr>
          <p:cNvSpPr txBox="1"/>
          <p:nvPr/>
        </p:nvSpPr>
        <p:spPr>
          <a:xfrm>
            <a:off x="6437134" y="4403819"/>
            <a:ext cx="2287806" cy="400110"/>
          </a:xfrm>
          <a:prstGeom prst="rect">
            <a:avLst/>
          </a:prstGeom>
          <a:noFill/>
        </p:spPr>
        <p:txBody>
          <a:bodyPr wrap="none" rtlCol="0">
            <a:spAutoFit/>
          </a:bodyPr>
          <a:lstStyle/>
          <a:p>
            <a:r>
              <a:rPr lang="zh-CN" altLang="en-US" sz="2000" b="1" dirty="0">
                <a:solidFill>
                  <a:schemeClr val="tx1">
                    <a:lumMod val="75000"/>
                    <a:lumOff val="25000"/>
                  </a:schemeClr>
                </a:solidFill>
                <a:latin typeface="思源黑体 CN Medium" panose="020B0600000000000000" pitchFamily="34" charset="-122"/>
                <a:ea typeface="思源黑体 CN Medium" panose="020B0600000000000000" pitchFamily="34" charset="-122"/>
              </a:rPr>
              <a:t>请在此输入关键字</a:t>
            </a:r>
          </a:p>
        </p:txBody>
      </p:sp>
      <p:sp>
        <p:nvSpPr>
          <p:cNvPr id="21" name="文本框 20">
            <a:extLst>
              <a:ext uri="{FF2B5EF4-FFF2-40B4-BE49-F238E27FC236}">
                <a16:creationId xmlns:a16="http://schemas.microsoft.com/office/drawing/2014/main" id="{2E6C113B-D0B7-2B73-6612-1CCD91E18D58}"/>
              </a:ext>
            </a:extLst>
          </p:cNvPr>
          <p:cNvSpPr txBox="1"/>
          <p:nvPr/>
        </p:nvSpPr>
        <p:spPr>
          <a:xfrm>
            <a:off x="1233408" y="2447964"/>
            <a:ext cx="4515401" cy="617028"/>
          </a:xfrm>
          <a:prstGeom prst="rect">
            <a:avLst/>
          </a:prstGeom>
          <a:noFill/>
        </p:spPr>
        <p:txBody>
          <a:bodyPr wrap="square" rtlCol="0">
            <a:spAutoFit/>
          </a:bodyPr>
          <a:lstStyle/>
          <a:p>
            <a:pPr algn="r">
              <a:lnSpc>
                <a:spcPct val="150000"/>
              </a:lnSpc>
            </a:pPr>
            <a:r>
              <a:rPr lang="zh-CN" altLang="en-US" sz="1200" b="0" i="0" dirty="0">
                <a:solidFill>
                  <a:schemeClr val="bg1">
                    <a:lumMod val="50000"/>
                  </a:schemeClr>
                </a:solidFill>
                <a:effectLst/>
                <a:latin typeface="思源黑体 CN Regular" panose="020B0500000000000000" pitchFamily="34" charset="-122"/>
                <a:ea typeface="思源黑体 CN Regular" panose="020B0500000000000000" pitchFamily="34" charset="-122"/>
              </a:rPr>
              <a:t>学校正在努力推进由外延式发展向内涵式发展转变，由常规发展向主动发展转变，由文理医优势向文理医工农艺综合发展转变</a:t>
            </a:r>
          </a:p>
        </p:txBody>
      </p:sp>
      <p:sp>
        <p:nvSpPr>
          <p:cNvPr id="23" name="文本框 22">
            <a:extLst>
              <a:ext uri="{FF2B5EF4-FFF2-40B4-BE49-F238E27FC236}">
                <a16:creationId xmlns:a16="http://schemas.microsoft.com/office/drawing/2014/main" id="{F59633E6-0D51-C6E2-D144-9BF2F16FC4C9}"/>
              </a:ext>
            </a:extLst>
          </p:cNvPr>
          <p:cNvSpPr txBox="1"/>
          <p:nvPr/>
        </p:nvSpPr>
        <p:spPr>
          <a:xfrm>
            <a:off x="6437134" y="4775945"/>
            <a:ext cx="4515401" cy="617028"/>
          </a:xfrm>
          <a:prstGeom prst="rect">
            <a:avLst/>
          </a:prstGeom>
          <a:noFill/>
        </p:spPr>
        <p:txBody>
          <a:bodyPr wrap="square" rtlCol="0">
            <a:spAutoFit/>
          </a:bodyPr>
          <a:lstStyle/>
          <a:p>
            <a:pPr>
              <a:lnSpc>
                <a:spcPct val="150000"/>
              </a:lnSpc>
            </a:pPr>
            <a:r>
              <a:rPr lang="zh-CN" altLang="en-US" sz="1200" b="0" i="0" dirty="0">
                <a:solidFill>
                  <a:schemeClr val="bg1">
                    <a:lumMod val="50000"/>
                  </a:schemeClr>
                </a:solidFill>
                <a:effectLst/>
                <a:latin typeface="思源黑体 CN Regular" panose="020B0500000000000000" pitchFamily="34" charset="-122"/>
                <a:ea typeface="思源黑体 CN Regular" panose="020B0500000000000000" pitchFamily="34" charset="-122"/>
              </a:rPr>
              <a:t>学校正在努力推进由外延式发展向内涵式发展转变，由常规发展向主动发展转变，由文理医优势向文理医工农艺综合发展转变</a:t>
            </a:r>
          </a:p>
        </p:txBody>
      </p:sp>
      <p:sp>
        <p:nvSpPr>
          <p:cNvPr id="26" name="矩形 25">
            <a:extLst>
              <a:ext uri="{FF2B5EF4-FFF2-40B4-BE49-F238E27FC236}">
                <a16:creationId xmlns:a16="http://schemas.microsoft.com/office/drawing/2014/main" id="{E487AF9C-F15E-7582-1092-662C3EBE53ED}"/>
              </a:ext>
            </a:extLst>
          </p:cNvPr>
          <p:cNvSpPr>
            <a:spLocks/>
          </p:cNvSpPr>
          <p:nvPr/>
        </p:nvSpPr>
        <p:spPr>
          <a:xfrm>
            <a:off x="6172704" y="4451000"/>
            <a:ext cx="264430" cy="940926"/>
          </a:xfrm>
          <a:prstGeom prst="rect">
            <a:avLst/>
          </a:prstGeom>
          <a:gradFill>
            <a:gsLst>
              <a:gs pos="0">
                <a:srgbClr val="FA8C2B">
                  <a:alpha val="90000"/>
                </a:srgbClr>
              </a:gs>
              <a:gs pos="100000">
                <a:srgbClr val="FBA95F">
                  <a:alpha val="50000"/>
                </a:srgbClr>
              </a:gs>
            </a:gsLst>
            <a:lin ang="0" scaled="0"/>
          </a:gra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Tree>
    <p:extLst>
      <p:ext uri="{BB962C8B-B14F-4D97-AF65-F5344CB8AC3E}">
        <p14:creationId xmlns:p14="http://schemas.microsoft.com/office/powerpoint/2010/main" val="6820978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descr="建筑的摆设布局&#10;&#10;中度可信度描述已自动生成">
            <a:extLst>
              <a:ext uri="{FF2B5EF4-FFF2-40B4-BE49-F238E27FC236}">
                <a16:creationId xmlns:a16="http://schemas.microsoft.com/office/drawing/2014/main" id="{2B1F811D-3423-9C42-34CF-B241379490B5}"/>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19560" y="1509330"/>
            <a:ext cx="3242628" cy="2160000"/>
          </a:xfrm>
          <a:prstGeom prst="rect">
            <a:avLst/>
          </a:prstGeom>
        </p:spPr>
      </p:pic>
      <p:sp>
        <p:nvSpPr>
          <p:cNvPr id="44" name="任意多边形: 形状 43">
            <a:extLst>
              <a:ext uri="{FF2B5EF4-FFF2-40B4-BE49-F238E27FC236}">
                <a16:creationId xmlns:a16="http://schemas.microsoft.com/office/drawing/2014/main" id="{EA7FD259-D254-D635-56EF-8E03F85BCA7B}"/>
              </a:ext>
            </a:extLst>
          </p:cNvPr>
          <p:cNvSpPr/>
          <p:nvPr/>
        </p:nvSpPr>
        <p:spPr>
          <a:xfrm>
            <a:off x="-1068139" y="6648893"/>
            <a:ext cx="14328271" cy="413336"/>
          </a:xfrm>
          <a:custGeom>
            <a:avLst/>
            <a:gdLst>
              <a:gd name="connsiteX0" fmla="*/ 10428513 w 20857027"/>
              <a:gd name="connsiteY0" fmla="*/ 0 h 3381625"/>
              <a:gd name="connsiteX1" fmla="*/ 20463076 w 20857027"/>
              <a:gd name="connsiteY1" fmla="*/ 3089003 h 3381625"/>
              <a:gd name="connsiteX2" fmla="*/ 20857027 w 20857027"/>
              <a:gd name="connsiteY2" fmla="*/ 3381625 h 3381625"/>
              <a:gd name="connsiteX3" fmla="*/ 0 w 20857027"/>
              <a:gd name="connsiteY3" fmla="*/ 3381625 h 3381625"/>
              <a:gd name="connsiteX4" fmla="*/ 393950 w 20857027"/>
              <a:gd name="connsiteY4" fmla="*/ 3089003 h 3381625"/>
              <a:gd name="connsiteX5" fmla="*/ 10428513 w 20857027"/>
              <a:gd name="connsiteY5" fmla="*/ 0 h 3381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857027" h="3381625">
                <a:moveTo>
                  <a:pt x="10428513" y="0"/>
                </a:moveTo>
                <a:cubicBezTo>
                  <a:pt x="14240216" y="0"/>
                  <a:pt x="17736172" y="1159238"/>
                  <a:pt x="20463076" y="3089003"/>
                </a:cubicBezTo>
                <a:lnTo>
                  <a:pt x="20857027" y="3381625"/>
                </a:lnTo>
                <a:lnTo>
                  <a:pt x="0" y="3381625"/>
                </a:lnTo>
                <a:lnTo>
                  <a:pt x="393950" y="3089003"/>
                </a:lnTo>
                <a:cubicBezTo>
                  <a:pt x="3120854" y="1159238"/>
                  <a:pt x="6616810" y="0"/>
                  <a:pt x="10428513" y="0"/>
                </a:cubicBezTo>
                <a:close/>
              </a:path>
            </a:pathLst>
          </a:custGeom>
          <a:solidFill>
            <a:schemeClr val="accent4">
              <a:lumMod val="40000"/>
              <a:lumOff val="60000"/>
            </a:schemeClr>
          </a:solidFill>
          <a:ln>
            <a:noFill/>
          </a:ln>
          <a:effectLst>
            <a:glow rad="254000">
              <a:schemeClr val="accent4">
                <a:lumMod val="20000"/>
                <a:lumOff val="80000"/>
                <a:alpha val="50000"/>
              </a:schemeClr>
            </a:glow>
            <a:softEdge rad="63500"/>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pic>
        <p:nvPicPr>
          <p:cNvPr id="35" name="图片 34" descr="建筑的摆设布局&#10;&#10;低可信度描述已自动生成">
            <a:extLst>
              <a:ext uri="{FF2B5EF4-FFF2-40B4-BE49-F238E27FC236}">
                <a16:creationId xmlns:a16="http://schemas.microsoft.com/office/drawing/2014/main" id="{631DE05A-DF2B-4F56-5A68-680B97F5780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476000" y="1509332"/>
            <a:ext cx="3240000" cy="2160000"/>
          </a:xfrm>
          <a:prstGeom prst="rect">
            <a:avLst/>
          </a:prstGeom>
        </p:spPr>
      </p:pic>
      <p:pic>
        <p:nvPicPr>
          <p:cNvPr id="19" name="图形 18">
            <a:extLst>
              <a:ext uri="{FF2B5EF4-FFF2-40B4-BE49-F238E27FC236}">
                <a16:creationId xmlns:a16="http://schemas.microsoft.com/office/drawing/2014/main" id="{68F81AB2-9E94-6D68-B307-8552A322BCEC}"/>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032000" y="355599"/>
            <a:ext cx="1620000" cy="466221"/>
          </a:xfrm>
          <a:prstGeom prst="rect">
            <a:avLst/>
          </a:prstGeom>
        </p:spPr>
      </p:pic>
      <p:pic>
        <p:nvPicPr>
          <p:cNvPr id="2" name="图片 1" descr="图片包含 形状&#10;&#10;描述已自动生成">
            <a:extLst>
              <a:ext uri="{FF2B5EF4-FFF2-40B4-BE49-F238E27FC236}">
                <a16:creationId xmlns:a16="http://schemas.microsoft.com/office/drawing/2014/main" id="{B467C613-C3C1-8AF4-6A46-943F172F498A}"/>
              </a:ext>
            </a:extLst>
          </p:cNvPr>
          <p:cNvPicPr/>
          <p:nvPr/>
        </p:nvPicPr>
        <p:blipFill>
          <a:blip r:embed="rId6" cstate="print">
            <a:extLst>
              <a:ext uri="{28A0092B-C50C-407E-A947-70E740481C1C}">
                <a14:useLocalDpi xmlns:a14="http://schemas.microsoft.com/office/drawing/2010/main"/>
              </a:ext>
            </a:extLst>
          </a:blip>
          <a:stretch>
            <a:fillRect/>
          </a:stretch>
        </p:blipFill>
        <p:spPr>
          <a:xfrm>
            <a:off x="4367102" y="6318738"/>
            <a:ext cx="3457796" cy="539262"/>
          </a:xfrm>
          <a:prstGeom prst="rect">
            <a:avLst/>
          </a:prstGeom>
        </p:spPr>
      </p:pic>
      <p:grpSp>
        <p:nvGrpSpPr>
          <p:cNvPr id="3" name="组合 2">
            <a:extLst>
              <a:ext uri="{FF2B5EF4-FFF2-40B4-BE49-F238E27FC236}">
                <a16:creationId xmlns:a16="http://schemas.microsoft.com/office/drawing/2014/main" id="{4594E356-9C4D-078C-BD32-D3A19D447F5B}"/>
              </a:ext>
            </a:extLst>
          </p:cNvPr>
          <p:cNvGrpSpPr/>
          <p:nvPr/>
        </p:nvGrpSpPr>
        <p:grpSpPr>
          <a:xfrm>
            <a:off x="460744" y="-270000"/>
            <a:ext cx="3189024" cy="1342580"/>
            <a:chOff x="460744" y="-270000"/>
            <a:chExt cx="3189024" cy="1342580"/>
          </a:xfrm>
        </p:grpSpPr>
        <p:sp>
          <p:nvSpPr>
            <p:cNvPr id="4" name="矩形 3">
              <a:extLst>
                <a:ext uri="{FF2B5EF4-FFF2-40B4-BE49-F238E27FC236}">
                  <a16:creationId xmlns:a16="http://schemas.microsoft.com/office/drawing/2014/main" id="{0B9BB2A2-5C90-4144-67F3-541016685F18}"/>
                </a:ext>
              </a:extLst>
            </p:cNvPr>
            <p:cNvSpPr>
              <a:spLocks/>
            </p:cNvSpPr>
            <p:nvPr/>
          </p:nvSpPr>
          <p:spPr>
            <a:xfrm>
              <a:off x="540000" y="-270000"/>
              <a:ext cx="540000" cy="1080000"/>
            </a:xfrm>
            <a:prstGeom prst="rect">
              <a:avLst/>
            </a:prstGeom>
            <a:gradFill>
              <a:gsLst>
                <a:gs pos="0">
                  <a:srgbClr val="FA8C2B">
                    <a:alpha val="90000"/>
                  </a:srgbClr>
                </a:gs>
                <a:gs pos="100000">
                  <a:srgbClr val="FBA95F">
                    <a:alpha val="50000"/>
                  </a:srgbClr>
                </a:gs>
              </a:gsLst>
              <a:lin ang="0" scaled="0"/>
            </a:gra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 name="文本框 4">
              <a:extLst>
                <a:ext uri="{FF2B5EF4-FFF2-40B4-BE49-F238E27FC236}">
                  <a16:creationId xmlns:a16="http://schemas.microsoft.com/office/drawing/2014/main" id="{24928CA8-4B8D-B606-75AF-79C45224597A}"/>
                </a:ext>
              </a:extLst>
            </p:cNvPr>
            <p:cNvSpPr txBox="1"/>
            <p:nvPr/>
          </p:nvSpPr>
          <p:spPr>
            <a:xfrm>
              <a:off x="1002890" y="317677"/>
              <a:ext cx="2646878" cy="584775"/>
            </a:xfrm>
            <a:prstGeom prst="rect">
              <a:avLst/>
            </a:prstGeom>
            <a:noFill/>
          </p:spPr>
          <p:txBody>
            <a:bodyPr wrap="none" rtlCol="0">
              <a:spAutoFit/>
            </a:bodyPr>
            <a:lstStyle/>
            <a:p>
              <a:r>
                <a:rPr lang="zh-CN" altLang="en-US" sz="3200" dirty="0">
                  <a:solidFill>
                    <a:schemeClr val="tx1">
                      <a:lumMod val="75000"/>
                      <a:lumOff val="25000"/>
                    </a:schemeClr>
                  </a:solidFill>
                  <a:latin typeface="思源黑体 CN Heavy" panose="020B0A00000000000000" pitchFamily="34" charset="-122"/>
                  <a:ea typeface="思源黑体 CN Heavy" panose="020B0A00000000000000" pitchFamily="34" charset="-122"/>
                </a:rPr>
                <a:t>在此输入标题</a:t>
              </a:r>
            </a:p>
          </p:txBody>
        </p:sp>
        <p:sp>
          <p:nvSpPr>
            <p:cNvPr id="6" name="文本框 5">
              <a:extLst>
                <a:ext uri="{FF2B5EF4-FFF2-40B4-BE49-F238E27FC236}">
                  <a16:creationId xmlns:a16="http://schemas.microsoft.com/office/drawing/2014/main" id="{D2C79B63-37BB-C424-6B6B-AFCF559C0956}"/>
                </a:ext>
              </a:extLst>
            </p:cNvPr>
            <p:cNvSpPr txBox="1"/>
            <p:nvPr/>
          </p:nvSpPr>
          <p:spPr>
            <a:xfrm>
              <a:off x="460744" y="795581"/>
              <a:ext cx="2367280" cy="276999"/>
            </a:xfrm>
            <a:prstGeom prst="rect">
              <a:avLst/>
            </a:prstGeom>
            <a:noFill/>
          </p:spPr>
          <p:txBody>
            <a:bodyPr wrap="square" rtlCol="0">
              <a:spAutoFit/>
            </a:bodyPr>
            <a:lstStyle/>
            <a:p>
              <a:r>
                <a:rPr lang="en-US" altLang="zh-CN" sz="1200" dirty="0">
                  <a:solidFill>
                    <a:schemeClr val="bg1">
                      <a:lumMod val="65000"/>
                    </a:schemeClr>
                  </a:solidFill>
                  <a:latin typeface="思源黑体 CN Regular" panose="020B0500000000000000" pitchFamily="34" charset="-122"/>
                  <a:ea typeface="思源黑体 CN Regular" panose="020B0500000000000000" pitchFamily="34" charset="-122"/>
                </a:rPr>
                <a:t>Your Title Here Your Title Here</a:t>
              </a:r>
              <a:endParaRPr lang="zh-CN" altLang="en-US" sz="1200" dirty="0">
                <a:solidFill>
                  <a:schemeClr val="bg1">
                    <a:lumMod val="65000"/>
                  </a:schemeClr>
                </a:solidFill>
                <a:latin typeface="思源黑体 CN Regular" panose="020B0500000000000000" pitchFamily="34" charset="-122"/>
                <a:ea typeface="思源黑体 CN Regular" panose="020B0500000000000000" pitchFamily="34" charset="-122"/>
              </a:endParaRPr>
            </a:p>
          </p:txBody>
        </p:sp>
      </p:grpSp>
      <p:sp>
        <p:nvSpPr>
          <p:cNvPr id="10" name="矩形 9">
            <a:extLst>
              <a:ext uri="{FF2B5EF4-FFF2-40B4-BE49-F238E27FC236}">
                <a16:creationId xmlns:a16="http://schemas.microsoft.com/office/drawing/2014/main" id="{C2DA441F-281F-2970-BBB3-A604668708E5}"/>
              </a:ext>
            </a:extLst>
          </p:cNvPr>
          <p:cNvSpPr/>
          <p:nvPr/>
        </p:nvSpPr>
        <p:spPr>
          <a:xfrm>
            <a:off x="1119560" y="3791171"/>
            <a:ext cx="3240000" cy="2160000"/>
          </a:xfrm>
          <a:prstGeom prst="rect">
            <a:avLst/>
          </a:prstGeom>
          <a:solidFill>
            <a:srgbClr val="FA8C2B"/>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 name="矩形 11">
            <a:extLst>
              <a:ext uri="{FF2B5EF4-FFF2-40B4-BE49-F238E27FC236}">
                <a16:creationId xmlns:a16="http://schemas.microsoft.com/office/drawing/2014/main" id="{3121C31E-F934-84A9-D5DD-9482E5CC4DE1}"/>
              </a:ext>
            </a:extLst>
          </p:cNvPr>
          <p:cNvSpPr/>
          <p:nvPr/>
        </p:nvSpPr>
        <p:spPr>
          <a:xfrm>
            <a:off x="7800515" y="1478359"/>
            <a:ext cx="3303846" cy="2221942"/>
          </a:xfrm>
          <a:prstGeom prst="rect">
            <a:avLst/>
          </a:prstGeom>
          <a:gradFill>
            <a:gsLst>
              <a:gs pos="100000">
                <a:schemeClr val="accent4">
                  <a:lumMod val="20000"/>
                  <a:lumOff val="80000"/>
                  <a:alpha val="80000"/>
                </a:schemeClr>
              </a:gs>
              <a:gs pos="25000">
                <a:srgbClr val="FA8C2B"/>
              </a:gs>
            </a:gsLst>
            <a:lin ang="0" scaled="0"/>
          </a:gradFill>
          <a:ln w="0">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3" name="矩形 12">
            <a:extLst>
              <a:ext uri="{FF2B5EF4-FFF2-40B4-BE49-F238E27FC236}">
                <a16:creationId xmlns:a16="http://schemas.microsoft.com/office/drawing/2014/main" id="{EFCD3494-7009-3182-9DA3-B6669792A719}"/>
              </a:ext>
            </a:extLst>
          </p:cNvPr>
          <p:cNvSpPr/>
          <p:nvPr/>
        </p:nvSpPr>
        <p:spPr>
          <a:xfrm>
            <a:off x="4476000" y="3791171"/>
            <a:ext cx="3240000" cy="2160000"/>
          </a:xfrm>
          <a:prstGeom prst="rect">
            <a:avLst/>
          </a:prstGeom>
          <a:solidFill>
            <a:srgbClr val="FA8C2B"/>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6" name="矩形 25">
            <a:extLst>
              <a:ext uri="{FF2B5EF4-FFF2-40B4-BE49-F238E27FC236}">
                <a16:creationId xmlns:a16="http://schemas.microsoft.com/office/drawing/2014/main" id="{71A11F2F-FA97-4704-325D-412906FEDEA7}"/>
              </a:ext>
            </a:extLst>
          </p:cNvPr>
          <p:cNvSpPr/>
          <p:nvPr/>
        </p:nvSpPr>
        <p:spPr>
          <a:xfrm>
            <a:off x="8256888" y="2245379"/>
            <a:ext cx="2391104" cy="1109086"/>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zh-CN" altLang="en-US" sz="1400" b="0" i="0" u="none" strike="noStrike" kern="1200" cap="none" spc="0" normalizeH="0" baseline="0" noProof="0" dirty="0">
                <a:ln>
                  <a:noFill/>
                </a:ln>
                <a:solidFill>
                  <a:schemeClr val="tx1">
                    <a:lumMod val="75000"/>
                    <a:lumOff val="25000"/>
                  </a:schemeClr>
                </a:solidFill>
                <a:effectLst/>
                <a:uLnTx/>
                <a:uFillTx/>
                <a:latin typeface="思源黑体 CN Regular" panose="020B0500000000000000" pitchFamily="34" charset="-122"/>
                <a:ea typeface="思源黑体 CN Regular" panose="020B0500000000000000" pitchFamily="34" charset="-122"/>
                <a:sym typeface="Arial" panose="020B0604020202020204" pitchFamily="34" charset="0"/>
              </a:rPr>
              <a:t>作为中国教育部直属高校，通过部省共建，中山大学已经成为一所国内一流、国际知名的现代综合性大学。</a:t>
            </a:r>
          </a:p>
        </p:txBody>
      </p:sp>
      <p:sp>
        <p:nvSpPr>
          <p:cNvPr id="27" name="文本框 69">
            <a:extLst>
              <a:ext uri="{FF2B5EF4-FFF2-40B4-BE49-F238E27FC236}">
                <a16:creationId xmlns:a16="http://schemas.microsoft.com/office/drawing/2014/main" id="{236B23D1-A0E4-28C4-2898-FA223F34E5E2}"/>
              </a:ext>
            </a:extLst>
          </p:cNvPr>
          <p:cNvSpPr txBox="1"/>
          <p:nvPr/>
        </p:nvSpPr>
        <p:spPr>
          <a:xfrm>
            <a:off x="8611858" y="1699487"/>
            <a:ext cx="1681161" cy="400110"/>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000" b="1" i="0" u="none" strike="noStrike" kern="1200" cap="none" spc="0" normalizeH="0" baseline="0" noProof="0" dirty="0">
                <a:ln>
                  <a:noFill/>
                </a:ln>
                <a:solidFill>
                  <a:schemeClr val="tx1">
                    <a:lumMod val="75000"/>
                    <a:lumOff val="25000"/>
                  </a:schemeClr>
                </a:solidFill>
                <a:effectLst/>
                <a:uLnTx/>
                <a:uFillTx/>
                <a:latin typeface="思源黑体 CN Medium" panose="020B0600000000000000" pitchFamily="34" charset="-122"/>
                <a:ea typeface="思源黑体 CN Medium" panose="020B0600000000000000" pitchFamily="34" charset="-122"/>
              </a:rPr>
              <a:t>添加关键词</a:t>
            </a:r>
          </a:p>
        </p:txBody>
      </p:sp>
      <p:sp>
        <p:nvSpPr>
          <p:cNvPr id="39" name="矩形 38">
            <a:extLst>
              <a:ext uri="{FF2B5EF4-FFF2-40B4-BE49-F238E27FC236}">
                <a16:creationId xmlns:a16="http://schemas.microsoft.com/office/drawing/2014/main" id="{FFDE1008-38B2-E1D7-2C4D-FC60EE78E076}"/>
              </a:ext>
            </a:extLst>
          </p:cNvPr>
          <p:cNvSpPr/>
          <p:nvPr/>
        </p:nvSpPr>
        <p:spPr>
          <a:xfrm>
            <a:off x="1544008" y="4589574"/>
            <a:ext cx="2391104" cy="1108380"/>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20000"/>
              </a:lnSpc>
              <a:defRPr/>
            </a:pPr>
            <a:r>
              <a:rPr lang="zh-CN" altLang="en-US" sz="1400" dirty="0">
                <a:solidFill>
                  <a:schemeClr val="bg1"/>
                </a:solidFill>
                <a:latin typeface="思源黑体 CN Regular" panose="020B0500000000000000" pitchFamily="34" charset="-122"/>
                <a:ea typeface="思源黑体 CN Regular" panose="020B0500000000000000" pitchFamily="34" charset="-122"/>
                <a:sym typeface="Arial" panose="020B0604020202020204" pitchFamily="34" charset="0"/>
              </a:rPr>
              <a:t>中山大学现由广州校区、珠海校区、深圳校区三个校区、五个校园及十家附属医院组成。</a:t>
            </a:r>
          </a:p>
        </p:txBody>
      </p:sp>
      <p:sp>
        <p:nvSpPr>
          <p:cNvPr id="40" name="文本框 69">
            <a:extLst>
              <a:ext uri="{FF2B5EF4-FFF2-40B4-BE49-F238E27FC236}">
                <a16:creationId xmlns:a16="http://schemas.microsoft.com/office/drawing/2014/main" id="{FA177958-7F9B-E4EB-ACED-80BB024D765A}"/>
              </a:ext>
            </a:extLst>
          </p:cNvPr>
          <p:cNvSpPr txBox="1"/>
          <p:nvPr/>
        </p:nvSpPr>
        <p:spPr>
          <a:xfrm>
            <a:off x="1898978" y="4043682"/>
            <a:ext cx="1681161" cy="400110"/>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000" b="1" i="0" u="none" strike="noStrike" kern="1200" cap="none" spc="0" normalizeH="0" baseline="0" noProof="0" dirty="0">
                <a:ln>
                  <a:noFill/>
                </a:ln>
                <a:solidFill>
                  <a:schemeClr val="bg1"/>
                </a:solidFill>
                <a:effectLst/>
                <a:uLnTx/>
                <a:uFillTx/>
                <a:latin typeface="思源黑体 CN Medium" panose="020B0600000000000000" pitchFamily="34" charset="-122"/>
                <a:ea typeface="思源黑体 CN Medium" panose="020B0600000000000000" pitchFamily="34" charset="-122"/>
              </a:rPr>
              <a:t>添加关键词</a:t>
            </a:r>
          </a:p>
        </p:txBody>
      </p:sp>
      <p:sp>
        <p:nvSpPr>
          <p:cNvPr id="42" name="矩形 41">
            <a:extLst>
              <a:ext uri="{FF2B5EF4-FFF2-40B4-BE49-F238E27FC236}">
                <a16:creationId xmlns:a16="http://schemas.microsoft.com/office/drawing/2014/main" id="{D6BF1D0F-EF99-E090-50A2-B5735BCAB0F7}"/>
              </a:ext>
            </a:extLst>
          </p:cNvPr>
          <p:cNvSpPr/>
          <p:nvPr/>
        </p:nvSpPr>
        <p:spPr>
          <a:xfrm>
            <a:off x="4900448" y="4589574"/>
            <a:ext cx="2391104" cy="1109086"/>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schemeClr val="bg1"/>
                </a:solidFill>
                <a:effectLst/>
                <a:uLnTx/>
                <a:uFillTx/>
                <a:latin typeface="思源黑体 CN Regular" panose="020B0500000000000000" pitchFamily="34" charset="-122"/>
                <a:ea typeface="思源黑体 CN Regular" panose="020B0500000000000000" pitchFamily="34" charset="-122"/>
                <a:sym typeface="Arial" panose="020B0604020202020204" pitchFamily="34" charset="0"/>
              </a:rPr>
              <a:t>1924</a:t>
            </a:r>
            <a:r>
              <a:rPr kumimoji="0" lang="zh-CN" altLang="en-US" sz="1400" b="0" i="0" u="none" strike="noStrike" kern="1200" cap="none" spc="0" normalizeH="0" baseline="0" noProof="0" dirty="0">
                <a:ln>
                  <a:noFill/>
                </a:ln>
                <a:solidFill>
                  <a:schemeClr val="bg1"/>
                </a:solidFill>
                <a:effectLst/>
                <a:uLnTx/>
                <a:uFillTx/>
                <a:latin typeface="思源黑体 CN Regular" panose="020B0500000000000000" pitchFamily="34" charset="-122"/>
                <a:ea typeface="思源黑体 CN Regular" panose="020B0500000000000000" pitchFamily="34" charset="-122"/>
                <a:sym typeface="Arial" panose="020B0604020202020204" pitchFamily="34" charset="0"/>
              </a:rPr>
              <a:t>年，孙中山先生亲手将广州地区实行近代高等教育模式的多所学校整合创立国立广东大学。</a:t>
            </a:r>
          </a:p>
        </p:txBody>
      </p:sp>
      <p:sp>
        <p:nvSpPr>
          <p:cNvPr id="43" name="文本框 69">
            <a:extLst>
              <a:ext uri="{FF2B5EF4-FFF2-40B4-BE49-F238E27FC236}">
                <a16:creationId xmlns:a16="http://schemas.microsoft.com/office/drawing/2014/main" id="{A15D3862-8C0E-DD48-2B9E-F312F379775F}"/>
              </a:ext>
            </a:extLst>
          </p:cNvPr>
          <p:cNvSpPr txBox="1"/>
          <p:nvPr/>
        </p:nvSpPr>
        <p:spPr>
          <a:xfrm>
            <a:off x="5255418" y="4043682"/>
            <a:ext cx="1681161" cy="400110"/>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000" b="1" i="0" u="none" strike="noStrike" kern="1200" cap="none" spc="0" normalizeH="0" baseline="0" noProof="0" dirty="0">
                <a:ln>
                  <a:noFill/>
                </a:ln>
                <a:solidFill>
                  <a:schemeClr val="bg1"/>
                </a:solidFill>
                <a:effectLst/>
                <a:uLnTx/>
                <a:uFillTx/>
                <a:latin typeface="思源黑体 CN Medium" panose="020B0600000000000000" pitchFamily="34" charset="-122"/>
                <a:ea typeface="思源黑体 CN Medium" panose="020B0600000000000000" pitchFamily="34" charset="-122"/>
              </a:rPr>
              <a:t>添加关键词</a:t>
            </a:r>
          </a:p>
        </p:txBody>
      </p:sp>
      <p:pic>
        <p:nvPicPr>
          <p:cNvPr id="8" name="图片 7" descr="建筑的摆设布局&#10;&#10;描述已自动生成">
            <a:extLst>
              <a:ext uri="{FF2B5EF4-FFF2-40B4-BE49-F238E27FC236}">
                <a16:creationId xmlns:a16="http://schemas.microsoft.com/office/drawing/2014/main" id="{50B33211-CBFA-46B2-B469-59EC4753C46C}"/>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colorTemperature colorTemp="11200"/>
                    </a14:imgEffect>
                  </a14:imgLayer>
                </a14:imgProps>
              </a:ext>
              <a:ext uri="{28A0092B-C50C-407E-A947-70E740481C1C}">
                <a14:useLocalDpi xmlns:a14="http://schemas.microsoft.com/office/drawing/2010/main"/>
              </a:ext>
            </a:extLst>
          </a:blip>
          <a:srcRect r="-136"/>
          <a:stretch/>
        </p:blipFill>
        <p:spPr>
          <a:xfrm>
            <a:off x="7832440" y="3791171"/>
            <a:ext cx="3240000" cy="2160000"/>
          </a:xfrm>
          <a:prstGeom prst="rect">
            <a:avLst/>
          </a:prstGeom>
        </p:spPr>
      </p:pic>
    </p:spTree>
    <p:extLst>
      <p:ext uri="{BB962C8B-B14F-4D97-AF65-F5344CB8AC3E}">
        <p14:creationId xmlns:p14="http://schemas.microsoft.com/office/powerpoint/2010/main" val="32195570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任意多边形: 形状 32">
            <a:extLst>
              <a:ext uri="{FF2B5EF4-FFF2-40B4-BE49-F238E27FC236}">
                <a16:creationId xmlns:a16="http://schemas.microsoft.com/office/drawing/2014/main" id="{2FCD13CC-DBA1-6827-6857-A1873C9C9BD3}"/>
              </a:ext>
            </a:extLst>
          </p:cNvPr>
          <p:cNvSpPr/>
          <p:nvPr/>
        </p:nvSpPr>
        <p:spPr>
          <a:xfrm>
            <a:off x="1" y="2698259"/>
            <a:ext cx="12191999" cy="2168275"/>
          </a:xfrm>
          <a:custGeom>
            <a:avLst/>
            <a:gdLst>
              <a:gd name="connsiteX0" fmla="*/ 12191999 w 12191999"/>
              <a:gd name="connsiteY0" fmla="*/ 0 h 3119483"/>
              <a:gd name="connsiteX1" fmla="*/ 12191999 w 12191999"/>
              <a:gd name="connsiteY1" fmla="*/ 3119483 h 3119483"/>
              <a:gd name="connsiteX2" fmla="*/ 11490314 w 12191999"/>
              <a:gd name="connsiteY2" fmla="*/ 2967040 h 3119483"/>
              <a:gd name="connsiteX3" fmla="*/ 6095995 w 12191999"/>
              <a:gd name="connsiteY3" fmla="*/ 2473922 h 3119483"/>
              <a:gd name="connsiteX4" fmla="*/ 701676 w 12191999"/>
              <a:gd name="connsiteY4" fmla="*/ 2967040 h 3119483"/>
              <a:gd name="connsiteX5" fmla="*/ 0 w 12191999"/>
              <a:gd name="connsiteY5" fmla="*/ 3119481 h 3119483"/>
              <a:gd name="connsiteX6" fmla="*/ 0 w 12191999"/>
              <a:gd name="connsiteY6" fmla="*/ 2 h 3119483"/>
              <a:gd name="connsiteX7" fmla="*/ 701676 w 12191999"/>
              <a:gd name="connsiteY7" fmla="*/ 152443 h 3119483"/>
              <a:gd name="connsiteX8" fmla="*/ 6095995 w 12191999"/>
              <a:gd name="connsiteY8" fmla="*/ 645561 h 3119483"/>
              <a:gd name="connsiteX9" fmla="*/ 11490314 w 12191999"/>
              <a:gd name="connsiteY9" fmla="*/ 152443 h 3119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1999" h="3119483">
                <a:moveTo>
                  <a:pt x="12191999" y="0"/>
                </a:moveTo>
                <a:lnTo>
                  <a:pt x="12191999" y="3119483"/>
                </a:lnTo>
                <a:lnTo>
                  <a:pt x="11490314" y="2967040"/>
                </a:lnTo>
                <a:cubicBezTo>
                  <a:pt x="9901804" y="2653335"/>
                  <a:pt x="8059906" y="2473922"/>
                  <a:pt x="6095995" y="2473922"/>
                </a:cubicBezTo>
                <a:cubicBezTo>
                  <a:pt x="4132085" y="2473922"/>
                  <a:pt x="2290187" y="2653335"/>
                  <a:pt x="701676" y="2967040"/>
                </a:cubicBezTo>
                <a:lnTo>
                  <a:pt x="0" y="3119481"/>
                </a:lnTo>
                <a:lnTo>
                  <a:pt x="0" y="2"/>
                </a:lnTo>
                <a:lnTo>
                  <a:pt x="701676" y="152443"/>
                </a:lnTo>
                <a:cubicBezTo>
                  <a:pt x="2290187" y="466149"/>
                  <a:pt x="4132085" y="645561"/>
                  <a:pt x="6095995" y="645561"/>
                </a:cubicBezTo>
                <a:cubicBezTo>
                  <a:pt x="8059906" y="645561"/>
                  <a:pt x="9901804" y="466149"/>
                  <a:pt x="11490314" y="152443"/>
                </a:cubicBezTo>
                <a:close/>
              </a:path>
            </a:pathLst>
          </a:custGeom>
          <a:gradFill>
            <a:gsLst>
              <a:gs pos="75000">
                <a:srgbClr val="FA8C2B"/>
              </a:gs>
              <a:gs pos="25000">
                <a:srgbClr val="FA8C2B"/>
              </a:gs>
              <a:gs pos="50000">
                <a:srgbClr val="FA9A45"/>
              </a:gs>
              <a:gs pos="0">
                <a:schemeClr val="accent4">
                  <a:lumMod val="20000"/>
                  <a:lumOff val="80000"/>
                  <a:alpha val="90000"/>
                </a:schemeClr>
              </a:gs>
              <a:gs pos="100000">
                <a:schemeClr val="accent4">
                  <a:lumMod val="20000"/>
                  <a:lumOff val="80000"/>
                  <a:alpha val="9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0" name="文本框 9">
            <a:extLst>
              <a:ext uri="{FF2B5EF4-FFF2-40B4-BE49-F238E27FC236}">
                <a16:creationId xmlns:a16="http://schemas.microsoft.com/office/drawing/2014/main" id="{A30ED13A-9FBD-A3C4-BE9F-273C5B6A2585}"/>
              </a:ext>
            </a:extLst>
          </p:cNvPr>
          <p:cNvSpPr txBox="1"/>
          <p:nvPr/>
        </p:nvSpPr>
        <p:spPr>
          <a:xfrm>
            <a:off x="5105979" y="1591924"/>
            <a:ext cx="1980029" cy="1862048"/>
          </a:xfrm>
          <a:prstGeom prst="rect">
            <a:avLst/>
          </a:prstGeom>
          <a:noFill/>
        </p:spPr>
        <p:txBody>
          <a:bodyPr wrap="none" rtlCol="0">
            <a:spAutoFit/>
          </a:bodyPr>
          <a:lstStyle/>
          <a:p>
            <a:r>
              <a:rPr lang="en-US" altLang="zh-CN" sz="11500" dirty="0">
                <a:gradFill>
                  <a:gsLst>
                    <a:gs pos="21000">
                      <a:srgbClr val="FA8C2B"/>
                    </a:gs>
                    <a:gs pos="88000">
                      <a:schemeClr val="accent4">
                        <a:lumMod val="20000"/>
                        <a:lumOff val="80000"/>
                        <a:alpha val="0"/>
                      </a:schemeClr>
                    </a:gs>
                  </a:gsLst>
                  <a:lin ang="5400000" scaled="1"/>
                </a:gradFill>
                <a:latin typeface="思源黑体 CN Heavy" panose="020B0A00000000000000" pitchFamily="34" charset="-122"/>
                <a:ea typeface="思源黑体 CN Heavy" panose="020B0A00000000000000" pitchFamily="34" charset="-122"/>
              </a:rPr>
              <a:t>03</a:t>
            </a:r>
            <a:endParaRPr lang="zh-CN" altLang="en-US" sz="11500" dirty="0">
              <a:gradFill>
                <a:gsLst>
                  <a:gs pos="21000">
                    <a:srgbClr val="FA8C2B"/>
                  </a:gs>
                  <a:gs pos="88000">
                    <a:schemeClr val="accent4">
                      <a:lumMod val="20000"/>
                      <a:lumOff val="80000"/>
                      <a:alpha val="0"/>
                    </a:schemeClr>
                  </a:gs>
                </a:gsLst>
                <a:lin ang="5400000" scaled="1"/>
              </a:gradFill>
              <a:latin typeface="思源黑体 CN Heavy" panose="020B0A00000000000000" pitchFamily="34" charset="-122"/>
              <a:ea typeface="思源黑体 CN Heavy" panose="020B0A00000000000000" pitchFamily="34" charset="-122"/>
            </a:endParaRPr>
          </a:p>
        </p:txBody>
      </p:sp>
      <p:sp>
        <p:nvSpPr>
          <p:cNvPr id="4" name="任意多边形: 形状 3">
            <a:extLst>
              <a:ext uri="{FF2B5EF4-FFF2-40B4-BE49-F238E27FC236}">
                <a16:creationId xmlns:a16="http://schemas.microsoft.com/office/drawing/2014/main" id="{03342CD1-4602-9A63-CE0F-2F8471868CD6}"/>
              </a:ext>
            </a:extLst>
          </p:cNvPr>
          <p:cNvSpPr>
            <a:spLocks noGrp="1" noRot="1" noMove="1" noResize="1" noEditPoints="1" noAdjustHandles="1" noChangeArrowheads="1" noChangeShapeType="1"/>
          </p:cNvSpPr>
          <p:nvPr/>
        </p:nvSpPr>
        <p:spPr>
          <a:xfrm>
            <a:off x="-1068139" y="6289009"/>
            <a:ext cx="14328271" cy="1443530"/>
          </a:xfrm>
          <a:custGeom>
            <a:avLst/>
            <a:gdLst>
              <a:gd name="connsiteX0" fmla="*/ 10428513 w 20857027"/>
              <a:gd name="connsiteY0" fmla="*/ 0 h 3381625"/>
              <a:gd name="connsiteX1" fmla="*/ 20463076 w 20857027"/>
              <a:gd name="connsiteY1" fmla="*/ 3089003 h 3381625"/>
              <a:gd name="connsiteX2" fmla="*/ 20857027 w 20857027"/>
              <a:gd name="connsiteY2" fmla="*/ 3381625 h 3381625"/>
              <a:gd name="connsiteX3" fmla="*/ 0 w 20857027"/>
              <a:gd name="connsiteY3" fmla="*/ 3381625 h 3381625"/>
              <a:gd name="connsiteX4" fmla="*/ 393950 w 20857027"/>
              <a:gd name="connsiteY4" fmla="*/ 3089003 h 3381625"/>
              <a:gd name="connsiteX5" fmla="*/ 10428513 w 20857027"/>
              <a:gd name="connsiteY5" fmla="*/ 0 h 3381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857027" h="3381625">
                <a:moveTo>
                  <a:pt x="10428513" y="0"/>
                </a:moveTo>
                <a:cubicBezTo>
                  <a:pt x="14240216" y="0"/>
                  <a:pt x="17736172" y="1159238"/>
                  <a:pt x="20463076" y="3089003"/>
                </a:cubicBezTo>
                <a:lnTo>
                  <a:pt x="20857027" y="3381625"/>
                </a:lnTo>
                <a:lnTo>
                  <a:pt x="0" y="3381625"/>
                </a:lnTo>
                <a:lnTo>
                  <a:pt x="393950" y="3089003"/>
                </a:lnTo>
                <a:cubicBezTo>
                  <a:pt x="3120854" y="1159238"/>
                  <a:pt x="6616810" y="0"/>
                  <a:pt x="10428513" y="0"/>
                </a:cubicBezTo>
                <a:close/>
              </a:path>
            </a:pathLst>
          </a:custGeom>
          <a:solidFill>
            <a:schemeClr val="accent4">
              <a:lumMod val="40000"/>
              <a:lumOff val="60000"/>
            </a:schemeClr>
          </a:solidFill>
          <a:ln>
            <a:noFill/>
          </a:ln>
          <a:effectLst>
            <a:glow rad="635000">
              <a:schemeClr val="accent4">
                <a:lumMod val="20000"/>
                <a:lumOff val="80000"/>
                <a:alpha val="50000"/>
              </a:schemeClr>
            </a:glow>
            <a:softEdge rad="63500"/>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pic>
        <p:nvPicPr>
          <p:cNvPr id="6" name="图片 5" descr="图片包含 形状&#10;&#10;描述已自动生成">
            <a:extLst>
              <a:ext uri="{FF2B5EF4-FFF2-40B4-BE49-F238E27FC236}">
                <a16:creationId xmlns:a16="http://schemas.microsoft.com/office/drawing/2014/main" id="{8BC036E7-1AA3-0511-C05A-33FD728A182D}"/>
              </a:ext>
            </a:extLst>
          </p:cNvPr>
          <p:cNvPicPr>
            <a:picLocks noGrp="1" noRot="1" noMove="1" noResize="1" noEditPoints="1" noAdjustHandles="1" noChangeArrowheads="1" noChangeShapeType="1" noCrop="1"/>
          </p:cNvPicPr>
          <p:nvPr/>
        </p:nvPicPr>
        <p:blipFill>
          <a:blip r:embed="rId2" cstate="print">
            <a:extLst>
              <a:ext uri="{28A0092B-C50C-407E-A947-70E740481C1C}">
                <a14:useLocalDpi xmlns:a14="http://schemas.microsoft.com/office/drawing/2010/main"/>
              </a:ext>
            </a:extLst>
          </a:blip>
          <a:stretch>
            <a:fillRect/>
          </a:stretch>
        </p:blipFill>
        <p:spPr>
          <a:xfrm>
            <a:off x="2486011" y="5726012"/>
            <a:ext cx="7219973" cy="1125994"/>
          </a:xfrm>
          <a:prstGeom prst="rect">
            <a:avLst/>
          </a:prstGeom>
        </p:spPr>
      </p:pic>
      <p:sp>
        <p:nvSpPr>
          <p:cNvPr id="7" name="文本框 6">
            <a:extLst>
              <a:ext uri="{FF2B5EF4-FFF2-40B4-BE49-F238E27FC236}">
                <a16:creationId xmlns:a16="http://schemas.microsoft.com/office/drawing/2014/main" id="{F75B935E-0533-6218-85FD-2BF966EEB651}"/>
              </a:ext>
            </a:extLst>
          </p:cNvPr>
          <p:cNvSpPr txBox="1"/>
          <p:nvPr/>
        </p:nvSpPr>
        <p:spPr>
          <a:xfrm>
            <a:off x="3310617" y="2653195"/>
            <a:ext cx="5570756" cy="1015663"/>
          </a:xfrm>
          <a:prstGeom prst="rect">
            <a:avLst/>
          </a:prstGeom>
          <a:noFill/>
        </p:spPr>
        <p:txBody>
          <a:bodyPr wrap="none" rtlCol="0">
            <a:spAutoFit/>
          </a:bodyPr>
          <a:lstStyle/>
          <a:p>
            <a:pPr algn="ctr"/>
            <a:r>
              <a:rPr lang="zh-CN" altLang="en-US" sz="6000" dirty="0">
                <a:solidFill>
                  <a:schemeClr val="tx1">
                    <a:lumMod val="75000"/>
                    <a:lumOff val="25000"/>
                  </a:schemeClr>
                </a:solidFill>
                <a:latin typeface="思源黑体 CN Heavy" panose="020B0A00000000000000" pitchFamily="34" charset="-122"/>
                <a:ea typeface="思源黑体 CN Heavy" panose="020B0A00000000000000" pitchFamily="34" charset="-122"/>
              </a:rPr>
              <a:t>请在此输入标题</a:t>
            </a:r>
          </a:p>
        </p:txBody>
      </p:sp>
      <p:pic>
        <p:nvPicPr>
          <p:cNvPr id="9" name="图形 8">
            <a:extLst>
              <a:ext uri="{FF2B5EF4-FFF2-40B4-BE49-F238E27FC236}">
                <a16:creationId xmlns:a16="http://schemas.microsoft.com/office/drawing/2014/main" id="{0F1259F3-5622-1AD8-3EBD-A3E8533C15F8}"/>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916964" y="360000"/>
            <a:ext cx="2358068" cy="678630"/>
          </a:xfrm>
          <a:prstGeom prst="rect">
            <a:avLst/>
          </a:prstGeom>
        </p:spPr>
      </p:pic>
      <p:sp>
        <p:nvSpPr>
          <p:cNvPr id="30" name="文本框 29">
            <a:extLst>
              <a:ext uri="{FF2B5EF4-FFF2-40B4-BE49-F238E27FC236}">
                <a16:creationId xmlns:a16="http://schemas.microsoft.com/office/drawing/2014/main" id="{05D31E24-9353-55D3-8552-4722E949600A}"/>
              </a:ext>
            </a:extLst>
          </p:cNvPr>
          <p:cNvSpPr txBox="1"/>
          <p:nvPr/>
        </p:nvSpPr>
        <p:spPr>
          <a:xfrm>
            <a:off x="2953411" y="3779930"/>
            <a:ext cx="6285164" cy="400110"/>
          </a:xfrm>
          <a:prstGeom prst="rect">
            <a:avLst/>
          </a:prstGeom>
          <a:noFill/>
        </p:spPr>
        <p:txBody>
          <a:bodyPr wrap="square" rtlCol="0">
            <a:spAutoFit/>
          </a:bodyPr>
          <a:lstStyle/>
          <a:p>
            <a:pPr algn="ctr"/>
            <a:r>
              <a:rPr lang="zh-CN" altLang="en-US" sz="2000" dirty="0">
                <a:solidFill>
                  <a:schemeClr val="tx1">
                    <a:lumMod val="75000"/>
                    <a:lumOff val="25000"/>
                  </a:schemeClr>
                </a:solidFill>
                <a:latin typeface="思源黑体 CN Regular" panose="020B0500000000000000" pitchFamily="34" charset="-122"/>
                <a:ea typeface="思源黑体 CN Regular" panose="020B0500000000000000" pitchFamily="34" charset="-122"/>
              </a:rPr>
              <a:t>输入简短的摘要或辅助性文字</a:t>
            </a:r>
            <a:r>
              <a:rPr lang="en-US" altLang="zh-CN" sz="2000" dirty="0">
                <a:solidFill>
                  <a:schemeClr val="tx1">
                    <a:lumMod val="75000"/>
                    <a:lumOff val="25000"/>
                  </a:schemeClr>
                </a:solidFill>
                <a:latin typeface="思源黑体 CN Regular" panose="020B0500000000000000" pitchFamily="34" charset="-122"/>
                <a:ea typeface="思源黑体 CN Regular" panose="020B0500000000000000" pitchFamily="34" charset="-122"/>
              </a:rPr>
              <a:t> </a:t>
            </a:r>
            <a:r>
              <a:rPr lang="zh-CN" altLang="en-US" sz="2000" dirty="0">
                <a:solidFill>
                  <a:schemeClr val="tx1">
                    <a:lumMod val="75000"/>
                    <a:lumOff val="25000"/>
                  </a:schemeClr>
                </a:solidFill>
                <a:latin typeface="思源黑体 CN Regular" panose="020B0500000000000000" pitchFamily="34" charset="-122"/>
                <a:ea typeface="思源黑体 CN Regular" panose="020B0500000000000000" pitchFamily="34" charset="-122"/>
              </a:rPr>
              <a:t>不宜过长</a:t>
            </a:r>
            <a:endParaRPr lang="en-US" altLang="zh-CN" sz="2000" dirty="0">
              <a:solidFill>
                <a:schemeClr val="tx1">
                  <a:lumMod val="75000"/>
                  <a:lumOff val="25000"/>
                </a:schemeClr>
              </a:solidFill>
              <a:latin typeface="思源黑体 CN Regular" panose="020B0500000000000000" pitchFamily="34" charset="-122"/>
              <a:ea typeface="思源黑体 CN Regular" panose="020B0500000000000000" pitchFamily="34" charset="-122"/>
            </a:endParaRPr>
          </a:p>
        </p:txBody>
      </p:sp>
    </p:spTree>
    <p:extLst>
      <p:ext uri="{BB962C8B-B14F-4D97-AF65-F5344CB8AC3E}">
        <p14:creationId xmlns:p14="http://schemas.microsoft.com/office/powerpoint/2010/main" val="5038874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矩形 27">
            <a:extLst>
              <a:ext uri="{FF2B5EF4-FFF2-40B4-BE49-F238E27FC236}">
                <a16:creationId xmlns:a16="http://schemas.microsoft.com/office/drawing/2014/main" id="{EFA87873-B62E-8488-29DE-7FB9244BE36B}"/>
              </a:ext>
            </a:extLst>
          </p:cNvPr>
          <p:cNvSpPr>
            <a:spLocks noGrp="1" noRot="1" noMove="1" noResize="1" noEditPoints="1" noAdjustHandles="1" noChangeArrowheads="1" noChangeShapeType="1"/>
          </p:cNvSpPr>
          <p:nvPr/>
        </p:nvSpPr>
        <p:spPr>
          <a:xfrm>
            <a:off x="5969034" y="1250950"/>
            <a:ext cx="262977" cy="5613181"/>
          </a:xfrm>
          <a:prstGeom prst="rect">
            <a:avLst/>
          </a:prstGeom>
          <a:gradFill>
            <a:gsLst>
              <a:gs pos="75000">
                <a:srgbClr val="FEDAA6">
                  <a:alpha val="75000"/>
                </a:srgbClr>
              </a:gs>
              <a:gs pos="29000">
                <a:srgbClr val="FA8C2B">
                  <a:alpha val="70000"/>
                </a:srgbClr>
              </a:gs>
              <a:gs pos="100000">
                <a:schemeClr val="accent4">
                  <a:lumMod val="20000"/>
                  <a:lumOff val="80000"/>
                  <a:alpha val="0"/>
                </a:schemeClr>
              </a:gs>
            </a:gsLst>
            <a:lin ang="16200000" scaled="0"/>
          </a:gra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4" name="任意多边形: 形状 43">
            <a:extLst>
              <a:ext uri="{FF2B5EF4-FFF2-40B4-BE49-F238E27FC236}">
                <a16:creationId xmlns:a16="http://schemas.microsoft.com/office/drawing/2014/main" id="{EA7FD259-D254-D635-56EF-8E03F85BCA7B}"/>
              </a:ext>
            </a:extLst>
          </p:cNvPr>
          <p:cNvSpPr/>
          <p:nvPr/>
        </p:nvSpPr>
        <p:spPr>
          <a:xfrm>
            <a:off x="-1068139" y="6648893"/>
            <a:ext cx="14328271" cy="413336"/>
          </a:xfrm>
          <a:custGeom>
            <a:avLst/>
            <a:gdLst>
              <a:gd name="connsiteX0" fmla="*/ 10428513 w 20857027"/>
              <a:gd name="connsiteY0" fmla="*/ 0 h 3381625"/>
              <a:gd name="connsiteX1" fmla="*/ 20463076 w 20857027"/>
              <a:gd name="connsiteY1" fmla="*/ 3089003 h 3381625"/>
              <a:gd name="connsiteX2" fmla="*/ 20857027 w 20857027"/>
              <a:gd name="connsiteY2" fmla="*/ 3381625 h 3381625"/>
              <a:gd name="connsiteX3" fmla="*/ 0 w 20857027"/>
              <a:gd name="connsiteY3" fmla="*/ 3381625 h 3381625"/>
              <a:gd name="connsiteX4" fmla="*/ 393950 w 20857027"/>
              <a:gd name="connsiteY4" fmla="*/ 3089003 h 3381625"/>
              <a:gd name="connsiteX5" fmla="*/ 10428513 w 20857027"/>
              <a:gd name="connsiteY5" fmla="*/ 0 h 3381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857027" h="3381625">
                <a:moveTo>
                  <a:pt x="10428513" y="0"/>
                </a:moveTo>
                <a:cubicBezTo>
                  <a:pt x="14240216" y="0"/>
                  <a:pt x="17736172" y="1159238"/>
                  <a:pt x="20463076" y="3089003"/>
                </a:cubicBezTo>
                <a:lnTo>
                  <a:pt x="20857027" y="3381625"/>
                </a:lnTo>
                <a:lnTo>
                  <a:pt x="0" y="3381625"/>
                </a:lnTo>
                <a:lnTo>
                  <a:pt x="393950" y="3089003"/>
                </a:lnTo>
                <a:cubicBezTo>
                  <a:pt x="3120854" y="1159238"/>
                  <a:pt x="6616810" y="0"/>
                  <a:pt x="10428513" y="0"/>
                </a:cubicBezTo>
                <a:close/>
              </a:path>
            </a:pathLst>
          </a:custGeom>
          <a:solidFill>
            <a:schemeClr val="accent4">
              <a:lumMod val="40000"/>
              <a:lumOff val="60000"/>
            </a:schemeClr>
          </a:solidFill>
          <a:ln>
            <a:noFill/>
          </a:ln>
          <a:effectLst>
            <a:glow rad="254000">
              <a:schemeClr val="accent4">
                <a:lumMod val="20000"/>
                <a:lumOff val="80000"/>
                <a:alpha val="50000"/>
              </a:schemeClr>
            </a:glow>
            <a:softEdge rad="63500"/>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pic>
        <p:nvPicPr>
          <p:cNvPr id="19" name="图形 18">
            <a:extLst>
              <a:ext uri="{FF2B5EF4-FFF2-40B4-BE49-F238E27FC236}">
                <a16:creationId xmlns:a16="http://schemas.microsoft.com/office/drawing/2014/main" id="{68F81AB2-9E94-6D68-B307-8552A322BCEC}"/>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032000" y="355599"/>
            <a:ext cx="1620000" cy="466221"/>
          </a:xfrm>
          <a:prstGeom prst="rect">
            <a:avLst/>
          </a:prstGeom>
        </p:spPr>
      </p:pic>
      <p:pic>
        <p:nvPicPr>
          <p:cNvPr id="2" name="图片 1" descr="图片包含 形状&#10;&#10;描述已自动生成">
            <a:extLst>
              <a:ext uri="{FF2B5EF4-FFF2-40B4-BE49-F238E27FC236}">
                <a16:creationId xmlns:a16="http://schemas.microsoft.com/office/drawing/2014/main" id="{B467C613-C3C1-8AF4-6A46-943F172F498A}"/>
              </a:ext>
            </a:extLst>
          </p:cNvPr>
          <p:cNvPicPr/>
          <p:nvPr/>
        </p:nvPicPr>
        <p:blipFill>
          <a:blip r:embed="rId5" cstate="print">
            <a:extLst>
              <a:ext uri="{28A0092B-C50C-407E-A947-70E740481C1C}">
                <a14:useLocalDpi xmlns:a14="http://schemas.microsoft.com/office/drawing/2010/main"/>
              </a:ext>
            </a:extLst>
          </a:blip>
          <a:stretch>
            <a:fillRect/>
          </a:stretch>
        </p:blipFill>
        <p:spPr>
          <a:xfrm>
            <a:off x="4367102" y="6318738"/>
            <a:ext cx="3457796" cy="539262"/>
          </a:xfrm>
          <a:prstGeom prst="rect">
            <a:avLst/>
          </a:prstGeom>
        </p:spPr>
      </p:pic>
      <p:grpSp>
        <p:nvGrpSpPr>
          <p:cNvPr id="3" name="组合 2">
            <a:extLst>
              <a:ext uri="{FF2B5EF4-FFF2-40B4-BE49-F238E27FC236}">
                <a16:creationId xmlns:a16="http://schemas.microsoft.com/office/drawing/2014/main" id="{4594E356-9C4D-078C-BD32-D3A19D447F5B}"/>
              </a:ext>
            </a:extLst>
          </p:cNvPr>
          <p:cNvGrpSpPr/>
          <p:nvPr/>
        </p:nvGrpSpPr>
        <p:grpSpPr>
          <a:xfrm>
            <a:off x="460744" y="-270000"/>
            <a:ext cx="3189024" cy="1342580"/>
            <a:chOff x="460744" y="-270000"/>
            <a:chExt cx="3189024" cy="1342580"/>
          </a:xfrm>
        </p:grpSpPr>
        <p:sp>
          <p:nvSpPr>
            <p:cNvPr id="4" name="矩形 3">
              <a:extLst>
                <a:ext uri="{FF2B5EF4-FFF2-40B4-BE49-F238E27FC236}">
                  <a16:creationId xmlns:a16="http://schemas.microsoft.com/office/drawing/2014/main" id="{0B9BB2A2-5C90-4144-67F3-541016685F18}"/>
                </a:ext>
              </a:extLst>
            </p:cNvPr>
            <p:cNvSpPr>
              <a:spLocks/>
            </p:cNvSpPr>
            <p:nvPr/>
          </p:nvSpPr>
          <p:spPr>
            <a:xfrm>
              <a:off x="540000" y="-270000"/>
              <a:ext cx="540000" cy="1080000"/>
            </a:xfrm>
            <a:prstGeom prst="rect">
              <a:avLst/>
            </a:prstGeom>
            <a:gradFill>
              <a:gsLst>
                <a:gs pos="0">
                  <a:srgbClr val="FA8C2B">
                    <a:alpha val="90000"/>
                  </a:srgbClr>
                </a:gs>
                <a:gs pos="100000">
                  <a:srgbClr val="FBA95F">
                    <a:alpha val="50000"/>
                  </a:srgbClr>
                </a:gs>
              </a:gsLst>
              <a:lin ang="0" scaled="0"/>
            </a:gra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 name="文本框 4">
              <a:extLst>
                <a:ext uri="{FF2B5EF4-FFF2-40B4-BE49-F238E27FC236}">
                  <a16:creationId xmlns:a16="http://schemas.microsoft.com/office/drawing/2014/main" id="{24928CA8-4B8D-B606-75AF-79C45224597A}"/>
                </a:ext>
              </a:extLst>
            </p:cNvPr>
            <p:cNvSpPr txBox="1"/>
            <p:nvPr/>
          </p:nvSpPr>
          <p:spPr>
            <a:xfrm>
              <a:off x="1002890" y="317677"/>
              <a:ext cx="2646878" cy="584775"/>
            </a:xfrm>
            <a:prstGeom prst="rect">
              <a:avLst/>
            </a:prstGeom>
            <a:noFill/>
          </p:spPr>
          <p:txBody>
            <a:bodyPr wrap="none" rtlCol="0">
              <a:spAutoFit/>
            </a:bodyPr>
            <a:lstStyle/>
            <a:p>
              <a:r>
                <a:rPr lang="zh-CN" altLang="en-US" sz="3200" dirty="0">
                  <a:solidFill>
                    <a:schemeClr val="tx1">
                      <a:lumMod val="75000"/>
                      <a:lumOff val="25000"/>
                    </a:schemeClr>
                  </a:solidFill>
                  <a:latin typeface="思源黑体 CN Heavy" panose="020B0A00000000000000" pitchFamily="34" charset="-122"/>
                  <a:ea typeface="思源黑体 CN Heavy" panose="020B0A00000000000000" pitchFamily="34" charset="-122"/>
                </a:rPr>
                <a:t>在此输入标题</a:t>
              </a:r>
            </a:p>
          </p:txBody>
        </p:sp>
        <p:sp>
          <p:nvSpPr>
            <p:cNvPr id="6" name="文本框 5">
              <a:extLst>
                <a:ext uri="{FF2B5EF4-FFF2-40B4-BE49-F238E27FC236}">
                  <a16:creationId xmlns:a16="http://schemas.microsoft.com/office/drawing/2014/main" id="{D2C79B63-37BB-C424-6B6B-AFCF559C0956}"/>
                </a:ext>
              </a:extLst>
            </p:cNvPr>
            <p:cNvSpPr txBox="1"/>
            <p:nvPr/>
          </p:nvSpPr>
          <p:spPr>
            <a:xfrm>
              <a:off x="460744" y="795581"/>
              <a:ext cx="2367280" cy="276999"/>
            </a:xfrm>
            <a:prstGeom prst="rect">
              <a:avLst/>
            </a:prstGeom>
            <a:noFill/>
          </p:spPr>
          <p:txBody>
            <a:bodyPr wrap="square" rtlCol="0">
              <a:spAutoFit/>
            </a:bodyPr>
            <a:lstStyle/>
            <a:p>
              <a:r>
                <a:rPr lang="en-US" altLang="zh-CN" sz="1200" dirty="0">
                  <a:solidFill>
                    <a:schemeClr val="bg1">
                      <a:lumMod val="65000"/>
                    </a:schemeClr>
                  </a:solidFill>
                  <a:latin typeface="思源黑体 CN Regular" panose="020B0500000000000000" pitchFamily="34" charset="-122"/>
                  <a:ea typeface="思源黑体 CN Regular" panose="020B0500000000000000" pitchFamily="34" charset="-122"/>
                </a:rPr>
                <a:t>Your Title Here Your Title Here</a:t>
              </a:r>
              <a:endParaRPr lang="zh-CN" altLang="en-US" sz="1200" dirty="0">
                <a:solidFill>
                  <a:schemeClr val="bg1">
                    <a:lumMod val="65000"/>
                  </a:schemeClr>
                </a:solidFill>
                <a:latin typeface="思源黑体 CN Regular" panose="020B0500000000000000" pitchFamily="34" charset="-122"/>
                <a:ea typeface="思源黑体 CN Regular" panose="020B0500000000000000" pitchFamily="34" charset="-122"/>
              </a:endParaRPr>
            </a:p>
          </p:txBody>
        </p:sp>
      </p:grpSp>
      <p:sp>
        <p:nvSpPr>
          <p:cNvPr id="21" name="文本框 20">
            <a:extLst>
              <a:ext uri="{FF2B5EF4-FFF2-40B4-BE49-F238E27FC236}">
                <a16:creationId xmlns:a16="http://schemas.microsoft.com/office/drawing/2014/main" id="{4CD3AE19-A33A-C0B5-5815-4C2CB940FF75}"/>
              </a:ext>
            </a:extLst>
          </p:cNvPr>
          <p:cNvSpPr txBox="1"/>
          <p:nvPr/>
        </p:nvSpPr>
        <p:spPr>
          <a:xfrm>
            <a:off x="5023004" y="3166420"/>
            <a:ext cx="824076" cy="338554"/>
          </a:xfrm>
          <a:prstGeom prst="rect">
            <a:avLst/>
          </a:prstGeom>
          <a:noFill/>
        </p:spPr>
        <p:txBody>
          <a:bodyPr wrap="square" rtlCol="0">
            <a:spAutoFit/>
          </a:bodyPr>
          <a:lstStyle/>
          <a:p>
            <a:pPr algn="ctr">
              <a:lnSpc>
                <a:spcPct val="100000"/>
              </a:lnSpc>
            </a:pPr>
            <a:r>
              <a:rPr lang="en-US" altLang="zh-CN" sz="1600" dirty="0">
                <a:solidFill>
                  <a:schemeClr val="tx1">
                    <a:lumMod val="75000"/>
                    <a:lumOff val="25000"/>
                  </a:schemeClr>
                </a:solidFill>
                <a:latin typeface="思源黑体 CN Heavy" panose="020B0A00000000000000" pitchFamily="34" charset="-122"/>
                <a:ea typeface="思源黑体 CN Heavy" panose="020B0A00000000000000" pitchFamily="34" charset="-122"/>
                <a:sym typeface="+mn-ea"/>
              </a:rPr>
              <a:t>2023</a:t>
            </a:r>
          </a:p>
        </p:txBody>
      </p:sp>
      <p:sp>
        <p:nvSpPr>
          <p:cNvPr id="25" name="文本框 24">
            <a:extLst>
              <a:ext uri="{FF2B5EF4-FFF2-40B4-BE49-F238E27FC236}">
                <a16:creationId xmlns:a16="http://schemas.microsoft.com/office/drawing/2014/main" id="{19529852-A1DE-CF72-8C73-9E7C92A4E464}"/>
              </a:ext>
            </a:extLst>
          </p:cNvPr>
          <p:cNvSpPr txBox="1"/>
          <p:nvPr/>
        </p:nvSpPr>
        <p:spPr>
          <a:xfrm>
            <a:off x="6452871" y="3405321"/>
            <a:ext cx="4291330" cy="954107"/>
          </a:xfrm>
          <a:prstGeom prst="rect">
            <a:avLst/>
          </a:prstGeom>
          <a:noFill/>
        </p:spPr>
        <p:txBody>
          <a:bodyPr wrap="square" rtlCol="0">
            <a:spAutoFit/>
          </a:bodyPr>
          <a:lstStyle/>
          <a:p>
            <a:pPr algn="just">
              <a:lnSpc>
                <a:spcPct val="100000"/>
              </a:lnSpc>
            </a:pPr>
            <a:r>
              <a:rPr lang="en-US" altLang="zh-CN" sz="1400" dirty="0">
                <a:solidFill>
                  <a:schemeClr val="bg1">
                    <a:lumMod val="50000"/>
                  </a:schemeClr>
                </a:solidFill>
                <a:latin typeface="思源黑体 CN Regular" panose="020B0500000000000000" pitchFamily="34" charset="-122"/>
                <a:ea typeface="思源黑体 CN Regular" panose="020B0500000000000000" pitchFamily="34" charset="-122"/>
                <a:cs typeface="字魂创中黑" panose="00000500000000000000" charset="-122"/>
                <a:sym typeface="+mn-lt"/>
              </a:rPr>
              <a:t>1924</a:t>
            </a:r>
            <a:r>
              <a:rPr lang="zh-CN" altLang="en-US" sz="1400" dirty="0">
                <a:solidFill>
                  <a:schemeClr val="bg1">
                    <a:lumMod val="50000"/>
                  </a:schemeClr>
                </a:solidFill>
                <a:latin typeface="思源黑体 CN Regular" panose="020B0500000000000000" pitchFamily="34" charset="-122"/>
                <a:ea typeface="思源黑体 CN Regular" panose="020B0500000000000000" pitchFamily="34" charset="-122"/>
                <a:cs typeface="字魂创中黑" panose="00000500000000000000" charset="-122"/>
                <a:sym typeface="+mn-lt"/>
              </a:rPr>
              <a:t>年，孙中山先生亲手将广州地区实行近代高等教育模式的多所学校整合创立国立广东大学。今日的中山大学，是一所综合性大学，正在向世界一流大学迈进，努力成为全球学术重镇。</a:t>
            </a:r>
          </a:p>
        </p:txBody>
      </p:sp>
      <p:sp>
        <p:nvSpPr>
          <p:cNvPr id="26" name="文本框 25">
            <a:extLst>
              <a:ext uri="{FF2B5EF4-FFF2-40B4-BE49-F238E27FC236}">
                <a16:creationId xmlns:a16="http://schemas.microsoft.com/office/drawing/2014/main" id="{4D48ED0D-61C1-72B6-023B-B6E2F3A8A447}"/>
              </a:ext>
            </a:extLst>
          </p:cNvPr>
          <p:cNvSpPr txBox="1"/>
          <p:nvPr/>
        </p:nvSpPr>
        <p:spPr>
          <a:xfrm>
            <a:off x="1278731" y="4890815"/>
            <a:ext cx="4469444" cy="954107"/>
          </a:xfrm>
          <a:prstGeom prst="rect">
            <a:avLst/>
          </a:prstGeom>
          <a:noFill/>
        </p:spPr>
        <p:txBody>
          <a:bodyPr wrap="square" rtlCol="0">
            <a:spAutoFit/>
          </a:bodyPr>
          <a:lstStyle/>
          <a:p>
            <a:pPr algn="r">
              <a:lnSpc>
                <a:spcPct val="100000"/>
              </a:lnSpc>
            </a:pPr>
            <a:r>
              <a:rPr lang="en-US" altLang="zh-CN" sz="1400" dirty="0">
                <a:solidFill>
                  <a:schemeClr val="bg1">
                    <a:lumMod val="50000"/>
                  </a:schemeClr>
                </a:solidFill>
                <a:latin typeface="思源黑体 CN Regular" panose="020B0500000000000000" pitchFamily="34" charset="-122"/>
                <a:ea typeface="思源黑体 CN Regular" panose="020B0500000000000000" pitchFamily="34" charset="-122"/>
                <a:cs typeface="字魂创中黑" panose="00000500000000000000" charset="-122"/>
                <a:sym typeface="+mn-lt"/>
              </a:rPr>
              <a:t>1924</a:t>
            </a:r>
            <a:r>
              <a:rPr lang="zh-CN" altLang="en-US" sz="1400" dirty="0">
                <a:solidFill>
                  <a:schemeClr val="bg1">
                    <a:lumMod val="50000"/>
                  </a:schemeClr>
                </a:solidFill>
                <a:latin typeface="思源黑体 CN Regular" panose="020B0500000000000000" pitchFamily="34" charset="-122"/>
                <a:ea typeface="思源黑体 CN Regular" panose="020B0500000000000000" pitchFamily="34" charset="-122"/>
                <a:cs typeface="字魂创中黑" panose="00000500000000000000" charset="-122"/>
                <a:sym typeface="+mn-lt"/>
              </a:rPr>
              <a:t>年，孙中山先生亲手将广州地区实行近代高等教育模式的多所学校整合创立国立广东大学。今日的中山大学，是一所综合性大学，正在向世界一流大学迈进，努力成为全球学术重镇。</a:t>
            </a:r>
          </a:p>
        </p:txBody>
      </p:sp>
      <p:sp>
        <p:nvSpPr>
          <p:cNvPr id="27" name="文本框 26">
            <a:extLst>
              <a:ext uri="{FF2B5EF4-FFF2-40B4-BE49-F238E27FC236}">
                <a16:creationId xmlns:a16="http://schemas.microsoft.com/office/drawing/2014/main" id="{70EA06F3-5E3B-67B3-9DFB-A476E9B3D143}"/>
              </a:ext>
            </a:extLst>
          </p:cNvPr>
          <p:cNvSpPr txBox="1"/>
          <p:nvPr/>
        </p:nvSpPr>
        <p:spPr>
          <a:xfrm>
            <a:off x="3195796" y="2095081"/>
            <a:ext cx="2552379" cy="738664"/>
          </a:xfrm>
          <a:prstGeom prst="rect">
            <a:avLst/>
          </a:prstGeom>
          <a:noFill/>
        </p:spPr>
        <p:txBody>
          <a:bodyPr wrap="square" rtlCol="0">
            <a:spAutoFit/>
          </a:bodyPr>
          <a:lstStyle/>
          <a:p>
            <a:pPr algn="r">
              <a:lnSpc>
                <a:spcPct val="100000"/>
              </a:lnSpc>
            </a:pPr>
            <a:r>
              <a:rPr lang="zh-CN" altLang="en-US" sz="1400" dirty="0">
                <a:solidFill>
                  <a:schemeClr val="bg1">
                    <a:lumMod val="50000"/>
                  </a:schemeClr>
                </a:solidFill>
                <a:latin typeface="思源黑体 CN Regular" panose="020B0500000000000000" pitchFamily="34" charset="-122"/>
                <a:ea typeface="思源黑体 CN Regular" panose="020B0500000000000000" pitchFamily="34" charset="-122"/>
                <a:cs typeface="字魂创中黑" panose="00000500000000000000" charset="-122"/>
                <a:sym typeface="+mn-lt"/>
              </a:rPr>
              <a:t>您可以根据需求调整文本框的大小、位置和页边距，文字内容不宜过多。</a:t>
            </a:r>
          </a:p>
        </p:txBody>
      </p:sp>
      <p:sp>
        <p:nvSpPr>
          <p:cNvPr id="29" name="矩形 28">
            <a:extLst>
              <a:ext uri="{FF2B5EF4-FFF2-40B4-BE49-F238E27FC236}">
                <a16:creationId xmlns:a16="http://schemas.microsoft.com/office/drawing/2014/main" id="{555858E9-5473-E400-A2DF-78F144D7F895}"/>
              </a:ext>
            </a:extLst>
          </p:cNvPr>
          <p:cNvSpPr>
            <a:spLocks/>
          </p:cNvSpPr>
          <p:nvPr/>
        </p:nvSpPr>
        <p:spPr>
          <a:xfrm>
            <a:off x="6121504" y="2212638"/>
            <a:ext cx="2310834" cy="503551"/>
          </a:xfrm>
          <a:prstGeom prst="rect">
            <a:avLst/>
          </a:prstGeom>
          <a:gradFill>
            <a:gsLst>
              <a:gs pos="0">
                <a:srgbClr val="FA8C2B">
                  <a:alpha val="90000"/>
                </a:srgbClr>
              </a:gs>
              <a:gs pos="100000">
                <a:srgbClr val="FBA95F">
                  <a:alpha val="70000"/>
                </a:srgbClr>
              </a:gs>
            </a:gsLst>
            <a:lin ang="0" scaled="0"/>
          </a:gra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latin typeface="思源黑体 CN Medium" panose="020B0600000000000000" pitchFamily="34" charset="-122"/>
                <a:ea typeface="思源黑体 CN Medium" panose="020B0600000000000000" pitchFamily="34" charset="-122"/>
              </a:rPr>
              <a:t>百年中大</a:t>
            </a:r>
          </a:p>
        </p:txBody>
      </p:sp>
      <p:sp>
        <p:nvSpPr>
          <p:cNvPr id="30" name="矩形 29">
            <a:extLst>
              <a:ext uri="{FF2B5EF4-FFF2-40B4-BE49-F238E27FC236}">
                <a16:creationId xmlns:a16="http://schemas.microsoft.com/office/drawing/2014/main" id="{B606BCD7-A41E-0447-E4E3-A1BAE95BA089}"/>
              </a:ext>
            </a:extLst>
          </p:cNvPr>
          <p:cNvSpPr>
            <a:spLocks/>
          </p:cNvSpPr>
          <p:nvPr/>
        </p:nvSpPr>
        <p:spPr>
          <a:xfrm>
            <a:off x="3768707" y="3627738"/>
            <a:ext cx="2310834" cy="503551"/>
          </a:xfrm>
          <a:prstGeom prst="rect">
            <a:avLst/>
          </a:prstGeom>
          <a:gradFill>
            <a:gsLst>
              <a:gs pos="0">
                <a:srgbClr val="FA8C2B">
                  <a:alpha val="90000"/>
                </a:srgbClr>
              </a:gs>
              <a:gs pos="100000">
                <a:srgbClr val="FBA95F">
                  <a:alpha val="70000"/>
                </a:srgbClr>
              </a:gs>
            </a:gsLst>
            <a:lin ang="10800000" scaled="0"/>
          </a:gra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latin typeface="思源黑体 CN Medium" panose="020B0600000000000000" pitchFamily="34" charset="-122"/>
                <a:ea typeface="思源黑体 CN Medium" panose="020B0600000000000000" pitchFamily="34" charset="-122"/>
              </a:rPr>
              <a:t>踔厉奋发</a:t>
            </a:r>
          </a:p>
        </p:txBody>
      </p:sp>
      <p:sp>
        <p:nvSpPr>
          <p:cNvPr id="31" name="矩形 30">
            <a:extLst>
              <a:ext uri="{FF2B5EF4-FFF2-40B4-BE49-F238E27FC236}">
                <a16:creationId xmlns:a16="http://schemas.microsoft.com/office/drawing/2014/main" id="{9FDA3580-6AC0-9EF0-A682-2E1E60E519AD}"/>
              </a:ext>
            </a:extLst>
          </p:cNvPr>
          <p:cNvSpPr>
            <a:spLocks/>
          </p:cNvSpPr>
          <p:nvPr/>
        </p:nvSpPr>
        <p:spPr>
          <a:xfrm>
            <a:off x="6121504" y="5116094"/>
            <a:ext cx="2310834" cy="503551"/>
          </a:xfrm>
          <a:prstGeom prst="rect">
            <a:avLst/>
          </a:prstGeom>
          <a:gradFill>
            <a:gsLst>
              <a:gs pos="0">
                <a:srgbClr val="FA8C2B">
                  <a:alpha val="90000"/>
                </a:srgbClr>
              </a:gs>
              <a:gs pos="100000">
                <a:srgbClr val="FBA95F">
                  <a:alpha val="70000"/>
                </a:srgbClr>
              </a:gs>
            </a:gsLst>
            <a:lin ang="0" scaled="0"/>
          </a:gra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latin typeface="思源黑体 CN Medium" panose="020B0600000000000000" pitchFamily="34" charset="-122"/>
                <a:ea typeface="思源黑体 CN Medium" panose="020B0600000000000000" pitchFamily="34" charset="-122"/>
              </a:rPr>
              <a:t>中山手创</a:t>
            </a:r>
          </a:p>
        </p:txBody>
      </p:sp>
      <p:sp>
        <p:nvSpPr>
          <p:cNvPr id="20" name="文本框 19">
            <a:extLst>
              <a:ext uri="{FF2B5EF4-FFF2-40B4-BE49-F238E27FC236}">
                <a16:creationId xmlns:a16="http://schemas.microsoft.com/office/drawing/2014/main" id="{8533FE76-1F70-7BC9-54AC-4803908941F9}"/>
              </a:ext>
            </a:extLst>
          </p:cNvPr>
          <p:cNvSpPr txBox="1"/>
          <p:nvPr/>
        </p:nvSpPr>
        <p:spPr>
          <a:xfrm>
            <a:off x="6343805" y="1755021"/>
            <a:ext cx="824076" cy="338554"/>
          </a:xfrm>
          <a:prstGeom prst="rect">
            <a:avLst/>
          </a:prstGeom>
          <a:noFill/>
        </p:spPr>
        <p:txBody>
          <a:bodyPr wrap="square" rtlCol="0">
            <a:spAutoFit/>
          </a:bodyPr>
          <a:lstStyle/>
          <a:p>
            <a:pPr algn="ctr">
              <a:lnSpc>
                <a:spcPct val="100000"/>
              </a:lnSpc>
            </a:pPr>
            <a:r>
              <a:rPr lang="en-US" altLang="zh-CN" sz="1600" dirty="0">
                <a:solidFill>
                  <a:schemeClr val="tx1">
                    <a:lumMod val="75000"/>
                    <a:lumOff val="25000"/>
                  </a:schemeClr>
                </a:solidFill>
                <a:latin typeface="思源黑体 CN Heavy" panose="020B0A00000000000000" pitchFamily="34" charset="-122"/>
                <a:ea typeface="思源黑体 CN Heavy" panose="020B0A00000000000000" pitchFamily="34" charset="-122"/>
                <a:sym typeface="+mn-ea"/>
              </a:rPr>
              <a:t>2024</a:t>
            </a:r>
          </a:p>
        </p:txBody>
      </p:sp>
      <p:sp>
        <p:nvSpPr>
          <p:cNvPr id="22" name="文本框 21">
            <a:extLst>
              <a:ext uri="{FF2B5EF4-FFF2-40B4-BE49-F238E27FC236}">
                <a16:creationId xmlns:a16="http://schemas.microsoft.com/office/drawing/2014/main" id="{27D44C8C-E606-5A72-7ED8-34DEDF1FFADE}"/>
              </a:ext>
            </a:extLst>
          </p:cNvPr>
          <p:cNvSpPr txBox="1"/>
          <p:nvPr/>
        </p:nvSpPr>
        <p:spPr>
          <a:xfrm>
            <a:off x="6343805" y="4640646"/>
            <a:ext cx="824076" cy="338554"/>
          </a:xfrm>
          <a:prstGeom prst="rect">
            <a:avLst/>
          </a:prstGeom>
          <a:noFill/>
        </p:spPr>
        <p:txBody>
          <a:bodyPr wrap="square" rtlCol="0">
            <a:spAutoFit/>
          </a:bodyPr>
          <a:lstStyle/>
          <a:p>
            <a:pPr algn="ctr">
              <a:lnSpc>
                <a:spcPct val="100000"/>
              </a:lnSpc>
            </a:pPr>
            <a:r>
              <a:rPr lang="en-US" altLang="zh-CN" sz="1600" dirty="0">
                <a:solidFill>
                  <a:schemeClr val="tx1">
                    <a:lumMod val="75000"/>
                    <a:lumOff val="25000"/>
                  </a:schemeClr>
                </a:solidFill>
                <a:latin typeface="思源黑体 CN Heavy" panose="020B0A00000000000000" pitchFamily="34" charset="-122"/>
                <a:ea typeface="思源黑体 CN Heavy" panose="020B0A00000000000000" pitchFamily="34" charset="-122"/>
                <a:sym typeface="+mn-ea"/>
              </a:rPr>
              <a:t>1924</a:t>
            </a:r>
          </a:p>
        </p:txBody>
      </p:sp>
      <p:cxnSp>
        <p:nvCxnSpPr>
          <p:cNvPr id="33" name="直接连接符 32">
            <a:extLst>
              <a:ext uri="{FF2B5EF4-FFF2-40B4-BE49-F238E27FC236}">
                <a16:creationId xmlns:a16="http://schemas.microsoft.com/office/drawing/2014/main" id="{360137DA-0034-B08A-44AA-91388DD49327}"/>
              </a:ext>
            </a:extLst>
          </p:cNvPr>
          <p:cNvCxnSpPr>
            <a:cxnSpLocks/>
          </p:cNvCxnSpPr>
          <p:nvPr/>
        </p:nvCxnSpPr>
        <p:spPr>
          <a:xfrm>
            <a:off x="6189236" y="2043113"/>
            <a:ext cx="816930" cy="0"/>
          </a:xfrm>
          <a:prstGeom prst="line">
            <a:avLst/>
          </a:prstGeom>
          <a:ln w="28575">
            <a:gradFill>
              <a:gsLst>
                <a:gs pos="0">
                  <a:schemeClr val="bg1">
                    <a:lumMod val="50000"/>
                  </a:schemeClr>
                </a:gs>
                <a:gs pos="100000">
                  <a:schemeClr val="bg1">
                    <a:lumMod val="75000"/>
                    <a:alpha val="40000"/>
                  </a:schemeClr>
                </a:gs>
              </a:gsLst>
              <a:lin ang="0" scaled="0"/>
            </a:gradFill>
          </a:ln>
        </p:spPr>
        <p:style>
          <a:lnRef idx="1">
            <a:schemeClr val="accent1"/>
          </a:lnRef>
          <a:fillRef idx="0">
            <a:schemeClr val="accent1"/>
          </a:fillRef>
          <a:effectRef idx="0">
            <a:schemeClr val="accent1"/>
          </a:effectRef>
          <a:fontRef idx="minor">
            <a:schemeClr val="tx1"/>
          </a:fontRef>
        </p:style>
      </p:cxnSp>
      <p:cxnSp>
        <p:nvCxnSpPr>
          <p:cNvPr id="36" name="直接连接符 35">
            <a:extLst>
              <a:ext uri="{FF2B5EF4-FFF2-40B4-BE49-F238E27FC236}">
                <a16:creationId xmlns:a16="http://schemas.microsoft.com/office/drawing/2014/main" id="{0BB84E18-BA0A-6504-BA58-1E848C30FC49}"/>
              </a:ext>
            </a:extLst>
          </p:cNvPr>
          <p:cNvCxnSpPr>
            <a:cxnSpLocks/>
          </p:cNvCxnSpPr>
          <p:nvPr/>
        </p:nvCxnSpPr>
        <p:spPr>
          <a:xfrm>
            <a:off x="6193469" y="4934479"/>
            <a:ext cx="816930" cy="0"/>
          </a:xfrm>
          <a:prstGeom prst="line">
            <a:avLst/>
          </a:prstGeom>
          <a:ln w="28575">
            <a:gradFill>
              <a:gsLst>
                <a:gs pos="0">
                  <a:schemeClr val="bg1">
                    <a:lumMod val="50000"/>
                  </a:schemeClr>
                </a:gs>
                <a:gs pos="100000">
                  <a:schemeClr val="bg1">
                    <a:lumMod val="75000"/>
                    <a:alpha val="40000"/>
                  </a:schemeClr>
                </a:gs>
              </a:gsLst>
              <a:lin ang="0" scaled="0"/>
            </a:gradFill>
          </a:ln>
        </p:spPr>
        <p:style>
          <a:lnRef idx="1">
            <a:schemeClr val="accent1"/>
          </a:lnRef>
          <a:fillRef idx="0">
            <a:schemeClr val="accent1"/>
          </a:fillRef>
          <a:effectRef idx="0">
            <a:schemeClr val="accent1"/>
          </a:effectRef>
          <a:fontRef idx="minor">
            <a:schemeClr val="tx1"/>
          </a:fontRef>
        </p:style>
      </p:cxnSp>
      <p:cxnSp>
        <p:nvCxnSpPr>
          <p:cNvPr id="37" name="直接连接符 36">
            <a:extLst>
              <a:ext uri="{FF2B5EF4-FFF2-40B4-BE49-F238E27FC236}">
                <a16:creationId xmlns:a16="http://schemas.microsoft.com/office/drawing/2014/main" id="{C764E5C7-5737-A89B-EC66-CB8B0322A386}"/>
              </a:ext>
            </a:extLst>
          </p:cNvPr>
          <p:cNvCxnSpPr>
            <a:cxnSpLocks/>
          </p:cNvCxnSpPr>
          <p:nvPr/>
        </p:nvCxnSpPr>
        <p:spPr>
          <a:xfrm>
            <a:off x="5181703" y="3459163"/>
            <a:ext cx="816930" cy="0"/>
          </a:xfrm>
          <a:prstGeom prst="line">
            <a:avLst/>
          </a:prstGeom>
          <a:ln w="28575">
            <a:gradFill>
              <a:gsLst>
                <a:gs pos="0">
                  <a:schemeClr val="bg1">
                    <a:lumMod val="50000"/>
                  </a:schemeClr>
                </a:gs>
                <a:gs pos="100000">
                  <a:schemeClr val="bg1">
                    <a:lumMod val="75000"/>
                    <a:alpha val="40000"/>
                  </a:schemeClr>
                </a:gs>
              </a:gsLst>
              <a:lin ang="1080000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827696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形 18">
            <a:extLst>
              <a:ext uri="{FF2B5EF4-FFF2-40B4-BE49-F238E27FC236}">
                <a16:creationId xmlns:a16="http://schemas.microsoft.com/office/drawing/2014/main" id="{68F81AB2-9E94-6D68-B307-8552A322BCEC}"/>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032000" y="355599"/>
            <a:ext cx="1620000" cy="466221"/>
          </a:xfrm>
          <a:prstGeom prst="rect">
            <a:avLst/>
          </a:prstGeom>
        </p:spPr>
      </p:pic>
      <p:grpSp>
        <p:nvGrpSpPr>
          <p:cNvPr id="3" name="组合 2">
            <a:extLst>
              <a:ext uri="{FF2B5EF4-FFF2-40B4-BE49-F238E27FC236}">
                <a16:creationId xmlns:a16="http://schemas.microsoft.com/office/drawing/2014/main" id="{4594E356-9C4D-078C-BD32-D3A19D447F5B}"/>
              </a:ext>
            </a:extLst>
          </p:cNvPr>
          <p:cNvGrpSpPr/>
          <p:nvPr/>
        </p:nvGrpSpPr>
        <p:grpSpPr>
          <a:xfrm>
            <a:off x="460744" y="-270000"/>
            <a:ext cx="3189024" cy="1342580"/>
            <a:chOff x="460744" y="-270000"/>
            <a:chExt cx="3189024" cy="1342580"/>
          </a:xfrm>
        </p:grpSpPr>
        <p:sp>
          <p:nvSpPr>
            <p:cNvPr id="4" name="矩形 3">
              <a:extLst>
                <a:ext uri="{FF2B5EF4-FFF2-40B4-BE49-F238E27FC236}">
                  <a16:creationId xmlns:a16="http://schemas.microsoft.com/office/drawing/2014/main" id="{0B9BB2A2-5C90-4144-67F3-541016685F18}"/>
                </a:ext>
              </a:extLst>
            </p:cNvPr>
            <p:cNvSpPr>
              <a:spLocks/>
            </p:cNvSpPr>
            <p:nvPr/>
          </p:nvSpPr>
          <p:spPr>
            <a:xfrm>
              <a:off x="540000" y="-270000"/>
              <a:ext cx="540000" cy="1080000"/>
            </a:xfrm>
            <a:prstGeom prst="rect">
              <a:avLst/>
            </a:prstGeom>
            <a:gradFill>
              <a:gsLst>
                <a:gs pos="0">
                  <a:srgbClr val="FA8C2B">
                    <a:alpha val="90000"/>
                  </a:srgbClr>
                </a:gs>
                <a:gs pos="100000">
                  <a:srgbClr val="FBA95F">
                    <a:alpha val="50000"/>
                  </a:srgbClr>
                </a:gs>
              </a:gsLst>
              <a:lin ang="0" scaled="0"/>
            </a:gra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 name="文本框 4">
              <a:extLst>
                <a:ext uri="{FF2B5EF4-FFF2-40B4-BE49-F238E27FC236}">
                  <a16:creationId xmlns:a16="http://schemas.microsoft.com/office/drawing/2014/main" id="{24928CA8-4B8D-B606-75AF-79C45224597A}"/>
                </a:ext>
              </a:extLst>
            </p:cNvPr>
            <p:cNvSpPr txBox="1"/>
            <p:nvPr/>
          </p:nvSpPr>
          <p:spPr>
            <a:xfrm>
              <a:off x="1002890" y="317677"/>
              <a:ext cx="2646878" cy="584775"/>
            </a:xfrm>
            <a:prstGeom prst="rect">
              <a:avLst/>
            </a:prstGeom>
            <a:noFill/>
          </p:spPr>
          <p:txBody>
            <a:bodyPr wrap="none" rtlCol="0">
              <a:spAutoFit/>
            </a:bodyPr>
            <a:lstStyle/>
            <a:p>
              <a:r>
                <a:rPr lang="zh-CN" altLang="en-US" sz="3200" dirty="0">
                  <a:solidFill>
                    <a:schemeClr val="tx1">
                      <a:lumMod val="75000"/>
                      <a:lumOff val="25000"/>
                    </a:schemeClr>
                  </a:solidFill>
                  <a:latin typeface="思源黑体 CN Heavy" panose="020B0A00000000000000" pitchFamily="34" charset="-122"/>
                  <a:ea typeface="思源黑体 CN Heavy" panose="020B0A00000000000000" pitchFamily="34" charset="-122"/>
                </a:rPr>
                <a:t>在此输入标题</a:t>
              </a:r>
            </a:p>
          </p:txBody>
        </p:sp>
        <p:sp>
          <p:nvSpPr>
            <p:cNvPr id="6" name="文本框 5">
              <a:extLst>
                <a:ext uri="{FF2B5EF4-FFF2-40B4-BE49-F238E27FC236}">
                  <a16:creationId xmlns:a16="http://schemas.microsoft.com/office/drawing/2014/main" id="{D2C79B63-37BB-C424-6B6B-AFCF559C0956}"/>
                </a:ext>
              </a:extLst>
            </p:cNvPr>
            <p:cNvSpPr txBox="1"/>
            <p:nvPr/>
          </p:nvSpPr>
          <p:spPr>
            <a:xfrm>
              <a:off x="460744" y="795581"/>
              <a:ext cx="2367280" cy="276999"/>
            </a:xfrm>
            <a:prstGeom prst="rect">
              <a:avLst/>
            </a:prstGeom>
            <a:noFill/>
          </p:spPr>
          <p:txBody>
            <a:bodyPr wrap="square" rtlCol="0">
              <a:spAutoFit/>
            </a:bodyPr>
            <a:lstStyle/>
            <a:p>
              <a:r>
                <a:rPr lang="en-US" altLang="zh-CN" sz="1200" dirty="0">
                  <a:solidFill>
                    <a:schemeClr val="bg1">
                      <a:lumMod val="65000"/>
                    </a:schemeClr>
                  </a:solidFill>
                  <a:latin typeface="思源黑体 CN Regular" panose="020B0500000000000000" pitchFamily="34" charset="-122"/>
                  <a:ea typeface="思源黑体 CN Regular" panose="020B0500000000000000" pitchFamily="34" charset="-122"/>
                </a:rPr>
                <a:t>Your Title Here Your Title Here</a:t>
              </a:r>
              <a:endParaRPr lang="zh-CN" altLang="en-US" sz="1200" dirty="0">
                <a:solidFill>
                  <a:schemeClr val="bg1">
                    <a:lumMod val="65000"/>
                  </a:schemeClr>
                </a:solidFill>
                <a:latin typeface="思源黑体 CN Regular" panose="020B0500000000000000" pitchFamily="34" charset="-122"/>
                <a:ea typeface="思源黑体 CN Regular" panose="020B0500000000000000" pitchFamily="34" charset="-122"/>
              </a:endParaRPr>
            </a:p>
          </p:txBody>
        </p:sp>
      </p:grpSp>
      <p:graphicFrame>
        <p:nvGraphicFramePr>
          <p:cNvPr id="7" name="图表 6">
            <a:extLst>
              <a:ext uri="{FF2B5EF4-FFF2-40B4-BE49-F238E27FC236}">
                <a16:creationId xmlns:a16="http://schemas.microsoft.com/office/drawing/2014/main" id="{5B981776-453F-6323-AD5C-ACEB8329F91D}"/>
              </a:ext>
            </a:extLst>
          </p:cNvPr>
          <p:cNvGraphicFramePr>
            <a:graphicFrameLocks/>
          </p:cNvGraphicFramePr>
          <p:nvPr>
            <p:extLst>
              <p:ext uri="{D42A27DB-BD31-4B8C-83A1-F6EECF244321}">
                <p14:modId xmlns:p14="http://schemas.microsoft.com/office/powerpoint/2010/main" val="1022400021"/>
              </p:ext>
            </p:extLst>
          </p:nvPr>
        </p:nvGraphicFramePr>
        <p:xfrm>
          <a:off x="1137708" y="1634067"/>
          <a:ext cx="9916583" cy="3894666"/>
        </p:xfrm>
        <a:graphic>
          <a:graphicData uri="http://schemas.openxmlformats.org/drawingml/2006/chart">
            <c:chart xmlns:c="http://schemas.openxmlformats.org/drawingml/2006/chart" xmlns:r="http://schemas.openxmlformats.org/officeDocument/2006/relationships" r:id="rId4"/>
          </a:graphicData>
        </a:graphic>
      </p:graphicFrame>
      <p:sp>
        <p:nvSpPr>
          <p:cNvPr id="8" name="矩形 7">
            <a:extLst>
              <a:ext uri="{FF2B5EF4-FFF2-40B4-BE49-F238E27FC236}">
                <a16:creationId xmlns:a16="http://schemas.microsoft.com/office/drawing/2014/main" id="{49A97778-297C-4AFB-2877-CE80402E85D2}"/>
              </a:ext>
            </a:extLst>
          </p:cNvPr>
          <p:cNvSpPr/>
          <p:nvPr/>
        </p:nvSpPr>
        <p:spPr>
          <a:xfrm>
            <a:off x="0" y="5932967"/>
            <a:ext cx="12192000" cy="925033"/>
          </a:xfrm>
          <a:prstGeom prst="rect">
            <a:avLst/>
          </a:prstGeom>
          <a:solidFill>
            <a:srgbClr val="FA8C2B"/>
          </a:solidFill>
          <a:ln w="19050">
            <a:noFill/>
          </a:ln>
          <a:effectLst/>
        </p:spPr>
        <p:txBody>
          <a:bodyPr vert="horz" wrap="square" lIns="91440" tIns="45720" rIns="91440" bIns="45720" numCol="1" anchor="t" anchorCtr="0" compatLnSpc="1">
            <a:prstTxWarp prst="textNoShape">
              <a:avLst/>
            </a:prstTxWarp>
          </a:bodyPr>
          <a:lstStyle/>
          <a:p>
            <a:endParaRPr lang="zh-CN" altLang="en-US" sz="2400">
              <a:solidFill>
                <a:schemeClr val="bg1"/>
              </a:solidFill>
              <a:cs typeface="+mn-ea"/>
              <a:sym typeface="+mn-lt"/>
            </a:endParaRPr>
          </a:p>
        </p:txBody>
      </p:sp>
      <p:sp>
        <p:nvSpPr>
          <p:cNvPr id="9" name="1">
            <a:extLst>
              <a:ext uri="{FF2B5EF4-FFF2-40B4-BE49-F238E27FC236}">
                <a16:creationId xmlns:a16="http://schemas.microsoft.com/office/drawing/2014/main" id="{86460121-BEF9-E82C-DF0A-3C03FB26A022}"/>
              </a:ext>
            </a:extLst>
          </p:cNvPr>
          <p:cNvSpPr txBox="1">
            <a:spLocks noChangeArrowheads="1"/>
          </p:cNvSpPr>
          <p:nvPr/>
        </p:nvSpPr>
        <p:spPr bwMode="auto">
          <a:xfrm>
            <a:off x="1250460" y="6196133"/>
            <a:ext cx="9803831" cy="330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Arial" panose="020B0604020202020204" pitchFamily="34" charset="0"/>
                <a:ea typeface="微软雅黑" panose="020B0503020204020204" pitchFamily="34" charset="-122"/>
              </a:defRPr>
            </a:lvl1pPr>
            <a:lvl2pPr marL="742950" indent="-285750" defTabSz="1216025">
              <a:defRPr>
                <a:solidFill>
                  <a:schemeClr val="tx1"/>
                </a:solidFill>
                <a:latin typeface="Arial" panose="020B0604020202020204" pitchFamily="34" charset="0"/>
                <a:ea typeface="微软雅黑" panose="020B0503020204020204" pitchFamily="34" charset="-122"/>
              </a:defRPr>
            </a:lvl2pPr>
            <a:lvl3pPr marL="1143000" indent="-228600" defTabSz="1216025">
              <a:defRPr>
                <a:solidFill>
                  <a:schemeClr val="tx1"/>
                </a:solidFill>
                <a:latin typeface="Arial" panose="020B0604020202020204" pitchFamily="34" charset="0"/>
                <a:ea typeface="微软雅黑" panose="020B0503020204020204" pitchFamily="34" charset="-122"/>
              </a:defRPr>
            </a:lvl3pPr>
            <a:lvl4pPr marL="1600200" indent="-228600" defTabSz="1216025">
              <a:defRPr>
                <a:solidFill>
                  <a:schemeClr val="tx1"/>
                </a:solidFill>
                <a:latin typeface="Arial" panose="020B0604020202020204" pitchFamily="34" charset="0"/>
                <a:ea typeface="微软雅黑" panose="020B0503020204020204" pitchFamily="34" charset="-122"/>
              </a:defRPr>
            </a:lvl4pPr>
            <a:lvl5pPr marL="2057400" indent="-228600" defTabSz="1216025">
              <a:defRPr>
                <a:solidFill>
                  <a:schemeClr val="tx1"/>
                </a:solidFill>
                <a:latin typeface="Arial" panose="020B06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marL="0" marR="0" lvl="0" indent="0" algn="ctr" defTabSz="1216025" rtl="0" eaLnBrk="1" fontAlgn="auto" latinLnBrk="0" hangingPunct="1">
              <a:lnSpc>
                <a:spcPct val="150000"/>
              </a:lnSpc>
              <a:spcBef>
                <a:spcPts val="0"/>
              </a:spcBef>
              <a:spcAft>
                <a:spcPts val="0"/>
              </a:spcAft>
              <a:buClrTx/>
              <a:buSzTx/>
              <a:buFontTx/>
              <a:buNone/>
              <a:tabLst/>
              <a:defRPr/>
            </a:pPr>
            <a:r>
              <a:rPr kumimoji="0" lang="zh-CN" altLang="en-US" sz="1600" b="0" i="0" u="none" strike="noStrike" kern="1200" cap="none" spc="0" normalizeH="0" baseline="0" noProof="0" dirty="0">
                <a:ln>
                  <a:noFill/>
                </a:ln>
                <a:solidFill>
                  <a:prstClr val="white"/>
                </a:solidFill>
                <a:effectLst/>
                <a:uLnTx/>
                <a:uFillTx/>
                <a:latin typeface="思源黑体 CN Heavy" panose="020B0A00000000000000" pitchFamily="34" charset="-122"/>
                <a:ea typeface="思源黑体 CN Heavy" panose="020B0A00000000000000" pitchFamily="34" charset="-122"/>
                <a:cs typeface="+mn-ea"/>
                <a:sym typeface="+mn-lt"/>
              </a:rPr>
              <a:t>大型图表展示页 在此输入图表名称或简要描述图表内容  若文字较长  可选用较细的思源黑体</a:t>
            </a:r>
            <a:r>
              <a:rPr kumimoji="0" lang="en-US" altLang="zh-CN" sz="1600" b="0" i="0" u="none" strike="noStrike" kern="1200" cap="none" spc="0" normalizeH="0" baseline="0" noProof="0" dirty="0">
                <a:ln>
                  <a:noFill/>
                </a:ln>
                <a:solidFill>
                  <a:prstClr val="white"/>
                </a:solidFill>
                <a:effectLst/>
                <a:uLnTx/>
                <a:uFillTx/>
                <a:latin typeface="思源黑体 CN Heavy" panose="020B0A00000000000000" pitchFamily="34" charset="-122"/>
                <a:ea typeface="思源黑体 CN Heavy" panose="020B0A00000000000000" pitchFamily="34" charset="-122"/>
                <a:cs typeface="+mn-ea"/>
                <a:sym typeface="+mn-lt"/>
              </a:rPr>
              <a:t>M</a:t>
            </a:r>
            <a:r>
              <a:rPr lang="en-US" altLang="zh-CN" sz="1600" dirty="0" err="1">
                <a:solidFill>
                  <a:prstClr val="white"/>
                </a:solidFill>
                <a:latin typeface="思源黑体 CN Heavy" panose="020B0A00000000000000" pitchFamily="34" charset="-122"/>
                <a:ea typeface="思源黑体 CN Heavy" panose="020B0A00000000000000" pitchFamily="34" charset="-122"/>
                <a:cs typeface="+mn-ea"/>
                <a:sym typeface="+mn-lt"/>
              </a:rPr>
              <a:t>edium</a:t>
            </a:r>
            <a:r>
              <a:rPr lang="zh-CN" altLang="en-US" sz="1600" dirty="0">
                <a:solidFill>
                  <a:prstClr val="white"/>
                </a:solidFill>
                <a:latin typeface="思源黑体 CN Heavy" panose="020B0A00000000000000" pitchFamily="34" charset="-122"/>
                <a:ea typeface="思源黑体 CN Heavy" panose="020B0A00000000000000" pitchFamily="34" charset="-122"/>
                <a:cs typeface="+mn-ea"/>
                <a:sym typeface="+mn-lt"/>
              </a:rPr>
              <a:t>字体</a:t>
            </a:r>
            <a:endParaRPr kumimoji="0" lang="zh-CN" altLang="en-US" sz="1600" b="0" i="0" u="none" strike="noStrike" kern="1200" cap="none" spc="0" normalizeH="0" baseline="0" noProof="0" dirty="0">
              <a:ln>
                <a:noFill/>
              </a:ln>
              <a:solidFill>
                <a:prstClr val="white"/>
              </a:solidFill>
              <a:effectLst/>
              <a:uLnTx/>
              <a:uFillTx/>
              <a:latin typeface="思源黑体 CN Heavy" panose="020B0A00000000000000" pitchFamily="34" charset="-122"/>
              <a:ea typeface="思源黑体 CN Heavy" panose="020B0A00000000000000" pitchFamily="34" charset="-122"/>
              <a:cs typeface="+mn-ea"/>
              <a:sym typeface="+mn-lt"/>
            </a:endParaRPr>
          </a:p>
        </p:txBody>
      </p:sp>
    </p:spTree>
    <p:extLst>
      <p:ext uri="{BB962C8B-B14F-4D97-AF65-F5344CB8AC3E}">
        <p14:creationId xmlns:p14="http://schemas.microsoft.com/office/powerpoint/2010/main" val="21765707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组合 16">
            <a:extLst>
              <a:ext uri="{FF2B5EF4-FFF2-40B4-BE49-F238E27FC236}">
                <a16:creationId xmlns:a16="http://schemas.microsoft.com/office/drawing/2014/main" id="{6B026A9F-77F6-563C-588C-53AF46B824CC}"/>
              </a:ext>
            </a:extLst>
          </p:cNvPr>
          <p:cNvGrpSpPr>
            <a:grpSpLocks noGrp="1" noUngrp="1" noRot="1" noMove="1" noResize="1"/>
          </p:cNvGrpSpPr>
          <p:nvPr/>
        </p:nvGrpSpPr>
        <p:grpSpPr>
          <a:xfrm>
            <a:off x="1631812" y="-1035189"/>
            <a:ext cx="8928376" cy="8928378"/>
            <a:chOff x="1139504" y="-1527498"/>
            <a:chExt cx="9912991" cy="9912993"/>
          </a:xfrm>
        </p:grpSpPr>
        <p:sp>
          <p:nvSpPr>
            <p:cNvPr id="7" name="椭圆 6">
              <a:extLst>
                <a:ext uri="{FF2B5EF4-FFF2-40B4-BE49-F238E27FC236}">
                  <a16:creationId xmlns:a16="http://schemas.microsoft.com/office/drawing/2014/main" id="{338A1757-8657-21AB-CB39-45AAB91A404C}"/>
                </a:ext>
              </a:extLst>
            </p:cNvPr>
            <p:cNvSpPr>
              <a:spLocks noGrp="1" noRot="1" noMove="1" noResize="1" noEditPoints="1" noAdjustHandles="1" noChangeArrowheads="1" noChangeShapeType="1"/>
            </p:cNvSpPr>
            <p:nvPr/>
          </p:nvSpPr>
          <p:spPr>
            <a:xfrm>
              <a:off x="1139504" y="-1527496"/>
              <a:ext cx="9912991" cy="9912991"/>
            </a:xfrm>
            <a:prstGeom prst="ellipse">
              <a:avLst/>
            </a:prstGeom>
            <a:blipFill>
              <a:blip r:embed="rId2">
                <a:duotone>
                  <a:schemeClr val="accent2">
                    <a:shade val="45000"/>
                    <a:satMod val="135000"/>
                  </a:schemeClr>
                  <a:prstClr val="white"/>
                </a:duotone>
                <a:extLst>
                  <a:ext uri="{BEBA8EAE-BF5A-486C-A8C5-ECC9F3942E4B}">
                    <a14:imgProps xmlns:a14="http://schemas.microsoft.com/office/drawing/2010/main">
                      <a14:imgLayer r:embed="rId3">
                        <a14:imgEffect>
                          <a14:artisticCutout/>
                        </a14:imgEffect>
                        <a14:imgEffect>
                          <a14:brightnessContrast bright="20000" contrast="-40000"/>
                        </a14:imgEffect>
                      </a14:imgLayer>
                    </a14:imgProps>
                  </a:ext>
                  <a:ext uri="{28A0092B-C50C-407E-A947-70E740481C1C}">
                    <a14:useLocalDpi xmlns:a14="http://schemas.microsoft.com/office/drawing/2010/main"/>
                  </a:ext>
                </a:extLst>
              </a:blip>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6" name="椭圆 15">
              <a:extLst>
                <a:ext uri="{FF2B5EF4-FFF2-40B4-BE49-F238E27FC236}">
                  <a16:creationId xmlns:a16="http://schemas.microsoft.com/office/drawing/2014/main" id="{A28906B2-F9C4-D875-0E5F-5A637EBA8901}"/>
                </a:ext>
              </a:extLst>
            </p:cNvPr>
            <p:cNvSpPr>
              <a:spLocks noGrp="1" noRot="1" noMove="1" noResize="1" noEditPoints="1" noAdjustHandles="1" noChangeArrowheads="1" noChangeShapeType="1"/>
            </p:cNvSpPr>
            <p:nvPr/>
          </p:nvSpPr>
          <p:spPr>
            <a:xfrm>
              <a:off x="1139504" y="-1527498"/>
              <a:ext cx="9912991" cy="9912991"/>
            </a:xfrm>
            <a:prstGeom prst="ellipse">
              <a:avLst/>
            </a:prstGeom>
            <a:solidFill>
              <a:schemeClr val="bg1">
                <a:alpha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
        <p:nvSpPr>
          <p:cNvPr id="60" name="文本框 59">
            <a:extLst>
              <a:ext uri="{FF2B5EF4-FFF2-40B4-BE49-F238E27FC236}">
                <a16:creationId xmlns:a16="http://schemas.microsoft.com/office/drawing/2014/main" id="{7A6C27F0-280D-CAD8-B792-81093EB7FF46}"/>
              </a:ext>
            </a:extLst>
          </p:cNvPr>
          <p:cNvSpPr txBox="1">
            <a:spLocks noGrp="1" noRot="1" noMove="1" noResize="1" noEditPoints="1" noAdjustHandles="1" noChangeArrowheads="1" noChangeShapeType="1"/>
          </p:cNvSpPr>
          <p:nvPr/>
        </p:nvSpPr>
        <p:spPr>
          <a:xfrm>
            <a:off x="4399665" y="2728382"/>
            <a:ext cx="3392660" cy="1569660"/>
          </a:xfrm>
          <a:prstGeom prst="rect">
            <a:avLst/>
          </a:prstGeom>
          <a:noFill/>
        </p:spPr>
        <p:txBody>
          <a:bodyPr wrap="none" rtlCol="0">
            <a:spAutoFit/>
          </a:bodyPr>
          <a:lstStyle/>
          <a:p>
            <a:pPr algn="ctr"/>
            <a:r>
              <a:rPr lang="en-US" altLang="zh-CN" sz="9600" dirty="0">
                <a:solidFill>
                  <a:schemeClr val="bg1">
                    <a:lumMod val="85000"/>
                  </a:schemeClr>
                </a:solidFill>
                <a:latin typeface="思源黑体 CN Heavy" panose="020B0A00000000000000" pitchFamily="34" charset="-122"/>
                <a:ea typeface="思源黑体 CN Heavy" panose="020B0A00000000000000" pitchFamily="34" charset="-122"/>
              </a:rPr>
              <a:t>SYSU</a:t>
            </a:r>
            <a:endParaRPr lang="zh-CN" altLang="en-US" sz="9600" dirty="0">
              <a:solidFill>
                <a:schemeClr val="bg1">
                  <a:lumMod val="85000"/>
                </a:schemeClr>
              </a:solidFill>
              <a:latin typeface="思源黑体 CN Heavy" panose="020B0A00000000000000" pitchFamily="34" charset="-122"/>
              <a:ea typeface="思源黑体 CN Heavy" panose="020B0A00000000000000" pitchFamily="34" charset="-122"/>
            </a:endParaRPr>
          </a:p>
        </p:txBody>
      </p:sp>
      <p:sp>
        <p:nvSpPr>
          <p:cNvPr id="11" name="矩形 10">
            <a:extLst>
              <a:ext uri="{FF2B5EF4-FFF2-40B4-BE49-F238E27FC236}">
                <a16:creationId xmlns:a16="http://schemas.microsoft.com/office/drawing/2014/main" id="{384414EC-3B62-0552-C870-3F9DF7CCC45A}"/>
              </a:ext>
            </a:extLst>
          </p:cNvPr>
          <p:cNvSpPr/>
          <p:nvPr/>
        </p:nvSpPr>
        <p:spPr>
          <a:xfrm>
            <a:off x="5375996" y="3498088"/>
            <a:ext cx="1440000" cy="225501"/>
          </a:xfrm>
          <a:prstGeom prst="rect">
            <a:avLst/>
          </a:prstGeom>
          <a:solidFill>
            <a:srgbClr val="FA8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文本框 7">
            <a:extLst>
              <a:ext uri="{FF2B5EF4-FFF2-40B4-BE49-F238E27FC236}">
                <a16:creationId xmlns:a16="http://schemas.microsoft.com/office/drawing/2014/main" id="{6238F899-D163-9FC7-4429-E1BE2DC30811}"/>
              </a:ext>
            </a:extLst>
          </p:cNvPr>
          <p:cNvSpPr txBox="1"/>
          <p:nvPr/>
        </p:nvSpPr>
        <p:spPr>
          <a:xfrm>
            <a:off x="5080333" y="3105833"/>
            <a:ext cx="2031325" cy="646331"/>
          </a:xfrm>
          <a:prstGeom prst="rect">
            <a:avLst/>
          </a:prstGeom>
          <a:noFill/>
        </p:spPr>
        <p:txBody>
          <a:bodyPr wrap="none" rtlCol="0">
            <a:spAutoFit/>
          </a:bodyPr>
          <a:lstStyle/>
          <a:p>
            <a:pPr algn="ctr"/>
            <a:r>
              <a:rPr lang="zh-CN" altLang="en-US" sz="3600" dirty="0">
                <a:solidFill>
                  <a:schemeClr val="tx1">
                    <a:lumMod val="75000"/>
                    <a:lumOff val="25000"/>
                  </a:schemeClr>
                </a:solidFill>
                <a:latin typeface="思源黑体 CN Heavy" panose="020B0A00000000000000" pitchFamily="34" charset="-122"/>
                <a:ea typeface="思源黑体 CN Heavy" panose="020B0A00000000000000" pitchFamily="34" charset="-122"/>
              </a:rPr>
              <a:t>输入标题</a:t>
            </a:r>
          </a:p>
        </p:txBody>
      </p:sp>
      <p:pic>
        <p:nvPicPr>
          <p:cNvPr id="14" name="图形 13">
            <a:extLst>
              <a:ext uri="{FF2B5EF4-FFF2-40B4-BE49-F238E27FC236}">
                <a16:creationId xmlns:a16="http://schemas.microsoft.com/office/drawing/2014/main" id="{2AC81615-B821-4182-F9FA-18A346E388D8}"/>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285995" y="360391"/>
            <a:ext cx="1620000" cy="466221"/>
          </a:xfrm>
          <a:prstGeom prst="rect">
            <a:avLst/>
          </a:prstGeom>
        </p:spPr>
      </p:pic>
      <p:pic>
        <p:nvPicPr>
          <p:cNvPr id="20" name="图片 19" descr="建筑外的自行车&#10;&#10;中度可信度描述已自动生成">
            <a:extLst>
              <a:ext uri="{FF2B5EF4-FFF2-40B4-BE49-F238E27FC236}">
                <a16:creationId xmlns:a16="http://schemas.microsoft.com/office/drawing/2014/main" id="{7AE4024F-C98B-30A9-37C7-771BDE27F200}"/>
              </a:ext>
            </a:extLst>
          </p:cNvPr>
          <p:cNvPicPr>
            <a:picLocks noChangeAspect="1"/>
          </p:cNvPicPr>
          <p:nvPr/>
        </p:nvPicPr>
        <p:blipFill>
          <a:blip r:embed="rId6" cstate="print">
            <a:extLst>
              <a:ext uri="{BEBA8EAE-BF5A-486C-A8C5-ECC9F3942E4B}">
                <a14:imgProps xmlns:a14="http://schemas.microsoft.com/office/drawing/2010/main">
                  <a14:imgLayer r:embed="rId7">
                    <a14:imgEffect>
                      <a14:artisticBlur/>
                    </a14:imgEffect>
                  </a14:imgLayer>
                </a14:imgProps>
              </a:ext>
              <a:ext uri="{28A0092B-C50C-407E-A947-70E740481C1C}">
                <a14:useLocalDpi xmlns:a14="http://schemas.microsoft.com/office/drawing/2010/main"/>
              </a:ext>
            </a:extLst>
          </a:blip>
          <a:stretch>
            <a:fillRect/>
          </a:stretch>
        </p:blipFill>
        <p:spPr>
          <a:xfrm>
            <a:off x="2293878" y="912841"/>
            <a:ext cx="2066456" cy="1377468"/>
          </a:xfrm>
          <a:prstGeom prst="rect">
            <a:avLst/>
          </a:prstGeom>
          <a:effectLst>
            <a:softEdge rad="12700"/>
          </a:effectLst>
        </p:spPr>
      </p:pic>
      <p:pic>
        <p:nvPicPr>
          <p:cNvPr id="24" name="图片 23" descr="猫躺在地上&#10;&#10;描述已自动生成">
            <a:extLst>
              <a:ext uri="{FF2B5EF4-FFF2-40B4-BE49-F238E27FC236}">
                <a16:creationId xmlns:a16="http://schemas.microsoft.com/office/drawing/2014/main" id="{8BFAC9AD-0FB8-1D74-A310-CC13B7C6EF23}"/>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7831666" y="912672"/>
            <a:ext cx="2066456" cy="1377637"/>
          </a:xfrm>
          <a:prstGeom prst="rect">
            <a:avLst/>
          </a:prstGeom>
          <a:effectLst>
            <a:softEdge rad="12700"/>
          </a:effectLst>
        </p:spPr>
      </p:pic>
      <p:pic>
        <p:nvPicPr>
          <p:cNvPr id="28" name="图片 27" descr="图片包含 建筑, 棕色, 桌子, 大&#10;&#10;描述已自动生成">
            <a:extLst>
              <a:ext uri="{FF2B5EF4-FFF2-40B4-BE49-F238E27FC236}">
                <a16:creationId xmlns:a16="http://schemas.microsoft.com/office/drawing/2014/main" id="{C46FDE2C-4563-5062-061F-399B2FA28B37}"/>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2293879" y="4567521"/>
            <a:ext cx="2066456" cy="1377637"/>
          </a:xfrm>
          <a:prstGeom prst="rect">
            <a:avLst/>
          </a:prstGeom>
          <a:effectLst>
            <a:softEdge rad="12700"/>
          </a:effectLst>
        </p:spPr>
      </p:pic>
      <p:pic>
        <p:nvPicPr>
          <p:cNvPr id="30" name="图片 29" descr="架子上有许多自行车&#10;&#10;中度可信度描述已自动生成">
            <a:extLst>
              <a:ext uri="{FF2B5EF4-FFF2-40B4-BE49-F238E27FC236}">
                <a16:creationId xmlns:a16="http://schemas.microsoft.com/office/drawing/2014/main" id="{8C5913F8-609C-0FEB-8325-ADA5D8AE102E}"/>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7831666" y="4567521"/>
            <a:ext cx="2066456" cy="1377637"/>
          </a:xfrm>
          <a:prstGeom prst="rect">
            <a:avLst/>
          </a:prstGeom>
          <a:effectLst>
            <a:softEdge rad="12700"/>
          </a:effectLst>
        </p:spPr>
      </p:pic>
      <p:sp>
        <p:nvSpPr>
          <p:cNvPr id="36" name="文本框 35">
            <a:extLst>
              <a:ext uri="{FF2B5EF4-FFF2-40B4-BE49-F238E27FC236}">
                <a16:creationId xmlns:a16="http://schemas.microsoft.com/office/drawing/2014/main" id="{2E6BAC1D-336F-5937-BA45-AEFBB550C2B5}"/>
              </a:ext>
            </a:extLst>
          </p:cNvPr>
          <p:cNvSpPr txBox="1"/>
          <p:nvPr/>
        </p:nvSpPr>
        <p:spPr>
          <a:xfrm>
            <a:off x="1885507" y="2290309"/>
            <a:ext cx="2082621" cy="369332"/>
          </a:xfrm>
          <a:prstGeom prst="rect">
            <a:avLst/>
          </a:prstGeom>
          <a:noFill/>
        </p:spPr>
        <p:txBody>
          <a:bodyPr wrap="none" rtlCol="0">
            <a:spAutoFit/>
          </a:bodyPr>
          <a:lstStyle/>
          <a:p>
            <a:r>
              <a:rPr lang="zh-CN" altLang="en-US" b="1" dirty="0">
                <a:solidFill>
                  <a:schemeClr val="tx1">
                    <a:lumMod val="75000"/>
                    <a:lumOff val="25000"/>
                  </a:schemeClr>
                </a:solidFill>
                <a:latin typeface="思源黑体 CN Medium" panose="020B0600000000000000" pitchFamily="34" charset="-122"/>
                <a:ea typeface="思源黑体 CN Medium" panose="020B0600000000000000" pitchFamily="34" charset="-122"/>
              </a:rPr>
              <a:t>请在此输入关键词</a:t>
            </a:r>
          </a:p>
        </p:txBody>
      </p:sp>
      <p:sp>
        <p:nvSpPr>
          <p:cNvPr id="45" name="文本框 44">
            <a:extLst>
              <a:ext uri="{FF2B5EF4-FFF2-40B4-BE49-F238E27FC236}">
                <a16:creationId xmlns:a16="http://schemas.microsoft.com/office/drawing/2014/main" id="{A7792DAC-7671-1111-41C5-840968679219}"/>
              </a:ext>
            </a:extLst>
          </p:cNvPr>
          <p:cNvSpPr txBox="1"/>
          <p:nvPr/>
        </p:nvSpPr>
        <p:spPr>
          <a:xfrm>
            <a:off x="1885506" y="5945158"/>
            <a:ext cx="2082621" cy="369332"/>
          </a:xfrm>
          <a:prstGeom prst="rect">
            <a:avLst/>
          </a:prstGeom>
          <a:noFill/>
        </p:spPr>
        <p:txBody>
          <a:bodyPr wrap="none" rtlCol="0">
            <a:spAutoFit/>
          </a:bodyPr>
          <a:lstStyle/>
          <a:p>
            <a:r>
              <a:rPr lang="zh-CN" altLang="en-US" b="1" dirty="0">
                <a:solidFill>
                  <a:schemeClr val="tx1">
                    <a:lumMod val="75000"/>
                    <a:lumOff val="25000"/>
                  </a:schemeClr>
                </a:solidFill>
                <a:latin typeface="思源黑体 CN Medium" panose="020B0600000000000000" pitchFamily="34" charset="-122"/>
                <a:ea typeface="思源黑体 CN Medium" panose="020B0600000000000000" pitchFamily="34" charset="-122"/>
              </a:rPr>
              <a:t>请在此输入关键词</a:t>
            </a:r>
          </a:p>
        </p:txBody>
      </p:sp>
      <p:sp>
        <p:nvSpPr>
          <p:cNvPr id="47" name="文本框 46">
            <a:extLst>
              <a:ext uri="{FF2B5EF4-FFF2-40B4-BE49-F238E27FC236}">
                <a16:creationId xmlns:a16="http://schemas.microsoft.com/office/drawing/2014/main" id="{FEE9F5E6-843F-D0B1-47C2-A8533868CFD7}"/>
              </a:ext>
            </a:extLst>
          </p:cNvPr>
          <p:cNvSpPr txBox="1"/>
          <p:nvPr/>
        </p:nvSpPr>
        <p:spPr>
          <a:xfrm>
            <a:off x="8223874" y="2286841"/>
            <a:ext cx="2082621" cy="369332"/>
          </a:xfrm>
          <a:prstGeom prst="rect">
            <a:avLst/>
          </a:prstGeom>
          <a:noFill/>
        </p:spPr>
        <p:txBody>
          <a:bodyPr wrap="none" rtlCol="0">
            <a:spAutoFit/>
          </a:bodyPr>
          <a:lstStyle/>
          <a:p>
            <a:pPr algn="r"/>
            <a:r>
              <a:rPr lang="zh-CN" altLang="en-US" b="1" dirty="0">
                <a:solidFill>
                  <a:schemeClr val="tx1">
                    <a:lumMod val="75000"/>
                    <a:lumOff val="25000"/>
                  </a:schemeClr>
                </a:solidFill>
                <a:latin typeface="思源黑体 CN Medium" panose="020B0600000000000000" pitchFamily="34" charset="-122"/>
                <a:ea typeface="思源黑体 CN Medium" panose="020B0600000000000000" pitchFamily="34" charset="-122"/>
              </a:rPr>
              <a:t>请在此输入关键词</a:t>
            </a:r>
          </a:p>
        </p:txBody>
      </p:sp>
      <p:sp>
        <p:nvSpPr>
          <p:cNvPr id="49" name="文本框 48">
            <a:extLst>
              <a:ext uri="{FF2B5EF4-FFF2-40B4-BE49-F238E27FC236}">
                <a16:creationId xmlns:a16="http://schemas.microsoft.com/office/drawing/2014/main" id="{2367CCFD-55FE-0297-B72C-EF6BB420C626}"/>
              </a:ext>
            </a:extLst>
          </p:cNvPr>
          <p:cNvSpPr txBox="1"/>
          <p:nvPr/>
        </p:nvSpPr>
        <p:spPr>
          <a:xfrm>
            <a:off x="8223873" y="5945158"/>
            <a:ext cx="2082621" cy="369332"/>
          </a:xfrm>
          <a:prstGeom prst="rect">
            <a:avLst/>
          </a:prstGeom>
          <a:noFill/>
        </p:spPr>
        <p:txBody>
          <a:bodyPr wrap="none" rtlCol="0">
            <a:spAutoFit/>
          </a:bodyPr>
          <a:lstStyle/>
          <a:p>
            <a:pPr algn="r"/>
            <a:r>
              <a:rPr lang="zh-CN" altLang="en-US" b="1" dirty="0">
                <a:solidFill>
                  <a:schemeClr val="tx1">
                    <a:lumMod val="75000"/>
                    <a:lumOff val="25000"/>
                  </a:schemeClr>
                </a:solidFill>
                <a:latin typeface="思源黑体 CN Medium" panose="020B0600000000000000" pitchFamily="34" charset="-122"/>
                <a:ea typeface="思源黑体 CN Medium" panose="020B0600000000000000" pitchFamily="34" charset="-122"/>
              </a:rPr>
              <a:t>请在此输入关键词</a:t>
            </a:r>
          </a:p>
        </p:txBody>
      </p:sp>
      <p:sp>
        <p:nvSpPr>
          <p:cNvPr id="50" name="矩形 49">
            <a:extLst>
              <a:ext uri="{FF2B5EF4-FFF2-40B4-BE49-F238E27FC236}">
                <a16:creationId xmlns:a16="http://schemas.microsoft.com/office/drawing/2014/main" id="{B520AE79-8164-DEDD-6D9B-B8A0EF8B2097}"/>
              </a:ext>
            </a:extLst>
          </p:cNvPr>
          <p:cNvSpPr/>
          <p:nvPr/>
        </p:nvSpPr>
        <p:spPr>
          <a:xfrm>
            <a:off x="2035693" y="1151491"/>
            <a:ext cx="108000" cy="900000"/>
          </a:xfrm>
          <a:prstGeom prst="rect">
            <a:avLst/>
          </a:prstGeom>
          <a:solidFill>
            <a:srgbClr val="FA8C2B"/>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1" name="矩形 50">
            <a:extLst>
              <a:ext uri="{FF2B5EF4-FFF2-40B4-BE49-F238E27FC236}">
                <a16:creationId xmlns:a16="http://schemas.microsoft.com/office/drawing/2014/main" id="{B1BD34D0-0A1E-DD81-6B7C-D7EBEE8DD83D}"/>
              </a:ext>
            </a:extLst>
          </p:cNvPr>
          <p:cNvSpPr/>
          <p:nvPr/>
        </p:nvSpPr>
        <p:spPr>
          <a:xfrm>
            <a:off x="10048307" y="1151491"/>
            <a:ext cx="108000" cy="900000"/>
          </a:xfrm>
          <a:prstGeom prst="rect">
            <a:avLst/>
          </a:prstGeom>
          <a:solidFill>
            <a:srgbClr val="FA8C2B"/>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 name="矩形 51">
            <a:extLst>
              <a:ext uri="{FF2B5EF4-FFF2-40B4-BE49-F238E27FC236}">
                <a16:creationId xmlns:a16="http://schemas.microsoft.com/office/drawing/2014/main" id="{9FE1571C-460C-1B7C-CF83-CA9A17D18850}"/>
              </a:ext>
            </a:extLst>
          </p:cNvPr>
          <p:cNvSpPr/>
          <p:nvPr/>
        </p:nvSpPr>
        <p:spPr>
          <a:xfrm>
            <a:off x="2035693" y="4806340"/>
            <a:ext cx="108000" cy="900000"/>
          </a:xfrm>
          <a:prstGeom prst="rect">
            <a:avLst/>
          </a:prstGeom>
          <a:solidFill>
            <a:srgbClr val="FA8C2B"/>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3" name="矩形 52">
            <a:extLst>
              <a:ext uri="{FF2B5EF4-FFF2-40B4-BE49-F238E27FC236}">
                <a16:creationId xmlns:a16="http://schemas.microsoft.com/office/drawing/2014/main" id="{DB052BE1-90CF-C285-ABE8-6284E24853F2}"/>
              </a:ext>
            </a:extLst>
          </p:cNvPr>
          <p:cNvSpPr/>
          <p:nvPr/>
        </p:nvSpPr>
        <p:spPr>
          <a:xfrm>
            <a:off x="10048307" y="4806340"/>
            <a:ext cx="108000" cy="900000"/>
          </a:xfrm>
          <a:prstGeom prst="rect">
            <a:avLst/>
          </a:prstGeom>
          <a:solidFill>
            <a:srgbClr val="FA8C2B"/>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4" name="文本框 53">
            <a:extLst>
              <a:ext uri="{FF2B5EF4-FFF2-40B4-BE49-F238E27FC236}">
                <a16:creationId xmlns:a16="http://schemas.microsoft.com/office/drawing/2014/main" id="{1E4D53A6-1566-406A-34D0-01EAC7F203F2}"/>
              </a:ext>
            </a:extLst>
          </p:cNvPr>
          <p:cNvSpPr txBox="1"/>
          <p:nvPr/>
        </p:nvSpPr>
        <p:spPr>
          <a:xfrm>
            <a:off x="4115716" y="1812571"/>
            <a:ext cx="489236" cy="646331"/>
          </a:xfrm>
          <a:prstGeom prst="rect">
            <a:avLst/>
          </a:prstGeom>
          <a:noFill/>
        </p:spPr>
        <p:txBody>
          <a:bodyPr wrap="none" rtlCol="0">
            <a:spAutoFit/>
          </a:bodyPr>
          <a:lstStyle/>
          <a:p>
            <a:pPr algn="ctr"/>
            <a:r>
              <a:rPr lang="en-US" altLang="zh-CN" sz="3600" dirty="0">
                <a:solidFill>
                  <a:schemeClr val="bg1">
                    <a:lumMod val="65000"/>
                  </a:schemeClr>
                </a:solidFill>
                <a:latin typeface="思源黑体 CN Heavy" panose="020B0A00000000000000" pitchFamily="34" charset="-122"/>
                <a:ea typeface="思源黑体 CN Heavy" panose="020B0A00000000000000" pitchFamily="34" charset="-122"/>
              </a:rPr>
              <a:t>A</a:t>
            </a:r>
            <a:endParaRPr lang="zh-CN" altLang="en-US" sz="3600" dirty="0">
              <a:solidFill>
                <a:schemeClr val="bg1">
                  <a:lumMod val="65000"/>
                </a:schemeClr>
              </a:solidFill>
              <a:latin typeface="思源黑体 CN Heavy" panose="020B0A00000000000000" pitchFamily="34" charset="-122"/>
              <a:ea typeface="思源黑体 CN Heavy" panose="020B0A00000000000000" pitchFamily="34" charset="-122"/>
            </a:endParaRPr>
          </a:p>
        </p:txBody>
      </p:sp>
      <p:sp>
        <p:nvSpPr>
          <p:cNvPr id="57" name="文本框 56">
            <a:extLst>
              <a:ext uri="{FF2B5EF4-FFF2-40B4-BE49-F238E27FC236}">
                <a16:creationId xmlns:a16="http://schemas.microsoft.com/office/drawing/2014/main" id="{D832EB25-8EAA-3E3A-CA1F-2D0BE10E2FFC}"/>
              </a:ext>
            </a:extLst>
          </p:cNvPr>
          <p:cNvSpPr txBox="1"/>
          <p:nvPr/>
        </p:nvSpPr>
        <p:spPr>
          <a:xfrm>
            <a:off x="7577921" y="1812570"/>
            <a:ext cx="505267" cy="646331"/>
          </a:xfrm>
          <a:prstGeom prst="rect">
            <a:avLst/>
          </a:prstGeom>
          <a:noFill/>
        </p:spPr>
        <p:txBody>
          <a:bodyPr wrap="none" rtlCol="0">
            <a:spAutoFit/>
          </a:bodyPr>
          <a:lstStyle/>
          <a:p>
            <a:pPr algn="ctr"/>
            <a:r>
              <a:rPr lang="en-US" altLang="zh-CN" sz="3600" dirty="0">
                <a:solidFill>
                  <a:schemeClr val="bg1">
                    <a:lumMod val="65000"/>
                  </a:schemeClr>
                </a:solidFill>
                <a:latin typeface="思源黑体 CN Heavy" panose="020B0A00000000000000" pitchFamily="34" charset="-122"/>
                <a:ea typeface="思源黑体 CN Heavy" panose="020B0A00000000000000" pitchFamily="34" charset="-122"/>
              </a:rPr>
              <a:t>B</a:t>
            </a:r>
            <a:endParaRPr lang="zh-CN" altLang="en-US" sz="3600" dirty="0">
              <a:solidFill>
                <a:schemeClr val="bg1">
                  <a:lumMod val="65000"/>
                </a:schemeClr>
              </a:solidFill>
              <a:latin typeface="思源黑体 CN Heavy" panose="020B0A00000000000000" pitchFamily="34" charset="-122"/>
              <a:ea typeface="思源黑体 CN Heavy" panose="020B0A00000000000000" pitchFamily="34" charset="-122"/>
            </a:endParaRPr>
          </a:p>
        </p:txBody>
      </p:sp>
      <p:sp>
        <p:nvSpPr>
          <p:cNvPr id="58" name="文本框 57">
            <a:extLst>
              <a:ext uri="{FF2B5EF4-FFF2-40B4-BE49-F238E27FC236}">
                <a16:creationId xmlns:a16="http://schemas.microsoft.com/office/drawing/2014/main" id="{46ECBA58-7088-BC45-EA54-7F06F3DC0759}"/>
              </a:ext>
            </a:extLst>
          </p:cNvPr>
          <p:cNvSpPr txBox="1"/>
          <p:nvPr/>
        </p:nvSpPr>
        <p:spPr>
          <a:xfrm>
            <a:off x="4115716" y="4427125"/>
            <a:ext cx="489236" cy="646331"/>
          </a:xfrm>
          <a:prstGeom prst="rect">
            <a:avLst/>
          </a:prstGeom>
          <a:noFill/>
        </p:spPr>
        <p:txBody>
          <a:bodyPr wrap="none" rtlCol="0">
            <a:spAutoFit/>
          </a:bodyPr>
          <a:lstStyle/>
          <a:p>
            <a:pPr algn="ctr"/>
            <a:r>
              <a:rPr lang="en-US" altLang="zh-CN" sz="3600" dirty="0">
                <a:solidFill>
                  <a:schemeClr val="bg1">
                    <a:lumMod val="65000"/>
                  </a:schemeClr>
                </a:solidFill>
                <a:latin typeface="思源黑体 CN Heavy" panose="020B0A00000000000000" pitchFamily="34" charset="-122"/>
                <a:ea typeface="思源黑体 CN Heavy" panose="020B0A00000000000000" pitchFamily="34" charset="-122"/>
              </a:rPr>
              <a:t>C</a:t>
            </a:r>
            <a:endParaRPr lang="zh-CN" altLang="en-US" sz="3600" dirty="0">
              <a:solidFill>
                <a:schemeClr val="bg1">
                  <a:lumMod val="65000"/>
                </a:schemeClr>
              </a:solidFill>
              <a:latin typeface="思源黑体 CN Heavy" panose="020B0A00000000000000" pitchFamily="34" charset="-122"/>
              <a:ea typeface="思源黑体 CN Heavy" panose="020B0A00000000000000" pitchFamily="34" charset="-122"/>
            </a:endParaRPr>
          </a:p>
        </p:txBody>
      </p:sp>
      <p:sp>
        <p:nvSpPr>
          <p:cNvPr id="59" name="文本框 58">
            <a:extLst>
              <a:ext uri="{FF2B5EF4-FFF2-40B4-BE49-F238E27FC236}">
                <a16:creationId xmlns:a16="http://schemas.microsoft.com/office/drawing/2014/main" id="{6320FFB9-F35C-8AC5-0333-521AB713B8EF}"/>
              </a:ext>
            </a:extLst>
          </p:cNvPr>
          <p:cNvSpPr txBox="1"/>
          <p:nvPr/>
        </p:nvSpPr>
        <p:spPr>
          <a:xfrm>
            <a:off x="7587049" y="4427125"/>
            <a:ext cx="521298" cy="646331"/>
          </a:xfrm>
          <a:prstGeom prst="rect">
            <a:avLst/>
          </a:prstGeom>
          <a:noFill/>
        </p:spPr>
        <p:txBody>
          <a:bodyPr wrap="none" rtlCol="0">
            <a:spAutoFit/>
          </a:bodyPr>
          <a:lstStyle/>
          <a:p>
            <a:pPr algn="ctr"/>
            <a:r>
              <a:rPr lang="en-US" altLang="zh-CN" sz="3600" dirty="0">
                <a:solidFill>
                  <a:schemeClr val="bg1">
                    <a:lumMod val="65000"/>
                  </a:schemeClr>
                </a:solidFill>
                <a:latin typeface="思源黑体 CN Heavy" panose="020B0A00000000000000" pitchFamily="34" charset="-122"/>
                <a:ea typeface="思源黑体 CN Heavy" panose="020B0A00000000000000" pitchFamily="34" charset="-122"/>
              </a:rPr>
              <a:t>D</a:t>
            </a:r>
            <a:endParaRPr lang="zh-CN" altLang="en-US" sz="3600" dirty="0">
              <a:solidFill>
                <a:schemeClr val="bg1">
                  <a:lumMod val="65000"/>
                </a:schemeClr>
              </a:solidFill>
              <a:latin typeface="思源黑体 CN Heavy" panose="020B0A00000000000000" pitchFamily="34" charset="-122"/>
              <a:ea typeface="思源黑体 CN Heavy" panose="020B0A00000000000000" pitchFamily="34" charset="-122"/>
            </a:endParaRPr>
          </a:p>
        </p:txBody>
      </p:sp>
      <p:grpSp>
        <p:nvGrpSpPr>
          <p:cNvPr id="70" name="组合 69">
            <a:extLst>
              <a:ext uri="{FF2B5EF4-FFF2-40B4-BE49-F238E27FC236}">
                <a16:creationId xmlns:a16="http://schemas.microsoft.com/office/drawing/2014/main" id="{72F0FEA0-15B3-BF25-89A0-0635150E7183}"/>
              </a:ext>
            </a:extLst>
          </p:cNvPr>
          <p:cNvGrpSpPr>
            <a:grpSpLocks noGrp="1" noUngrp="1" noRot="1" noMove="1" noResize="1"/>
          </p:cNvGrpSpPr>
          <p:nvPr/>
        </p:nvGrpSpPr>
        <p:grpSpPr>
          <a:xfrm>
            <a:off x="10932000" y="4965456"/>
            <a:ext cx="1260000" cy="344883"/>
            <a:chOff x="10932000" y="4965456"/>
            <a:chExt cx="1260000" cy="344883"/>
          </a:xfrm>
        </p:grpSpPr>
        <p:sp>
          <p:nvSpPr>
            <p:cNvPr id="64" name="矩形 63">
              <a:extLst>
                <a:ext uri="{FF2B5EF4-FFF2-40B4-BE49-F238E27FC236}">
                  <a16:creationId xmlns:a16="http://schemas.microsoft.com/office/drawing/2014/main" id="{85868056-04E1-A63D-435D-569D51B6EBA3}"/>
                </a:ext>
              </a:extLst>
            </p:cNvPr>
            <p:cNvSpPr>
              <a:spLocks noGrp="1" noRot="1" noMove="1" noResize="1" noEditPoints="1" noAdjustHandles="1" noChangeArrowheads="1" noChangeShapeType="1"/>
            </p:cNvSpPr>
            <p:nvPr/>
          </p:nvSpPr>
          <p:spPr>
            <a:xfrm>
              <a:off x="10932000" y="5202339"/>
              <a:ext cx="1260000" cy="108000"/>
            </a:xfrm>
            <a:prstGeom prst="rect">
              <a:avLst/>
            </a:prstGeom>
            <a:solidFill>
              <a:srgbClr val="FA8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5" name="矩形 64">
              <a:extLst>
                <a:ext uri="{FF2B5EF4-FFF2-40B4-BE49-F238E27FC236}">
                  <a16:creationId xmlns:a16="http://schemas.microsoft.com/office/drawing/2014/main" id="{DE904BEE-0749-9563-C190-56ABDB51E3DC}"/>
                </a:ext>
              </a:extLst>
            </p:cNvPr>
            <p:cNvSpPr>
              <a:spLocks noGrp="1" noRot="1" noMove="1" noResize="1" noEditPoints="1" noAdjustHandles="1" noChangeArrowheads="1" noChangeShapeType="1"/>
            </p:cNvSpPr>
            <p:nvPr/>
          </p:nvSpPr>
          <p:spPr>
            <a:xfrm>
              <a:off x="11292000" y="4965456"/>
              <a:ext cx="900000" cy="108000"/>
            </a:xfrm>
            <a:prstGeom prst="rect">
              <a:avLst/>
            </a:prstGeom>
            <a:solidFill>
              <a:srgbClr val="FA8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8" name="组合 67">
            <a:extLst>
              <a:ext uri="{FF2B5EF4-FFF2-40B4-BE49-F238E27FC236}">
                <a16:creationId xmlns:a16="http://schemas.microsoft.com/office/drawing/2014/main" id="{818D9245-5F3A-024A-FE4A-2F5970307B54}"/>
              </a:ext>
            </a:extLst>
          </p:cNvPr>
          <p:cNvGrpSpPr>
            <a:grpSpLocks noGrp="1" noUngrp="1" noRot="1" noMove="1" noResize="1"/>
          </p:cNvGrpSpPr>
          <p:nvPr/>
        </p:nvGrpSpPr>
        <p:grpSpPr>
          <a:xfrm>
            <a:off x="0" y="1547490"/>
            <a:ext cx="1260000" cy="373080"/>
            <a:chOff x="0" y="1547490"/>
            <a:chExt cx="1260000" cy="373080"/>
          </a:xfrm>
        </p:grpSpPr>
        <p:sp>
          <p:nvSpPr>
            <p:cNvPr id="66" name="矩形 65">
              <a:extLst>
                <a:ext uri="{FF2B5EF4-FFF2-40B4-BE49-F238E27FC236}">
                  <a16:creationId xmlns:a16="http://schemas.microsoft.com/office/drawing/2014/main" id="{5FA04338-4A4E-C879-39C1-8AD5A21CE383}"/>
                </a:ext>
              </a:extLst>
            </p:cNvPr>
            <p:cNvSpPr>
              <a:spLocks noGrp="1" noRot="1" noMove="1" noResize="1" noEditPoints="1" noAdjustHandles="1" noChangeArrowheads="1" noChangeShapeType="1"/>
            </p:cNvSpPr>
            <p:nvPr/>
          </p:nvSpPr>
          <p:spPr>
            <a:xfrm>
              <a:off x="0" y="1547490"/>
              <a:ext cx="1260000" cy="108000"/>
            </a:xfrm>
            <a:prstGeom prst="rect">
              <a:avLst/>
            </a:prstGeom>
            <a:solidFill>
              <a:srgbClr val="FA8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7" name="矩形 66">
              <a:extLst>
                <a:ext uri="{FF2B5EF4-FFF2-40B4-BE49-F238E27FC236}">
                  <a16:creationId xmlns:a16="http://schemas.microsoft.com/office/drawing/2014/main" id="{0BDE2F8B-3FA6-FFCF-C1C6-753C2A8FF8DA}"/>
                </a:ext>
              </a:extLst>
            </p:cNvPr>
            <p:cNvSpPr>
              <a:spLocks noGrp="1" noRot="1" noMove="1" noResize="1" noEditPoints="1" noAdjustHandles="1" noChangeArrowheads="1" noChangeShapeType="1"/>
            </p:cNvSpPr>
            <p:nvPr/>
          </p:nvSpPr>
          <p:spPr>
            <a:xfrm>
              <a:off x="0" y="1812570"/>
              <a:ext cx="900000" cy="108000"/>
            </a:xfrm>
            <a:prstGeom prst="rect">
              <a:avLst/>
            </a:prstGeom>
            <a:solidFill>
              <a:srgbClr val="FA8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38674810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矩形: 圆角 34">
            <a:extLst>
              <a:ext uri="{FF2B5EF4-FFF2-40B4-BE49-F238E27FC236}">
                <a16:creationId xmlns:a16="http://schemas.microsoft.com/office/drawing/2014/main" id="{14445811-A9EA-0418-62AE-CB53A355713C}"/>
              </a:ext>
            </a:extLst>
          </p:cNvPr>
          <p:cNvSpPr/>
          <p:nvPr/>
        </p:nvSpPr>
        <p:spPr>
          <a:xfrm flipH="1">
            <a:off x="6336888" y="3907124"/>
            <a:ext cx="4938129" cy="1885246"/>
          </a:xfrm>
          <a:prstGeom prst="roundRect">
            <a:avLst>
              <a:gd name="adj" fmla="val 755"/>
            </a:avLst>
          </a:prstGeom>
          <a:gradFill flip="none" rotWithShape="1">
            <a:gsLst>
              <a:gs pos="49000">
                <a:srgbClr val="FA8C2B"/>
              </a:gs>
              <a:gs pos="100000">
                <a:srgbClr val="FBA95F">
                  <a:alpha val="0"/>
                </a:srgb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思源黑体 CN Regular" panose="020B0500000000000000" pitchFamily="34" charset="-122"/>
              <a:ea typeface="思源黑体 CN Regular" panose="020B0500000000000000" pitchFamily="34" charset="-122"/>
            </a:endParaRPr>
          </a:p>
        </p:txBody>
      </p:sp>
      <p:sp>
        <p:nvSpPr>
          <p:cNvPr id="34" name="矩形: 圆角 33">
            <a:extLst>
              <a:ext uri="{FF2B5EF4-FFF2-40B4-BE49-F238E27FC236}">
                <a16:creationId xmlns:a16="http://schemas.microsoft.com/office/drawing/2014/main" id="{9011BA5D-DDC8-7D1F-3B21-10E406A4613C}"/>
              </a:ext>
            </a:extLst>
          </p:cNvPr>
          <p:cNvSpPr/>
          <p:nvPr/>
        </p:nvSpPr>
        <p:spPr>
          <a:xfrm flipH="1">
            <a:off x="6336888" y="1583531"/>
            <a:ext cx="4938129" cy="1885246"/>
          </a:xfrm>
          <a:prstGeom prst="roundRect">
            <a:avLst>
              <a:gd name="adj" fmla="val 755"/>
            </a:avLst>
          </a:prstGeom>
          <a:gradFill flip="none" rotWithShape="1">
            <a:gsLst>
              <a:gs pos="49000">
                <a:schemeClr val="bg1">
                  <a:lumMod val="85000"/>
                </a:schemeClr>
              </a:gs>
              <a:gs pos="100000">
                <a:schemeClr val="bg1">
                  <a:lumMod val="95000"/>
                  <a:alpha val="50000"/>
                </a:schemeClr>
              </a:gs>
            </a:gsLst>
            <a:lin ang="0" scaled="0"/>
            <a:tileRect/>
          </a:gra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思源黑体 CN Regular" panose="020B0500000000000000" pitchFamily="34" charset="-122"/>
              <a:ea typeface="思源黑体 CN Regular" panose="020B0500000000000000" pitchFamily="34" charset="-122"/>
            </a:endParaRPr>
          </a:p>
        </p:txBody>
      </p:sp>
      <p:sp>
        <p:nvSpPr>
          <p:cNvPr id="33" name="矩形: 圆角 32">
            <a:extLst>
              <a:ext uri="{FF2B5EF4-FFF2-40B4-BE49-F238E27FC236}">
                <a16:creationId xmlns:a16="http://schemas.microsoft.com/office/drawing/2014/main" id="{62370BBF-2483-1737-4AE7-DF4A0E4D06A7}"/>
              </a:ext>
            </a:extLst>
          </p:cNvPr>
          <p:cNvSpPr/>
          <p:nvPr/>
        </p:nvSpPr>
        <p:spPr>
          <a:xfrm flipH="1">
            <a:off x="916981" y="3907124"/>
            <a:ext cx="4938129" cy="1885246"/>
          </a:xfrm>
          <a:prstGeom prst="roundRect">
            <a:avLst>
              <a:gd name="adj" fmla="val 755"/>
            </a:avLst>
          </a:prstGeom>
          <a:gradFill flip="none" rotWithShape="1">
            <a:gsLst>
              <a:gs pos="49000">
                <a:schemeClr val="bg1">
                  <a:lumMod val="85000"/>
                </a:schemeClr>
              </a:gs>
              <a:gs pos="100000">
                <a:schemeClr val="bg1">
                  <a:lumMod val="95000"/>
                  <a:alpha val="0"/>
                </a:schemeClr>
              </a:gs>
            </a:gsLst>
            <a:lin ang="10800000" scaled="1"/>
            <a:tileRect/>
          </a:gra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思源黑体 CN Regular" panose="020B0500000000000000" pitchFamily="34" charset="-122"/>
              <a:ea typeface="思源黑体 CN Regular" panose="020B0500000000000000" pitchFamily="34" charset="-122"/>
            </a:endParaRPr>
          </a:p>
        </p:txBody>
      </p:sp>
      <p:sp>
        <p:nvSpPr>
          <p:cNvPr id="44" name="任意多边形: 形状 43">
            <a:extLst>
              <a:ext uri="{FF2B5EF4-FFF2-40B4-BE49-F238E27FC236}">
                <a16:creationId xmlns:a16="http://schemas.microsoft.com/office/drawing/2014/main" id="{EA7FD259-D254-D635-56EF-8E03F85BCA7B}"/>
              </a:ext>
            </a:extLst>
          </p:cNvPr>
          <p:cNvSpPr/>
          <p:nvPr/>
        </p:nvSpPr>
        <p:spPr>
          <a:xfrm>
            <a:off x="-1068139" y="6648893"/>
            <a:ext cx="14328271" cy="413336"/>
          </a:xfrm>
          <a:custGeom>
            <a:avLst/>
            <a:gdLst>
              <a:gd name="connsiteX0" fmla="*/ 10428513 w 20857027"/>
              <a:gd name="connsiteY0" fmla="*/ 0 h 3381625"/>
              <a:gd name="connsiteX1" fmla="*/ 20463076 w 20857027"/>
              <a:gd name="connsiteY1" fmla="*/ 3089003 h 3381625"/>
              <a:gd name="connsiteX2" fmla="*/ 20857027 w 20857027"/>
              <a:gd name="connsiteY2" fmla="*/ 3381625 h 3381625"/>
              <a:gd name="connsiteX3" fmla="*/ 0 w 20857027"/>
              <a:gd name="connsiteY3" fmla="*/ 3381625 h 3381625"/>
              <a:gd name="connsiteX4" fmla="*/ 393950 w 20857027"/>
              <a:gd name="connsiteY4" fmla="*/ 3089003 h 3381625"/>
              <a:gd name="connsiteX5" fmla="*/ 10428513 w 20857027"/>
              <a:gd name="connsiteY5" fmla="*/ 0 h 3381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857027" h="3381625">
                <a:moveTo>
                  <a:pt x="10428513" y="0"/>
                </a:moveTo>
                <a:cubicBezTo>
                  <a:pt x="14240216" y="0"/>
                  <a:pt x="17736172" y="1159238"/>
                  <a:pt x="20463076" y="3089003"/>
                </a:cubicBezTo>
                <a:lnTo>
                  <a:pt x="20857027" y="3381625"/>
                </a:lnTo>
                <a:lnTo>
                  <a:pt x="0" y="3381625"/>
                </a:lnTo>
                <a:lnTo>
                  <a:pt x="393950" y="3089003"/>
                </a:lnTo>
                <a:cubicBezTo>
                  <a:pt x="3120854" y="1159238"/>
                  <a:pt x="6616810" y="0"/>
                  <a:pt x="10428513" y="0"/>
                </a:cubicBezTo>
                <a:close/>
              </a:path>
            </a:pathLst>
          </a:custGeom>
          <a:solidFill>
            <a:schemeClr val="accent4">
              <a:lumMod val="40000"/>
              <a:lumOff val="60000"/>
            </a:schemeClr>
          </a:solidFill>
          <a:ln>
            <a:noFill/>
          </a:ln>
          <a:effectLst>
            <a:glow rad="254000">
              <a:schemeClr val="accent4">
                <a:lumMod val="20000"/>
                <a:lumOff val="80000"/>
                <a:alpha val="50000"/>
              </a:schemeClr>
            </a:glow>
            <a:softEdge rad="63500"/>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pic>
        <p:nvPicPr>
          <p:cNvPr id="19" name="图形 18">
            <a:extLst>
              <a:ext uri="{FF2B5EF4-FFF2-40B4-BE49-F238E27FC236}">
                <a16:creationId xmlns:a16="http://schemas.microsoft.com/office/drawing/2014/main" id="{68F81AB2-9E94-6D68-B307-8552A322BCEC}"/>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032000" y="355599"/>
            <a:ext cx="1620000" cy="466221"/>
          </a:xfrm>
          <a:prstGeom prst="rect">
            <a:avLst/>
          </a:prstGeom>
        </p:spPr>
      </p:pic>
      <p:pic>
        <p:nvPicPr>
          <p:cNvPr id="2" name="图片 1" descr="图片包含 形状&#10;&#10;描述已自动生成">
            <a:extLst>
              <a:ext uri="{FF2B5EF4-FFF2-40B4-BE49-F238E27FC236}">
                <a16:creationId xmlns:a16="http://schemas.microsoft.com/office/drawing/2014/main" id="{B467C613-C3C1-8AF4-6A46-943F172F498A}"/>
              </a:ext>
            </a:extLst>
          </p:cNvPr>
          <p:cNvPicPr/>
          <p:nvPr/>
        </p:nvPicPr>
        <p:blipFill>
          <a:blip r:embed="rId4" cstate="print">
            <a:extLst>
              <a:ext uri="{28A0092B-C50C-407E-A947-70E740481C1C}">
                <a14:useLocalDpi xmlns:a14="http://schemas.microsoft.com/office/drawing/2010/main"/>
              </a:ext>
            </a:extLst>
          </a:blip>
          <a:stretch>
            <a:fillRect/>
          </a:stretch>
        </p:blipFill>
        <p:spPr>
          <a:xfrm>
            <a:off x="4367102" y="6318738"/>
            <a:ext cx="3457796" cy="539262"/>
          </a:xfrm>
          <a:prstGeom prst="rect">
            <a:avLst/>
          </a:prstGeom>
        </p:spPr>
      </p:pic>
      <p:grpSp>
        <p:nvGrpSpPr>
          <p:cNvPr id="3" name="组合 2">
            <a:extLst>
              <a:ext uri="{FF2B5EF4-FFF2-40B4-BE49-F238E27FC236}">
                <a16:creationId xmlns:a16="http://schemas.microsoft.com/office/drawing/2014/main" id="{4594E356-9C4D-078C-BD32-D3A19D447F5B}"/>
              </a:ext>
            </a:extLst>
          </p:cNvPr>
          <p:cNvGrpSpPr/>
          <p:nvPr/>
        </p:nvGrpSpPr>
        <p:grpSpPr>
          <a:xfrm>
            <a:off x="460744" y="-270000"/>
            <a:ext cx="3189024" cy="1342580"/>
            <a:chOff x="460744" y="-270000"/>
            <a:chExt cx="3189024" cy="1342580"/>
          </a:xfrm>
        </p:grpSpPr>
        <p:sp>
          <p:nvSpPr>
            <p:cNvPr id="4" name="矩形 3">
              <a:extLst>
                <a:ext uri="{FF2B5EF4-FFF2-40B4-BE49-F238E27FC236}">
                  <a16:creationId xmlns:a16="http://schemas.microsoft.com/office/drawing/2014/main" id="{0B9BB2A2-5C90-4144-67F3-541016685F18}"/>
                </a:ext>
              </a:extLst>
            </p:cNvPr>
            <p:cNvSpPr>
              <a:spLocks/>
            </p:cNvSpPr>
            <p:nvPr/>
          </p:nvSpPr>
          <p:spPr>
            <a:xfrm>
              <a:off x="540000" y="-270000"/>
              <a:ext cx="540000" cy="1080000"/>
            </a:xfrm>
            <a:prstGeom prst="rect">
              <a:avLst/>
            </a:prstGeom>
            <a:gradFill>
              <a:gsLst>
                <a:gs pos="0">
                  <a:srgbClr val="FA8C2B">
                    <a:alpha val="90000"/>
                  </a:srgbClr>
                </a:gs>
                <a:gs pos="100000">
                  <a:srgbClr val="FBA95F">
                    <a:alpha val="50000"/>
                  </a:srgbClr>
                </a:gs>
              </a:gsLst>
              <a:lin ang="0" scaled="0"/>
            </a:gra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 name="文本框 4">
              <a:extLst>
                <a:ext uri="{FF2B5EF4-FFF2-40B4-BE49-F238E27FC236}">
                  <a16:creationId xmlns:a16="http://schemas.microsoft.com/office/drawing/2014/main" id="{24928CA8-4B8D-B606-75AF-79C45224597A}"/>
                </a:ext>
              </a:extLst>
            </p:cNvPr>
            <p:cNvSpPr txBox="1"/>
            <p:nvPr/>
          </p:nvSpPr>
          <p:spPr>
            <a:xfrm>
              <a:off x="1002890" y="317677"/>
              <a:ext cx="2646878" cy="584775"/>
            </a:xfrm>
            <a:prstGeom prst="rect">
              <a:avLst/>
            </a:prstGeom>
            <a:noFill/>
          </p:spPr>
          <p:txBody>
            <a:bodyPr wrap="none" rtlCol="0">
              <a:spAutoFit/>
            </a:bodyPr>
            <a:lstStyle/>
            <a:p>
              <a:r>
                <a:rPr lang="zh-CN" altLang="en-US" sz="3200" dirty="0">
                  <a:solidFill>
                    <a:schemeClr val="tx1">
                      <a:lumMod val="75000"/>
                      <a:lumOff val="25000"/>
                    </a:schemeClr>
                  </a:solidFill>
                  <a:latin typeface="思源黑体 CN Heavy" panose="020B0A00000000000000" pitchFamily="34" charset="-122"/>
                  <a:ea typeface="思源黑体 CN Heavy" panose="020B0A00000000000000" pitchFamily="34" charset="-122"/>
                </a:rPr>
                <a:t>在此输入标题</a:t>
              </a:r>
            </a:p>
          </p:txBody>
        </p:sp>
        <p:sp>
          <p:nvSpPr>
            <p:cNvPr id="6" name="文本框 5">
              <a:extLst>
                <a:ext uri="{FF2B5EF4-FFF2-40B4-BE49-F238E27FC236}">
                  <a16:creationId xmlns:a16="http://schemas.microsoft.com/office/drawing/2014/main" id="{D2C79B63-37BB-C424-6B6B-AFCF559C0956}"/>
                </a:ext>
              </a:extLst>
            </p:cNvPr>
            <p:cNvSpPr txBox="1"/>
            <p:nvPr/>
          </p:nvSpPr>
          <p:spPr>
            <a:xfrm>
              <a:off x="460744" y="795581"/>
              <a:ext cx="2367280" cy="276999"/>
            </a:xfrm>
            <a:prstGeom prst="rect">
              <a:avLst/>
            </a:prstGeom>
            <a:noFill/>
          </p:spPr>
          <p:txBody>
            <a:bodyPr wrap="square" rtlCol="0">
              <a:spAutoFit/>
            </a:bodyPr>
            <a:lstStyle/>
            <a:p>
              <a:r>
                <a:rPr lang="en-US" altLang="zh-CN" sz="1200" dirty="0">
                  <a:solidFill>
                    <a:schemeClr val="bg1">
                      <a:lumMod val="65000"/>
                    </a:schemeClr>
                  </a:solidFill>
                  <a:latin typeface="思源黑体 CN Regular" panose="020B0500000000000000" pitchFamily="34" charset="-122"/>
                  <a:ea typeface="思源黑体 CN Regular" panose="020B0500000000000000" pitchFamily="34" charset="-122"/>
                </a:rPr>
                <a:t>Your Title Here Your Title Here</a:t>
              </a:r>
              <a:endParaRPr lang="zh-CN" altLang="en-US" sz="1200" dirty="0">
                <a:solidFill>
                  <a:schemeClr val="bg1">
                    <a:lumMod val="65000"/>
                  </a:schemeClr>
                </a:solidFill>
                <a:latin typeface="思源黑体 CN Regular" panose="020B0500000000000000" pitchFamily="34" charset="-122"/>
                <a:ea typeface="思源黑体 CN Regular" panose="020B0500000000000000" pitchFamily="34" charset="-122"/>
              </a:endParaRPr>
            </a:p>
          </p:txBody>
        </p:sp>
      </p:grpSp>
      <p:sp>
        <p:nvSpPr>
          <p:cNvPr id="9" name="矩形: 圆角 8">
            <a:extLst>
              <a:ext uri="{FF2B5EF4-FFF2-40B4-BE49-F238E27FC236}">
                <a16:creationId xmlns:a16="http://schemas.microsoft.com/office/drawing/2014/main" id="{0775B95D-9704-2978-4151-8BED84E5EC45}"/>
              </a:ext>
            </a:extLst>
          </p:cNvPr>
          <p:cNvSpPr/>
          <p:nvPr/>
        </p:nvSpPr>
        <p:spPr>
          <a:xfrm flipH="1">
            <a:off x="916981" y="1580733"/>
            <a:ext cx="4938129" cy="1885246"/>
          </a:xfrm>
          <a:prstGeom prst="roundRect">
            <a:avLst>
              <a:gd name="adj" fmla="val 755"/>
            </a:avLst>
          </a:prstGeom>
          <a:gradFill flip="none" rotWithShape="1">
            <a:gsLst>
              <a:gs pos="49000">
                <a:srgbClr val="FA8C2B"/>
              </a:gs>
              <a:gs pos="100000">
                <a:srgbClr val="FBA95F">
                  <a:alpha val="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思源黑体 CN Regular" panose="020B0500000000000000" pitchFamily="34" charset="-122"/>
              <a:ea typeface="思源黑体 CN Regular" panose="020B0500000000000000" pitchFamily="34" charset="-122"/>
            </a:endParaRPr>
          </a:p>
        </p:txBody>
      </p:sp>
      <p:sp>
        <p:nvSpPr>
          <p:cNvPr id="13" name="矩形 12">
            <a:extLst>
              <a:ext uri="{FF2B5EF4-FFF2-40B4-BE49-F238E27FC236}">
                <a16:creationId xmlns:a16="http://schemas.microsoft.com/office/drawing/2014/main" id="{6B440C9D-4CAF-9595-6B1D-7477C579A494}"/>
              </a:ext>
            </a:extLst>
          </p:cNvPr>
          <p:cNvSpPr/>
          <p:nvPr/>
        </p:nvSpPr>
        <p:spPr>
          <a:xfrm>
            <a:off x="1097773" y="2388711"/>
            <a:ext cx="2181021" cy="338554"/>
          </a:xfrm>
          <a:prstGeom prst="rect">
            <a:avLst/>
          </a:prstGeom>
          <a:noFill/>
        </p:spPr>
        <p:txBody>
          <a:bodyPr wrap="square" rtlCol="0">
            <a:spAutoFit/>
          </a:bodyPr>
          <a:lstStyle/>
          <a:p>
            <a:r>
              <a:rPr lang="zh-CN" altLang="en-US" sz="1600" dirty="0">
                <a:solidFill>
                  <a:schemeClr val="bg1"/>
                </a:solidFill>
                <a:latin typeface="思源黑体 CN Medium" panose="020B0600000000000000" pitchFamily="34" charset="-122"/>
                <a:ea typeface="思源黑体 CN Medium" panose="020B0600000000000000" pitchFamily="34" charset="-122"/>
              </a:rPr>
              <a:t>输入关键词</a:t>
            </a:r>
          </a:p>
        </p:txBody>
      </p:sp>
      <p:sp>
        <p:nvSpPr>
          <p:cNvPr id="14" name="矩形 13">
            <a:extLst>
              <a:ext uri="{FF2B5EF4-FFF2-40B4-BE49-F238E27FC236}">
                <a16:creationId xmlns:a16="http://schemas.microsoft.com/office/drawing/2014/main" id="{B4B0C4C5-1273-40FA-4A35-47380BD488EC}"/>
              </a:ext>
            </a:extLst>
          </p:cNvPr>
          <p:cNvSpPr/>
          <p:nvPr/>
        </p:nvSpPr>
        <p:spPr>
          <a:xfrm>
            <a:off x="1097773" y="2732288"/>
            <a:ext cx="3737697" cy="552395"/>
          </a:xfrm>
          <a:prstGeom prst="rect">
            <a:avLst/>
          </a:prstGeom>
        </p:spPr>
        <p:txBody>
          <a:bodyPr wrap="square">
            <a:spAutoFit/>
          </a:bodyPr>
          <a:lstStyle/>
          <a:p>
            <a:pPr>
              <a:lnSpc>
                <a:spcPct val="130000"/>
              </a:lnSpc>
            </a:pPr>
            <a:r>
              <a:rPr kumimoji="1" lang="en-US" altLang="zh-CN" sz="1200" dirty="0">
                <a:solidFill>
                  <a:schemeClr val="bg1"/>
                </a:solidFill>
                <a:latin typeface="思源黑体 CN Regular" panose="020B0500000000000000" pitchFamily="34" charset="-122"/>
                <a:ea typeface="思源黑体 CN Regular" panose="020B0500000000000000" pitchFamily="34" charset="-122"/>
              </a:rPr>
              <a:t>1924</a:t>
            </a:r>
            <a:r>
              <a:rPr kumimoji="1" lang="zh-CN" altLang="en-US" sz="1200" dirty="0">
                <a:solidFill>
                  <a:schemeClr val="bg1"/>
                </a:solidFill>
                <a:latin typeface="思源黑体 CN Regular" panose="020B0500000000000000" pitchFamily="34" charset="-122"/>
                <a:ea typeface="思源黑体 CN Regular" panose="020B0500000000000000" pitchFamily="34" charset="-122"/>
              </a:rPr>
              <a:t>年，孙中山先生亲手将广州地区实行近代高等教育模式的多所学校整合创立国立广东大学。</a:t>
            </a:r>
          </a:p>
        </p:txBody>
      </p:sp>
      <p:sp>
        <p:nvSpPr>
          <p:cNvPr id="17" name="矩形 16">
            <a:extLst>
              <a:ext uri="{FF2B5EF4-FFF2-40B4-BE49-F238E27FC236}">
                <a16:creationId xmlns:a16="http://schemas.microsoft.com/office/drawing/2014/main" id="{B12DA716-6E94-C957-166E-AEE94716FD72}"/>
              </a:ext>
            </a:extLst>
          </p:cNvPr>
          <p:cNvSpPr/>
          <p:nvPr/>
        </p:nvSpPr>
        <p:spPr>
          <a:xfrm>
            <a:off x="1097773" y="4741384"/>
            <a:ext cx="2181021" cy="338554"/>
          </a:xfrm>
          <a:prstGeom prst="rect">
            <a:avLst/>
          </a:prstGeom>
          <a:noFill/>
        </p:spPr>
        <p:txBody>
          <a:bodyPr wrap="square" rtlCol="0">
            <a:spAutoFit/>
          </a:bodyPr>
          <a:lstStyle/>
          <a:p>
            <a:r>
              <a:rPr lang="zh-CN" altLang="en-US" sz="1600" dirty="0">
                <a:solidFill>
                  <a:schemeClr val="tx1">
                    <a:lumMod val="75000"/>
                    <a:lumOff val="25000"/>
                  </a:schemeClr>
                </a:solidFill>
                <a:latin typeface="思源黑体 CN Medium" panose="020B0600000000000000" pitchFamily="34" charset="-122"/>
                <a:ea typeface="思源黑体 CN Medium" panose="020B0600000000000000" pitchFamily="34" charset="-122"/>
              </a:rPr>
              <a:t>输入关键词</a:t>
            </a:r>
          </a:p>
        </p:txBody>
      </p:sp>
      <p:sp>
        <p:nvSpPr>
          <p:cNvPr id="18" name="矩形 17">
            <a:extLst>
              <a:ext uri="{FF2B5EF4-FFF2-40B4-BE49-F238E27FC236}">
                <a16:creationId xmlns:a16="http://schemas.microsoft.com/office/drawing/2014/main" id="{3FE7B1E8-4A3E-52DC-AF6E-271888182080}"/>
              </a:ext>
            </a:extLst>
          </p:cNvPr>
          <p:cNvSpPr/>
          <p:nvPr/>
        </p:nvSpPr>
        <p:spPr>
          <a:xfrm>
            <a:off x="1097773" y="5084961"/>
            <a:ext cx="3737697" cy="552395"/>
          </a:xfrm>
          <a:prstGeom prst="rect">
            <a:avLst/>
          </a:prstGeom>
        </p:spPr>
        <p:txBody>
          <a:bodyPr wrap="square">
            <a:spAutoFit/>
          </a:bodyPr>
          <a:lstStyle/>
          <a:p>
            <a:pPr>
              <a:lnSpc>
                <a:spcPct val="130000"/>
              </a:lnSpc>
            </a:pPr>
            <a:r>
              <a:rPr kumimoji="1" lang="en-US" altLang="zh-CN" sz="1200" dirty="0">
                <a:solidFill>
                  <a:schemeClr val="tx1">
                    <a:lumMod val="75000"/>
                    <a:lumOff val="25000"/>
                  </a:schemeClr>
                </a:solidFill>
                <a:latin typeface="思源黑体 CN Regular" panose="020B0500000000000000" pitchFamily="34" charset="-122"/>
                <a:ea typeface="思源黑体 CN Regular" panose="020B0500000000000000" pitchFamily="34" charset="-122"/>
              </a:rPr>
              <a:t>1924</a:t>
            </a:r>
            <a:r>
              <a:rPr kumimoji="1" lang="zh-CN" altLang="en-US" sz="1200" dirty="0">
                <a:solidFill>
                  <a:schemeClr val="tx1">
                    <a:lumMod val="75000"/>
                    <a:lumOff val="25000"/>
                  </a:schemeClr>
                </a:solidFill>
                <a:latin typeface="思源黑体 CN Regular" panose="020B0500000000000000" pitchFamily="34" charset="-122"/>
                <a:ea typeface="思源黑体 CN Regular" panose="020B0500000000000000" pitchFamily="34" charset="-122"/>
              </a:rPr>
              <a:t>年，孙中山先生亲手将广州地区实行近代高等教育模式的多所学校整合创立国立广东大学。</a:t>
            </a:r>
          </a:p>
        </p:txBody>
      </p:sp>
      <p:sp>
        <p:nvSpPr>
          <p:cNvPr id="20" name="矩形 19">
            <a:extLst>
              <a:ext uri="{FF2B5EF4-FFF2-40B4-BE49-F238E27FC236}">
                <a16:creationId xmlns:a16="http://schemas.microsoft.com/office/drawing/2014/main" id="{9B7FB07D-776A-1F69-DCF3-E0985E93E189}"/>
              </a:ext>
            </a:extLst>
          </p:cNvPr>
          <p:cNvSpPr/>
          <p:nvPr/>
        </p:nvSpPr>
        <p:spPr>
          <a:xfrm>
            <a:off x="8835691" y="2388711"/>
            <a:ext cx="2181021" cy="338554"/>
          </a:xfrm>
          <a:prstGeom prst="rect">
            <a:avLst/>
          </a:prstGeom>
          <a:noFill/>
        </p:spPr>
        <p:txBody>
          <a:bodyPr wrap="square" rtlCol="0">
            <a:spAutoFit/>
          </a:bodyPr>
          <a:lstStyle/>
          <a:p>
            <a:pPr algn="r"/>
            <a:r>
              <a:rPr lang="zh-CN" altLang="en-US" sz="1600" dirty="0">
                <a:solidFill>
                  <a:schemeClr val="tx1">
                    <a:lumMod val="75000"/>
                    <a:lumOff val="25000"/>
                  </a:schemeClr>
                </a:solidFill>
                <a:latin typeface="思源黑体 CN Medium" panose="020B0600000000000000" pitchFamily="34" charset="-122"/>
                <a:ea typeface="思源黑体 CN Medium" panose="020B0600000000000000" pitchFamily="34" charset="-122"/>
              </a:rPr>
              <a:t>输入关键词</a:t>
            </a:r>
          </a:p>
        </p:txBody>
      </p:sp>
      <p:sp>
        <p:nvSpPr>
          <p:cNvPr id="21" name="矩形 20">
            <a:extLst>
              <a:ext uri="{FF2B5EF4-FFF2-40B4-BE49-F238E27FC236}">
                <a16:creationId xmlns:a16="http://schemas.microsoft.com/office/drawing/2014/main" id="{D57B821B-9ED8-25AB-274E-AA3F36491078}"/>
              </a:ext>
            </a:extLst>
          </p:cNvPr>
          <p:cNvSpPr/>
          <p:nvPr/>
        </p:nvSpPr>
        <p:spPr>
          <a:xfrm>
            <a:off x="7454685" y="2732288"/>
            <a:ext cx="3593023" cy="552395"/>
          </a:xfrm>
          <a:prstGeom prst="rect">
            <a:avLst/>
          </a:prstGeom>
        </p:spPr>
        <p:txBody>
          <a:bodyPr wrap="square">
            <a:spAutoFit/>
          </a:bodyPr>
          <a:lstStyle/>
          <a:p>
            <a:pPr algn="r">
              <a:lnSpc>
                <a:spcPct val="130000"/>
              </a:lnSpc>
            </a:pPr>
            <a:r>
              <a:rPr kumimoji="1" lang="en-US" altLang="zh-CN" sz="1200" dirty="0">
                <a:solidFill>
                  <a:schemeClr val="tx1">
                    <a:lumMod val="75000"/>
                    <a:lumOff val="25000"/>
                  </a:schemeClr>
                </a:solidFill>
                <a:latin typeface="思源黑体 CN Regular" panose="020B0500000000000000" pitchFamily="34" charset="-122"/>
                <a:ea typeface="思源黑体 CN Regular" panose="020B0500000000000000" pitchFamily="34" charset="-122"/>
              </a:rPr>
              <a:t>1924</a:t>
            </a:r>
            <a:r>
              <a:rPr kumimoji="1" lang="zh-CN" altLang="en-US" sz="1200" dirty="0">
                <a:solidFill>
                  <a:schemeClr val="tx1">
                    <a:lumMod val="75000"/>
                    <a:lumOff val="25000"/>
                  </a:schemeClr>
                </a:solidFill>
                <a:latin typeface="思源黑体 CN Regular" panose="020B0500000000000000" pitchFamily="34" charset="-122"/>
                <a:ea typeface="思源黑体 CN Regular" panose="020B0500000000000000" pitchFamily="34" charset="-122"/>
              </a:rPr>
              <a:t>年，孙中山先生亲手将广州地区实行近代高等教育模式的多所学校整合创立国立广东大学。</a:t>
            </a:r>
          </a:p>
        </p:txBody>
      </p:sp>
      <p:sp>
        <p:nvSpPr>
          <p:cNvPr id="30" name="椭圆 29">
            <a:extLst>
              <a:ext uri="{FF2B5EF4-FFF2-40B4-BE49-F238E27FC236}">
                <a16:creationId xmlns:a16="http://schemas.microsoft.com/office/drawing/2014/main" id="{645E1FDA-2664-6128-FA6C-ECA475B33C89}"/>
              </a:ext>
            </a:extLst>
          </p:cNvPr>
          <p:cNvSpPr/>
          <p:nvPr/>
        </p:nvSpPr>
        <p:spPr>
          <a:xfrm>
            <a:off x="4878560" y="2531253"/>
            <a:ext cx="2446396" cy="2446396"/>
          </a:xfrm>
          <a:prstGeom prst="ellipse">
            <a:avLst/>
          </a:prstGeom>
          <a:gradFill flip="none" rotWithShape="1">
            <a:gsLst>
              <a:gs pos="18000">
                <a:schemeClr val="accent4">
                  <a:lumMod val="20000"/>
                  <a:lumOff val="80000"/>
                  <a:alpha val="40000"/>
                </a:schemeClr>
              </a:gs>
              <a:gs pos="98000">
                <a:schemeClr val="accent4">
                  <a:lumMod val="60000"/>
                  <a:lumOff val="40000"/>
                </a:schemeClr>
              </a:gs>
            </a:gsLst>
            <a:lin ang="15000000" scaled="0"/>
            <a:tileRect/>
          </a:gra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Regular" panose="020B0500000000000000" pitchFamily="34" charset="-122"/>
              <a:ea typeface="思源黑体 CN Regular" panose="020B0500000000000000" pitchFamily="34" charset="-122"/>
              <a:cs typeface="+mn-ea"/>
              <a:sym typeface="+mn-lt"/>
            </a:endParaRPr>
          </a:p>
        </p:txBody>
      </p:sp>
      <p:sp>
        <p:nvSpPr>
          <p:cNvPr id="27" name="矩形 26">
            <a:extLst>
              <a:ext uri="{FF2B5EF4-FFF2-40B4-BE49-F238E27FC236}">
                <a16:creationId xmlns:a16="http://schemas.microsoft.com/office/drawing/2014/main" id="{C71FFA58-0F13-62DF-4992-7AEAADAA6B55}"/>
              </a:ext>
            </a:extLst>
          </p:cNvPr>
          <p:cNvSpPr/>
          <p:nvPr/>
        </p:nvSpPr>
        <p:spPr>
          <a:xfrm>
            <a:off x="5047917" y="3148575"/>
            <a:ext cx="2096157" cy="461665"/>
          </a:xfrm>
          <a:prstGeom prst="rect">
            <a:avLst/>
          </a:prstGeom>
          <a:noFill/>
        </p:spPr>
        <p:txBody>
          <a:bodyPr wrap="square" rtlCol="0">
            <a:spAutoFit/>
          </a:bodyPr>
          <a:lstStyle/>
          <a:p>
            <a:pPr algn="ctr"/>
            <a:r>
              <a:rPr lang="zh-CN" altLang="en-US" sz="2400" b="1" dirty="0">
                <a:solidFill>
                  <a:schemeClr val="tx1">
                    <a:lumMod val="75000"/>
                    <a:lumOff val="25000"/>
                  </a:schemeClr>
                </a:solidFill>
                <a:latin typeface="思源黑体 CN Medium" panose="020B0600000000000000" pitchFamily="34" charset="-122"/>
                <a:ea typeface="思源黑体 CN Medium" panose="020B0600000000000000" pitchFamily="34" charset="-122"/>
              </a:rPr>
              <a:t>输入关键词</a:t>
            </a:r>
          </a:p>
        </p:txBody>
      </p:sp>
      <p:sp>
        <p:nvSpPr>
          <p:cNvPr id="28" name="矩形 27">
            <a:extLst>
              <a:ext uri="{FF2B5EF4-FFF2-40B4-BE49-F238E27FC236}">
                <a16:creationId xmlns:a16="http://schemas.microsoft.com/office/drawing/2014/main" id="{CF67FC2E-6881-6B15-1725-09B6E1C8625D}"/>
              </a:ext>
            </a:extLst>
          </p:cNvPr>
          <p:cNvSpPr/>
          <p:nvPr/>
        </p:nvSpPr>
        <p:spPr>
          <a:xfrm>
            <a:off x="4925019" y="3823058"/>
            <a:ext cx="2341962" cy="461665"/>
          </a:xfrm>
          <a:prstGeom prst="rect">
            <a:avLst/>
          </a:prstGeom>
          <a:noFill/>
        </p:spPr>
        <p:txBody>
          <a:bodyPr wrap="square" rtlCol="0">
            <a:spAutoFit/>
          </a:bodyPr>
          <a:lstStyle/>
          <a:p>
            <a:pPr algn="ctr"/>
            <a:r>
              <a:rPr lang="zh-CN" altLang="en-US" sz="1200" dirty="0">
                <a:solidFill>
                  <a:schemeClr val="tx1">
                    <a:lumMod val="75000"/>
                    <a:lumOff val="25000"/>
                  </a:schemeClr>
                </a:solidFill>
                <a:latin typeface="思源黑体 CN Regular" panose="020B0500000000000000" pitchFamily="34" charset="-122"/>
                <a:ea typeface="思源黑体 CN Regular" panose="020B0500000000000000" pitchFamily="34" charset="-122"/>
              </a:rPr>
              <a:t>输入简短的辅助性文字</a:t>
            </a:r>
            <a:endParaRPr lang="en-US" altLang="zh-CN" sz="1200" dirty="0">
              <a:solidFill>
                <a:schemeClr val="tx1">
                  <a:lumMod val="75000"/>
                  <a:lumOff val="25000"/>
                </a:schemeClr>
              </a:solidFill>
              <a:latin typeface="思源黑体 CN Regular" panose="020B0500000000000000" pitchFamily="34" charset="-122"/>
              <a:ea typeface="思源黑体 CN Regular" panose="020B0500000000000000" pitchFamily="34" charset="-122"/>
            </a:endParaRPr>
          </a:p>
          <a:p>
            <a:pPr algn="ctr"/>
            <a:r>
              <a:rPr lang="zh-CN" altLang="en-US" sz="1200" dirty="0">
                <a:solidFill>
                  <a:schemeClr val="tx1">
                    <a:lumMod val="75000"/>
                    <a:lumOff val="25000"/>
                  </a:schemeClr>
                </a:solidFill>
                <a:latin typeface="思源黑体 CN Regular" panose="020B0500000000000000" pitchFamily="34" charset="-122"/>
                <a:ea typeface="思源黑体 CN Regular" panose="020B0500000000000000" pitchFamily="34" charset="-122"/>
              </a:rPr>
              <a:t>不宜过长</a:t>
            </a:r>
          </a:p>
        </p:txBody>
      </p:sp>
      <p:sp>
        <p:nvSpPr>
          <p:cNvPr id="36" name="文本框 35">
            <a:extLst>
              <a:ext uri="{FF2B5EF4-FFF2-40B4-BE49-F238E27FC236}">
                <a16:creationId xmlns:a16="http://schemas.microsoft.com/office/drawing/2014/main" id="{CE1A81FB-9888-68F8-056D-76A78CD6B367}"/>
              </a:ext>
            </a:extLst>
          </p:cNvPr>
          <p:cNvSpPr txBox="1"/>
          <p:nvPr/>
        </p:nvSpPr>
        <p:spPr>
          <a:xfrm>
            <a:off x="1097773" y="1710113"/>
            <a:ext cx="354584" cy="400110"/>
          </a:xfrm>
          <a:prstGeom prst="rect">
            <a:avLst/>
          </a:prstGeom>
          <a:noFill/>
        </p:spPr>
        <p:txBody>
          <a:bodyPr wrap="none" rtlCol="0">
            <a:spAutoFit/>
          </a:bodyPr>
          <a:lstStyle/>
          <a:p>
            <a:r>
              <a:rPr lang="en-US" altLang="zh-CN" sz="2000" dirty="0">
                <a:solidFill>
                  <a:schemeClr val="bg1"/>
                </a:solidFill>
                <a:latin typeface="思源黑体 CN Heavy" panose="020B0A00000000000000" pitchFamily="34" charset="-122"/>
                <a:ea typeface="思源黑体 CN Heavy" panose="020B0A00000000000000" pitchFamily="34" charset="-122"/>
              </a:rPr>
              <a:t>A</a:t>
            </a:r>
            <a:endParaRPr lang="zh-CN" altLang="en-US" sz="2000" dirty="0">
              <a:solidFill>
                <a:schemeClr val="bg1"/>
              </a:solidFill>
              <a:latin typeface="思源黑体 CN Heavy" panose="020B0A00000000000000" pitchFamily="34" charset="-122"/>
              <a:ea typeface="思源黑体 CN Heavy" panose="020B0A00000000000000" pitchFamily="34" charset="-122"/>
            </a:endParaRPr>
          </a:p>
        </p:txBody>
      </p:sp>
      <p:sp>
        <p:nvSpPr>
          <p:cNvPr id="37" name="文本框 36">
            <a:extLst>
              <a:ext uri="{FF2B5EF4-FFF2-40B4-BE49-F238E27FC236}">
                <a16:creationId xmlns:a16="http://schemas.microsoft.com/office/drawing/2014/main" id="{9B40EE99-3A1A-0FF7-F3B7-FC8C6145561D}"/>
              </a:ext>
            </a:extLst>
          </p:cNvPr>
          <p:cNvSpPr txBox="1"/>
          <p:nvPr/>
        </p:nvSpPr>
        <p:spPr>
          <a:xfrm>
            <a:off x="1097773" y="4037793"/>
            <a:ext cx="356188" cy="400110"/>
          </a:xfrm>
          <a:prstGeom prst="rect">
            <a:avLst/>
          </a:prstGeom>
          <a:noFill/>
        </p:spPr>
        <p:txBody>
          <a:bodyPr wrap="none" rtlCol="0">
            <a:spAutoFit/>
          </a:bodyPr>
          <a:lstStyle/>
          <a:p>
            <a:r>
              <a:rPr lang="en-US" altLang="zh-CN" sz="2000" dirty="0">
                <a:solidFill>
                  <a:schemeClr val="tx1">
                    <a:lumMod val="75000"/>
                    <a:lumOff val="25000"/>
                  </a:schemeClr>
                </a:solidFill>
                <a:latin typeface="思源黑体 CN Heavy" panose="020B0A00000000000000" pitchFamily="34" charset="-122"/>
                <a:ea typeface="思源黑体 CN Heavy" panose="020B0A00000000000000" pitchFamily="34" charset="-122"/>
              </a:rPr>
              <a:t>C</a:t>
            </a:r>
            <a:endParaRPr lang="zh-CN" altLang="en-US" sz="2000" dirty="0">
              <a:solidFill>
                <a:schemeClr val="tx1">
                  <a:lumMod val="75000"/>
                  <a:lumOff val="25000"/>
                </a:schemeClr>
              </a:solidFill>
              <a:latin typeface="思源黑体 CN Heavy" panose="020B0A00000000000000" pitchFamily="34" charset="-122"/>
              <a:ea typeface="思源黑体 CN Heavy" panose="020B0A00000000000000" pitchFamily="34" charset="-122"/>
            </a:endParaRPr>
          </a:p>
        </p:txBody>
      </p:sp>
      <p:sp>
        <p:nvSpPr>
          <p:cNvPr id="38" name="文本框 37">
            <a:extLst>
              <a:ext uri="{FF2B5EF4-FFF2-40B4-BE49-F238E27FC236}">
                <a16:creationId xmlns:a16="http://schemas.microsoft.com/office/drawing/2014/main" id="{90433AB4-BAFE-2452-F825-7AC2CFE933B8}"/>
              </a:ext>
            </a:extLst>
          </p:cNvPr>
          <p:cNvSpPr txBox="1"/>
          <p:nvPr/>
        </p:nvSpPr>
        <p:spPr>
          <a:xfrm>
            <a:off x="10727224" y="1710282"/>
            <a:ext cx="362600" cy="400110"/>
          </a:xfrm>
          <a:prstGeom prst="rect">
            <a:avLst/>
          </a:prstGeom>
          <a:noFill/>
        </p:spPr>
        <p:txBody>
          <a:bodyPr wrap="none" rtlCol="0">
            <a:spAutoFit/>
          </a:bodyPr>
          <a:lstStyle/>
          <a:p>
            <a:pPr algn="r"/>
            <a:r>
              <a:rPr lang="en-US" altLang="zh-CN" sz="2000" dirty="0">
                <a:solidFill>
                  <a:schemeClr val="tx1">
                    <a:lumMod val="75000"/>
                    <a:lumOff val="25000"/>
                  </a:schemeClr>
                </a:solidFill>
                <a:latin typeface="思源黑体 CN Heavy" panose="020B0A00000000000000" pitchFamily="34" charset="-122"/>
                <a:ea typeface="思源黑体 CN Heavy" panose="020B0A00000000000000" pitchFamily="34" charset="-122"/>
              </a:rPr>
              <a:t>B</a:t>
            </a:r>
            <a:endParaRPr lang="zh-CN" altLang="en-US" sz="2000" dirty="0">
              <a:solidFill>
                <a:schemeClr val="tx1">
                  <a:lumMod val="75000"/>
                  <a:lumOff val="25000"/>
                </a:schemeClr>
              </a:solidFill>
              <a:latin typeface="思源黑体 CN Heavy" panose="020B0A00000000000000" pitchFamily="34" charset="-122"/>
              <a:ea typeface="思源黑体 CN Heavy" panose="020B0A00000000000000" pitchFamily="34" charset="-122"/>
            </a:endParaRPr>
          </a:p>
        </p:txBody>
      </p:sp>
      <p:sp>
        <p:nvSpPr>
          <p:cNvPr id="22" name="矩形 21">
            <a:extLst>
              <a:ext uri="{FF2B5EF4-FFF2-40B4-BE49-F238E27FC236}">
                <a16:creationId xmlns:a16="http://schemas.microsoft.com/office/drawing/2014/main" id="{CEA0311A-DC35-54C0-3345-BAFEB2B2DBF4}"/>
              </a:ext>
            </a:extLst>
          </p:cNvPr>
          <p:cNvSpPr/>
          <p:nvPr/>
        </p:nvSpPr>
        <p:spPr>
          <a:xfrm>
            <a:off x="8835691" y="4741384"/>
            <a:ext cx="2181021" cy="338554"/>
          </a:xfrm>
          <a:prstGeom prst="rect">
            <a:avLst/>
          </a:prstGeom>
          <a:noFill/>
        </p:spPr>
        <p:txBody>
          <a:bodyPr wrap="square" rtlCol="0">
            <a:spAutoFit/>
          </a:bodyPr>
          <a:lstStyle/>
          <a:p>
            <a:pPr algn="r"/>
            <a:r>
              <a:rPr lang="zh-CN" altLang="en-US" sz="1600" dirty="0">
                <a:solidFill>
                  <a:schemeClr val="bg1"/>
                </a:solidFill>
                <a:latin typeface="思源黑体 CN Medium" panose="020B0600000000000000" pitchFamily="34" charset="-122"/>
                <a:ea typeface="思源黑体 CN Medium" panose="020B0600000000000000" pitchFamily="34" charset="-122"/>
              </a:rPr>
              <a:t>输入关键词</a:t>
            </a:r>
          </a:p>
        </p:txBody>
      </p:sp>
      <p:sp>
        <p:nvSpPr>
          <p:cNvPr id="23" name="矩形 22">
            <a:extLst>
              <a:ext uri="{FF2B5EF4-FFF2-40B4-BE49-F238E27FC236}">
                <a16:creationId xmlns:a16="http://schemas.microsoft.com/office/drawing/2014/main" id="{07652606-75B1-B5C8-0B37-89DB0EAC08BF}"/>
              </a:ext>
            </a:extLst>
          </p:cNvPr>
          <p:cNvSpPr/>
          <p:nvPr/>
        </p:nvSpPr>
        <p:spPr>
          <a:xfrm>
            <a:off x="7454685" y="5084961"/>
            <a:ext cx="3593023" cy="552395"/>
          </a:xfrm>
          <a:prstGeom prst="rect">
            <a:avLst/>
          </a:prstGeom>
        </p:spPr>
        <p:txBody>
          <a:bodyPr wrap="square">
            <a:spAutoFit/>
          </a:bodyPr>
          <a:lstStyle/>
          <a:p>
            <a:pPr algn="r">
              <a:lnSpc>
                <a:spcPct val="130000"/>
              </a:lnSpc>
            </a:pPr>
            <a:r>
              <a:rPr kumimoji="1" lang="en-US" altLang="zh-CN" sz="1200" dirty="0">
                <a:solidFill>
                  <a:schemeClr val="bg1"/>
                </a:solidFill>
                <a:latin typeface="思源黑体 CN Regular" panose="020B0500000000000000" pitchFamily="34" charset="-122"/>
                <a:ea typeface="思源黑体 CN Regular" panose="020B0500000000000000" pitchFamily="34" charset="-122"/>
              </a:rPr>
              <a:t>1924</a:t>
            </a:r>
            <a:r>
              <a:rPr kumimoji="1" lang="zh-CN" altLang="en-US" sz="1200" dirty="0">
                <a:solidFill>
                  <a:schemeClr val="bg1"/>
                </a:solidFill>
                <a:latin typeface="思源黑体 CN Regular" panose="020B0500000000000000" pitchFamily="34" charset="-122"/>
                <a:ea typeface="思源黑体 CN Regular" panose="020B0500000000000000" pitchFamily="34" charset="-122"/>
              </a:rPr>
              <a:t>年，孙中山先生亲手将广州地区实行近代高等教育模式的多所学校整合创立国立广东大学。</a:t>
            </a:r>
          </a:p>
        </p:txBody>
      </p:sp>
      <p:sp>
        <p:nvSpPr>
          <p:cNvPr id="39" name="文本框 38">
            <a:extLst>
              <a:ext uri="{FF2B5EF4-FFF2-40B4-BE49-F238E27FC236}">
                <a16:creationId xmlns:a16="http://schemas.microsoft.com/office/drawing/2014/main" id="{486B79E7-6225-1F4C-9966-298083871026}"/>
              </a:ext>
            </a:extLst>
          </p:cNvPr>
          <p:cNvSpPr txBox="1"/>
          <p:nvPr/>
        </p:nvSpPr>
        <p:spPr>
          <a:xfrm>
            <a:off x="10717606" y="4037962"/>
            <a:ext cx="372218" cy="400110"/>
          </a:xfrm>
          <a:prstGeom prst="rect">
            <a:avLst/>
          </a:prstGeom>
          <a:noFill/>
        </p:spPr>
        <p:txBody>
          <a:bodyPr wrap="none" rtlCol="0">
            <a:spAutoFit/>
          </a:bodyPr>
          <a:lstStyle/>
          <a:p>
            <a:pPr algn="r"/>
            <a:r>
              <a:rPr lang="en-US" altLang="zh-CN" sz="2000" dirty="0">
                <a:solidFill>
                  <a:schemeClr val="bg1"/>
                </a:solidFill>
                <a:latin typeface="思源黑体 CN Heavy" panose="020B0A00000000000000" pitchFamily="34" charset="-122"/>
                <a:ea typeface="思源黑体 CN Heavy" panose="020B0A00000000000000" pitchFamily="34" charset="-122"/>
              </a:rPr>
              <a:t>D</a:t>
            </a:r>
            <a:endParaRPr lang="zh-CN" altLang="en-US" sz="2000" dirty="0">
              <a:solidFill>
                <a:schemeClr val="bg1"/>
              </a:solidFill>
              <a:latin typeface="思源黑体 CN Heavy" panose="020B0A00000000000000" pitchFamily="34" charset="-122"/>
              <a:ea typeface="思源黑体 CN Heavy" panose="020B0A00000000000000" pitchFamily="34" charset="-122"/>
            </a:endParaRPr>
          </a:p>
        </p:txBody>
      </p:sp>
    </p:spTree>
    <p:extLst>
      <p:ext uri="{BB962C8B-B14F-4D97-AF65-F5344CB8AC3E}">
        <p14:creationId xmlns:p14="http://schemas.microsoft.com/office/powerpoint/2010/main" val="14682226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任意多边形: 形状 11">
            <a:extLst>
              <a:ext uri="{FF2B5EF4-FFF2-40B4-BE49-F238E27FC236}">
                <a16:creationId xmlns:a16="http://schemas.microsoft.com/office/drawing/2014/main" id="{AE5885C7-B47D-C7B6-9C81-62EC22596936}"/>
              </a:ext>
            </a:extLst>
          </p:cNvPr>
          <p:cNvSpPr/>
          <p:nvPr/>
        </p:nvSpPr>
        <p:spPr>
          <a:xfrm>
            <a:off x="1471827" y="5505058"/>
            <a:ext cx="13378879" cy="1749718"/>
          </a:xfrm>
          <a:custGeom>
            <a:avLst/>
            <a:gdLst>
              <a:gd name="connsiteX0" fmla="*/ 10428513 w 20857027"/>
              <a:gd name="connsiteY0" fmla="*/ 0 h 3381625"/>
              <a:gd name="connsiteX1" fmla="*/ 20463076 w 20857027"/>
              <a:gd name="connsiteY1" fmla="*/ 3089003 h 3381625"/>
              <a:gd name="connsiteX2" fmla="*/ 20857027 w 20857027"/>
              <a:gd name="connsiteY2" fmla="*/ 3381625 h 3381625"/>
              <a:gd name="connsiteX3" fmla="*/ 0 w 20857027"/>
              <a:gd name="connsiteY3" fmla="*/ 3381625 h 3381625"/>
              <a:gd name="connsiteX4" fmla="*/ 393950 w 20857027"/>
              <a:gd name="connsiteY4" fmla="*/ 3089003 h 3381625"/>
              <a:gd name="connsiteX5" fmla="*/ 10428513 w 20857027"/>
              <a:gd name="connsiteY5" fmla="*/ 0 h 3381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857027" h="3381625">
                <a:moveTo>
                  <a:pt x="10428513" y="0"/>
                </a:moveTo>
                <a:cubicBezTo>
                  <a:pt x="14240216" y="0"/>
                  <a:pt x="17736172" y="1159238"/>
                  <a:pt x="20463076" y="3089003"/>
                </a:cubicBezTo>
                <a:lnTo>
                  <a:pt x="20857027" y="3381625"/>
                </a:lnTo>
                <a:lnTo>
                  <a:pt x="0" y="3381625"/>
                </a:lnTo>
                <a:lnTo>
                  <a:pt x="393950" y="3089003"/>
                </a:lnTo>
                <a:cubicBezTo>
                  <a:pt x="3120854" y="1159238"/>
                  <a:pt x="6616810" y="0"/>
                  <a:pt x="10428513" y="0"/>
                </a:cubicBezTo>
                <a:close/>
              </a:path>
            </a:pathLst>
          </a:custGeom>
          <a:solidFill>
            <a:schemeClr val="accent4">
              <a:lumMod val="40000"/>
              <a:lumOff val="60000"/>
            </a:schemeClr>
          </a:solidFill>
          <a:ln>
            <a:noFill/>
          </a:ln>
          <a:effectLst>
            <a:glow rad="254000">
              <a:schemeClr val="accent4">
                <a:lumMod val="20000"/>
                <a:lumOff val="80000"/>
                <a:alpha val="50000"/>
              </a:schemeClr>
            </a:glow>
            <a:softEdge rad="63500"/>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3" name="椭圆 2">
            <a:extLst>
              <a:ext uri="{FF2B5EF4-FFF2-40B4-BE49-F238E27FC236}">
                <a16:creationId xmlns:a16="http://schemas.microsoft.com/office/drawing/2014/main" id="{B83649B7-F67B-9583-C772-D5513F66F60D}"/>
              </a:ext>
            </a:extLst>
          </p:cNvPr>
          <p:cNvSpPr/>
          <p:nvPr/>
        </p:nvSpPr>
        <p:spPr>
          <a:xfrm>
            <a:off x="528975" y="5212945"/>
            <a:ext cx="388065" cy="388065"/>
          </a:xfrm>
          <a:prstGeom prst="ellipse">
            <a:avLst/>
          </a:prstGeom>
          <a:solidFill>
            <a:schemeClr val="accent4">
              <a:lumMod val="40000"/>
              <a:lumOff val="60000"/>
            </a:schemeClr>
          </a:solidFill>
          <a:ln>
            <a:noFill/>
          </a:ln>
          <a:effectLst>
            <a:glow rad="254000">
              <a:schemeClr val="accent4">
                <a:lumMod val="20000"/>
                <a:lumOff val="80000"/>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a:extLst>
              <a:ext uri="{FF2B5EF4-FFF2-40B4-BE49-F238E27FC236}">
                <a16:creationId xmlns:a16="http://schemas.microsoft.com/office/drawing/2014/main" id="{5934544E-FD1C-F914-2F4B-FC199F097D64}"/>
              </a:ext>
            </a:extLst>
          </p:cNvPr>
          <p:cNvSpPr/>
          <p:nvPr/>
        </p:nvSpPr>
        <p:spPr>
          <a:xfrm>
            <a:off x="1" y="6081823"/>
            <a:ext cx="1913860" cy="77397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文本框 4">
            <a:extLst>
              <a:ext uri="{FF2B5EF4-FFF2-40B4-BE49-F238E27FC236}">
                <a16:creationId xmlns:a16="http://schemas.microsoft.com/office/drawing/2014/main" id="{F8FA4ADD-4ED9-1C3C-C0BB-F16B0289EA00}"/>
              </a:ext>
            </a:extLst>
          </p:cNvPr>
          <p:cNvSpPr txBox="1"/>
          <p:nvPr/>
        </p:nvSpPr>
        <p:spPr>
          <a:xfrm>
            <a:off x="453284" y="3133506"/>
            <a:ext cx="3968181" cy="830997"/>
          </a:xfrm>
          <a:prstGeom prst="rect">
            <a:avLst/>
          </a:prstGeom>
          <a:noFill/>
        </p:spPr>
        <p:txBody>
          <a:bodyPr wrap="square" rtlCol="0">
            <a:spAutoFit/>
          </a:bodyPr>
          <a:lstStyle/>
          <a:p>
            <a:r>
              <a:rPr lang="zh-CN" altLang="en-US" sz="1600" dirty="0">
                <a:solidFill>
                  <a:schemeClr val="tx1">
                    <a:lumMod val="75000"/>
                    <a:lumOff val="25000"/>
                  </a:schemeClr>
                </a:solidFill>
                <a:latin typeface="思源黑体 CN Regular" panose="020B0500000000000000" pitchFamily="34" charset="-122"/>
                <a:ea typeface="思源黑体 CN Regular" panose="020B0500000000000000" pitchFamily="34" charset="-122"/>
              </a:rPr>
              <a:t>模板内置了四种不同的过渡页设计</a:t>
            </a:r>
            <a:endParaRPr lang="en-US" altLang="zh-CN" sz="1600" dirty="0">
              <a:solidFill>
                <a:schemeClr val="tx1">
                  <a:lumMod val="75000"/>
                  <a:lumOff val="25000"/>
                </a:schemeClr>
              </a:solidFill>
              <a:latin typeface="思源黑体 CN Regular" panose="020B0500000000000000" pitchFamily="34" charset="-122"/>
              <a:ea typeface="思源黑体 CN Regular" panose="020B0500000000000000" pitchFamily="34" charset="-122"/>
            </a:endParaRPr>
          </a:p>
          <a:p>
            <a:r>
              <a:rPr lang="zh-CN" altLang="en-US" sz="1600" dirty="0">
                <a:solidFill>
                  <a:schemeClr val="tx1">
                    <a:lumMod val="75000"/>
                    <a:lumOff val="25000"/>
                  </a:schemeClr>
                </a:solidFill>
                <a:latin typeface="思源黑体 CN Regular" panose="020B0500000000000000" pitchFamily="34" charset="-122"/>
                <a:ea typeface="思源黑体 CN Regular" panose="020B0500000000000000" pitchFamily="34" charset="-122"/>
              </a:rPr>
              <a:t>您可以根据实际需求</a:t>
            </a:r>
            <a:endParaRPr lang="en-US" altLang="zh-CN" sz="1600" dirty="0">
              <a:solidFill>
                <a:schemeClr val="tx1">
                  <a:lumMod val="75000"/>
                  <a:lumOff val="25000"/>
                </a:schemeClr>
              </a:solidFill>
              <a:latin typeface="思源黑体 CN Regular" panose="020B0500000000000000" pitchFamily="34" charset="-122"/>
              <a:ea typeface="思源黑体 CN Regular" panose="020B0500000000000000" pitchFamily="34" charset="-122"/>
            </a:endParaRPr>
          </a:p>
          <a:p>
            <a:r>
              <a:rPr lang="zh-CN" altLang="en-US" sz="1600" dirty="0">
                <a:solidFill>
                  <a:schemeClr val="tx1">
                    <a:lumMod val="75000"/>
                    <a:lumOff val="25000"/>
                  </a:schemeClr>
                </a:solidFill>
                <a:latin typeface="思源黑体 CN Regular" panose="020B0500000000000000" pitchFamily="34" charset="-122"/>
                <a:ea typeface="思源黑体 CN Regular" panose="020B0500000000000000" pitchFamily="34" charset="-122"/>
              </a:rPr>
              <a:t>选用其中一种或多种过渡页</a:t>
            </a:r>
          </a:p>
        </p:txBody>
      </p:sp>
      <p:sp>
        <p:nvSpPr>
          <p:cNvPr id="6" name="矩形 5">
            <a:extLst>
              <a:ext uri="{FF2B5EF4-FFF2-40B4-BE49-F238E27FC236}">
                <a16:creationId xmlns:a16="http://schemas.microsoft.com/office/drawing/2014/main" id="{E49433F7-8C4B-37E9-5624-3F60B75D5105}"/>
              </a:ext>
            </a:extLst>
          </p:cNvPr>
          <p:cNvSpPr/>
          <p:nvPr/>
        </p:nvSpPr>
        <p:spPr>
          <a:xfrm>
            <a:off x="528975" y="2781812"/>
            <a:ext cx="1800000" cy="225501"/>
          </a:xfrm>
          <a:prstGeom prst="rect">
            <a:avLst/>
          </a:prstGeom>
          <a:solidFill>
            <a:srgbClr val="FA8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文本框 7">
            <a:extLst>
              <a:ext uri="{FF2B5EF4-FFF2-40B4-BE49-F238E27FC236}">
                <a16:creationId xmlns:a16="http://schemas.microsoft.com/office/drawing/2014/main" id="{1A15E3DC-2697-68B0-83B6-F42A675D7AA0}"/>
              </a:ext>
            </a:extLst>
          </p:cNvPr>
          <p:cNvSpPr txBox="1"/>
          <p:nvPr/>
        </p:nvSpPr>
        <p:spPr>
          <a:xfrm>
            <a:off x="397956" y="5120198"/>
            <a:ext cx="1685077" cy="1569660"/>
          </a:xfrm>
          <a:prstGeom prst="rect">
            <a:avLst/>
          </a:prstGeom>
          <a:noFill/>
        </p:spPr>
        <p:txBody>
          <a:bodyPr wrap="none" rtlCol="0">
            <a:spAutoFit/>
          </a:bodyPr>
          <a:lstStyle/>
          <a:p>
            <a:r>
              <a:rPr lang="en-US" altLang="zh-CN" sz="9600" dirty="0">
                <a:solidFill>
                  <a:schemeClr val="tx1">
                    <a:lumMod val="75000"/>
                    <a:lumOff val="25000"/>
                  </a:schemeClr>
                </a:solidFill>
                <a:latin typeface="思源黑体 CN Heavy" panose="020B0A00000000000000" pitchFamily="34" charset="-122"/>
                <a:ea typeface="思源黑体 CN Heavy" panose="020B0A00000000000000" pitchFamily="34" charset="-122"/>
              </a:rPr>
              <a:t>04</a:t>
            </a:r>
            <a:endParaRPr lang="zh-CN" altLang="en-US" sz="9600" dirty="0">
              <a:solidFill>
                <a:schemeClr val="tx1">
                  <a:lumMod val="75000"/>
                  <a:lumOff val="25000"/>
                </a:schemeClr>
              </a:solidFill>
              <a:latin typeface="思源黑体 CN Heavy" panose="020B0A00000000000000" pitchFamily="34" charset="-122"/>
              <a:ea typeface="思源黑体 CN Heavy" panose="020B0A00000000000000" pitchFamily="34" charset="-122"/>
            </a:endParaRPr>
          </a:p>
        </p:txBody>
      </p:sp>
      <p:sp>
        <p:nvSpPr>
          <p:cNvPr id="9" name="文本框 8">
            <a:extLst>
              <a:ext uri="{FF2B5EF4-FFF2-40B4-BE49-F238E27FC236}">
                <a16:creationId xmlns:a16="http://schemas.microsoft.com/office/drawing/2014/main" id="{F3FF623E-7D31-023E-AFDA-ABB658810B60}"/>
              </a:ext>
            </a:extLst>
          </p:cNvPr>
          <p:cNvSpPr txBox="1"/>
          <p:nvPr/>
        </p:nvSpPr>
        <p:spPr>
          <a:xfrm>
            <a:off x="433083" y="2147864"/>
            <a:ext cx="2954655" cy="923330"/>
          </a:xfrm>
          <a:prstGeom prst="rect">
            <a:avLst/>
          </a:prstGeom>
          <a:noFill/>
        </p:spPr>
        <p:txBody>
          <a:bodyPr wrap="none" rtlCol="0">
            <a:spAutoFit/>
          </a:bodyPr>
          <a:lstStyle/>
          <a:p>
            <a:r>
              <a:rPr lang="zh-CN" altLang="en-US" sz="5400" dirty="0">
                <a:solidFill>
                  <a:schemeClr val="tx1">
                    <a:lumMod val="75000"/>
                    <a:lumOff val="25000"/>
                  </a:schemeClr>
                </a:solidFill>
                <a:latin typeface="思源黑体 CN Heavy" panose="020B0A00000000000000" pitchFamily="34" charset="-122"/>
                <a:ea typeface="思源黑体 CN Heavy" panose="020B0A00000000000000" pitchFamily="34" charset="-122"/>
              </a:rPr>
              <a:t>输入标题</a:t>
            </a:r>
          </a:p>
        </p:txBody>
      </p:sp>
      <p:pic>
        <p:nvPicPr>
          <p:cNvPr id="10" name="图片 9" descr="直方图&#10;&#10;描述已自动生成">
            <a:extLst>
              <a:ext uri="{FF2B5EF4-FFF2-40B4-BE49-F238E27FC236}">
                <a16:creationId xmlns:a16="http://schemas.microsoft.com/office/drawing/2014/main" id="{334851FC-E687-96FE-4EC5-58AF5EE9F3CC}"/>
              </a:ext>
            </a:extLst>
          </p:cNvPr>
          <p:cNvPicPr>
            <a:picLocks noChangeAspect="1"/>
          </p:cNvPicPr>
          <p:nvPr/>
        </p:nvPicPr>
        <p:blipFill>
          <a:blip r:embed="rId2">
            <a:alphaModFix/>
            <a:extLst>
              <a:ext uri="{28A0092B-C50C-407E-A947-70E740481C1C}">
                <a14:useLocalDpi xmlns:a14="http://schemas.microsoft.com/office/drawing/2010/main"/>
              </a:ext>
            </a:extLst>
          </a:blip>
          <a:stretch>
            <a:fillRect/>
          </a:stretch>
        </p:blipFill>
        <p:spPr>
          <a:xfrm>
            <a:off x="4130535" y="1861093"/>
            <a:ext cx="8061465" cy="4994706"/>
          </a:xfrm>
          <a:prstGeom prst="rect">
            <a:avLst/>
          </a:prstGeom>
        </p:spPr>
      </p:pic>
      <p:pic>
        <p:nvPicPr>
          <p:cNvPr id="13" name="图形 12">
            <a:extLst>
              <a:ext uri="{FF2B5EF4-FFF2-40B4-BE49-F238E27FC236}">
                <a16:creationId xmlns:a16="http://schemas.microsoft.com/office/drawing/2014/main" id="{40ED0FBC-CD18-488F-9922-CF5B1310F72C}"/>
              </a:ext>
            </a:extLst>
          </p:cNvPr>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40000" y="355599"/>
            <a:ext cx="1620000" cy="466221"/>
          </a:xfrm>
          <a:prstGeom prst="rect">
            <a:avLst/>
          </a:prstGeom>
        </p:spPr>
      </p:pic>
    </p:spTree>
    <p:extLst>
      <p:ext uri="{BB962C8B-B14F-4D97-AF65-F5344CB8AC3E}">
        <p14:creationId xmlns:p14="http://schemas.microsoft.com/office/powerpoint/2010/main" val="1465929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椭圆 47">
            <a:extLst>
              <a:ext uri="{FF2B5EF4-FFF2-40B4-BE49-F238E27FC236}">
                <a16:creationId xmlns:a16="http://schemas.microsoft.com/office/drawing/2014/main" id="{00F6E816-BC9E-978F-2E73-6C0E82D87DCC}"/>
              </a:ext>
            </a:extLst>
          </p:cNvPr>
          <p:cNvSpPr/>
          <p:nvPr/>
        </p:nvSpPr>
        <p:spPr>
          <a:xfrm>
            <a:off x="5628058" y="3763871"/>
            <a:ext cx="922174" cy="922174"/>
          </a:xfrm>
          <a:prstGeom prst="ellipse">
            <a:avLst/>
          </a:prstGeom>
          <a:gradFill flip="none" rotWithShape="1">
            <a:gsLst>
              <a:gs pos="18000">
                <a:schemeClr val="accent4">
                  <a:lumMod val="20000"/>
                  <a:lumOff val="80000"/>
                  <a:alpha val="0"/>
                </a:schemeClr>
              </a:gs>
              <a:gs pos="98000">
                <a:srgbClr val="FA8C2B"/>
              </a:gs>
            </a:gsLst>
            <a:lin ang="15000000" scaled="0"/>
            <a:tileRect/>
          </a:gra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3" name="矩形 12">
            <a:extLst>
              <a:ext uri="{FF2B5EF4-FFF2-40B4-BE49-F238E27FC236}">
                <a16:creationId xmlns:a16="http://schemas.microsoft.com/office/drawing/2014/main" id="{691DBE47-2CA0-E53F-75C7-4E674E42ED3E}"/>
              </a:ext>
            </a:extLst>
          </p:cNvPr>
          <p:cNvSpPr>
            <a:spLocks noGrp="1" noRot="1" noMove="1" noResize="1" noEditPoints="1" noAdjustHandles="1" noChangeArrowheads="1" noChangeShapeType="1"/>
          </p:cNvSpPr>
          <p:nvPr/>
        </p:nvSpPr>
        <p:spPr>
          <a:xfrm>
            <a:off x="540000" y="4156569"/>
            <a:ext cx="11112000" cy="1867347"/>
          </a:xfrm>
          <a:prstGeom prst="rect">
            <a:avLst/>
          </a:prstGeom>
          <a:solidFill>
            <a:schemeClr val="bg1">
              <a:lumMod val="85000"/>
            </a:schemeClr>
          </a:solidFill>
          <a:ln w="19050">
            <a:noFill/>
          </a:ln>
          <a:effectLst>
            <a:softEdge rad="31750"/>
          </a:effectLst>
        </p:spPr>
        <p:txBody>
          <a:bodyPr vert="horz" wrap="square" lIns="91440" tIns="45720" rIns="91440" bIns="45720" numCol="1" anchor="t" anchorCtr="0" compatLnSpc="1">
            <a:prstTxWarp prst="textNoShape">
              <a:avLst/>
            </a:prstTxWarp>
          </a:bodyPr>
          <a:lstStyle/>
          <a:p>
            <a:endParaRPr lang="zh-CN" altLang="en-US" sz="2400" dirty="0">
              <a:solidFill>
                <a:schemeClr val="bg1"/>
              </a:solidFill>
              <a:cs typeface="+mn-ea"/>
              <a:sym typeface="+mn-lt"/>
            </a:endParaRPr>
          </a:p>
        </p:txBody>
      </p:sp>
      <p:sp>
        <p:nvSpPr>
          <p:cNvPr id="44" name="任意多边形: 形状 43">
            <a:extLst>
              <a:ext uri="{FF2B5EF4-FFF2-40B4-BE49-F238E27FC236}">
                <a16:creationId xmlns:a16="http://schemas.microsoft.com/office/drawing/2014/main" id="{EA7FD259-D254-D635-56EF-8E03F85BCA7B}"/>
              </a:ext>
            </a:extLst>
          </p:cNvPr>
          <p:cNvSpPr/>
          <p:nvPr/>
        </p:nvSpPr>
        <p:spPr>
          <a:xfrm>
            <a:off x="-1068139" y="6648893"/>
            <a:ext cx="14328271" cy="413336"/>
          </a:xfrm>
          <a:custGeom>
            <a:avLst/>
            <a:gdLst>
              <a:gd name="connsiteX0" fmla="*/ 10428513 w 20857027"/>
              <a:gd name="connsiteY0" fmla="*/ 0 h 3381625"/>
              <a:gd name="connsiteX1" fmla="*/ 20463076 w 20857027"/>
              <a:gd name="connsiteY1" fmla="*/ 3089003 h 3381625"/>
              <a:gd name="connsiteX2" fmla="*/ 20857027 w 20857027"/>
              <a:gd name="connsiteY2" fmla="*/ 3381625 h 3381625"/>
              <a:gd name="connsiteX3" fmla="*/ 0 w 20857027"/>
              <a:gd name="connsiteY3" fmla="*/ 3381625 h 3381625"/>
              <a:gd name="connsiteX4" fmla="*/ 393950 w 20857027"/>
              <a:gd name="connsiteY4" fmla="*/ 3089003 h 3381625"/>
              <a:gd name="connsiteX5" fmla="*/ 10428513 w 20857027"/>
              <a:gd name="connsiteY5" fmla="*/ 0 h 3381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857027" h="3381625">
                <a:moveTo>
                  <a:pt x="10428513" y="0"/>
                </a:moveTo>
                <a:cubicBezTo>
                  <a:pt x="14240216" y="0"/>
                  <a:pt x="17736172" y="1159238"/>
                  <a:pt x="20463076" y="3089003"/>
                </a:cubicBezTo>
                <a:lnTo>
                  <a:pt x="20857027" y="3381625"/>
                </a:lnTo>
                <a:lnTo>
                  <a:pt x="0" y="3381625"/>
                </a:lnTo>
                <a:lnTo>
                  <a:pt x="393950" y="3089003"/>
                </a:lnTo>
                <a:cubicBezTo>
                  <a:pt x="3120854" y="1159238"/>
                  <a:pt x="6616810" y="0"/>
                  <a:pt x="10428513" y="0"/>
                </a:cubicBezTo>
                <a:close/>
              </a:path>
            </a:pathLst>
          </a:custGeom>
          <a:solidFill>
            <a:schemeClr val="accent4">
              <a:lumMod val="40000"/>
              <a:lumOff val="60000"/>
            </a:schemeClr>
          </a:solidFill>
          <a:ln>
            <a:noFill/>
          </a:ln>
          <a:effectLst>
            <a:glow rad="254000">
              <a:schemeClr val="accent4">
                <a:lumMod val="20000"/>
                <a:lumOff val="80000"/>
                <a:alpha val="50000"/>
              </a:schemeClr>
            </a:glow>
            <a:softEdge rad="63500"/>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pic>
        <p:nvPicPr>
          <p:cNvPr id="19" name="图形 18">
            <a:extLst>
              <a:ext uri="{FF2B5EF4-FFF2-40B4-BE49-F238E27FC236}">
                <a16:creationId xmlns:a16="http://schemas.microsoft.com/office/drawing/2014/main" id="{68F81AB2-9E94-6D68-B307-8552A322BCEC}"/>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032000" y="355599"/>
            <a:ext cx="1620000" cy="466221"/>
          </a:xfrm>
          <a:prstGeom prst="rect">
            <a:avLst/>
          </a:prstGeom>
        </p:spPr>
      </p:pic>
      <p:pic>
        <p:nvPicPr>
          <p:cNvPr id="2" name="图片 1" descr="图片包含 形状&#10;&#10;描述已自动生成">
            <a:extLst>
              <a:ext uri="{FF2B5EF4-FFF2-40B4-BE49-F238E27FC236}">
                <a16:creationId xmlns:a16="http://schemas.microsoft.com/office/drawing/2014/main" id="{B467C613-C3C1-8AF4-6A46-943F172F498A}"/>
              </a:ext>
            </a:extLst>
          </p:cNvPr>
          <p:cNvPicPr/>
          <p:nvPr/>
        </p:nvPicPr>
        <p:blipFill>
          <a:blip r:embed="rId4" cstate="print">
            <a:extLst>
              <a:ext uri="{28A0092B-C50C-407E-A947-70E740481C1C}">
                <a14:useLocalDpi xmlns:a14="http://schemas.microsoft.com/office/drawing/2010/main"/>
              </a:ext>
            </a:extLst>
          </a:blip>
          <a:stretch>
            <a:fillRect/>
          </a:stretch>
        </p:blipFill>
        <p:spPr>
          <a:xfrm>
            <a:off x="4367102" y="6318738"/>
            <a:ext cx="3457796" cy="539262"/>
          </a:xfrm>
          <a:prstGeom prst="rect">
            <a:avLst/>
          </a:prstGeom>
        </p:spPr>
      </p:pic>
      <p:grpSp>
        <p:nvGrpSpPr>
          <p:cNvPr id="3" name="组合 2">
            <a:extLst>
              <a:ext uri="{FF2B5EF4-FFF2-40B4-BE49-F238E27FC236}">
                <a16:creationId xmlns:a16="http://schemas.microsoft.com/office/drawing/2014/main" id="{4594E356-9C4D-078C-BD32-D3A19D447F5B}"/>
              </a:ext>
            </a:extLst>
          </p:cNvPr>
          <p:cNvGrpSpPr/>
          <p:nvPr/>
        </p:nvGrpSpPr>
        <p:grpSpPr>
          <a:xfrm>
            <a:off x="460744" y="-270000"/>
            <a:ext cx="3189024" cy="1342580"/>
            <a:chOff x="460744" y="-270000"/>
            <a:chExt cx="3189024" cy="1342580"/>
          </a:xfrm>
        </p:grpSpPr>
        <p:sp>
          <p:nvSpPr>
            <p:cNvPr id="4" name="矩形 3">
              <a:extLst>
                <a:ext uri="{FF2B5EF4-FFF2-40B4-BE49-F238E27FC236}">
                  <a16:creationId xmlns:a16="http://schemas.microsoft.com/office/drawing/2014/main" id="{0B9BB2A2-5C90-4144-67F3-541016685F18}"/>
                </a:ext>
              </a:extLst>
            </p:cNvPr>
            <p:cNvSpPr>
              <a:spLocks/>
            </p:cNvSpPr>
            <p:nvPr/>
          </p:nvSpPr>
          <p:spPr>
            <a:xfrm>
              <a:off x="540000" y="-270000"/>
              <a:ext cx="540000" cy="1080000"/>
            </a:xfrm>
            <a:prstGeom prst="rect">
              <a:avLst/>
            </a:prstGeom>
            <a:gradFill>
              <a:gsLst>
                <a:gs pos="0">
                  <a:srgbClr val="FA8C2B">
                    <a:alpha val="90000"/>
                  </a:srgbClr>
                </a:gs>
                <a:gs pos="100000">
                  <a:srgbClr val="FBA95F">
                    <a:alpha val="50000"/>
                  </a:srgbClr>
                </a:gs>
              </a:gsLst>
              <a:lin ang="0" scaled="0"/>
            </a:gra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 name="文本框 4">
              <a:extLst>
                <a:ext uri="{FF2B5EF4-FFF2-40B4-BE49-F238E27FC236}">
                  <a16:creationId xmlns:a16="http://schemas.microsoft.com/office/drawing/2014/main" id="{24928CA8-4B8D-B606-75AF-79C45224597A}"/>
                </a:ext>
              </a:extLst>
            </p:cNvPr>
            <p:cNvSpPr txBox="1"/>
            <p:nvPr/>
          </p:nvSpPr>
          <p:spPr>
            <a:xfrm>
              <a:off x="1002890" y="317677"/>
              <a:ext cx="2646878" cy="584775"/>
            </a:xfrm>
            <a:prstGeom prst="rect">
              <a:avLst/>
            </a:prstGeom>
            <a:noFill/>
          </p:spPr>
          <p:txBody>
            <a:bodyPr wrap="none" rtlCol="0">
              <a:spAutoFit/>
            </a:bodyPr>
            <a:lstStyle/>
            <a:p>
              <a:r>
                <a:rPr lang="zh-CN" altLang="en-US" sz="3200" dirty="0">
                  <a:solidFill>
                    <a:schemeClr val="tx1">
                      <a:lumMod val="75000"/>
                      <a:lumOff val="25000"/>
                    </a:schemeClr>
                  </a:solidFill>
                  <a:latin typeface="思源黑体 CN Heavy" panose="020B0A00000000000000" pitchFamily="34" charset="-122"/>
                  <a:ea typeface="思源黑体 CN Heavy" panose="020B0A00000000000000" pitchFamily="34" charset="-122"/>
                </a:rPr>
                <a:t>在此输入标题</a:t>
              </a:r>
            </a:p>
          </p:txBody>
        </p:sp>
        <p:sp>
          <p:nvSpPr>
            <p:cNvPr id="6" name="文本框 5">
              <a:extLst>
                <a:ext uri="{FF2B5EF4-FFF2-40B4-BE49-F238E27FC236}">
                  <a16:creationId xmlns:a16="http://schemas.microsoft.com/office/drawing/2014/main" id="{D2C79B63-37BB-C424-6B6B-AFCF559C0956}"/>
                </a:ext>
              </a:extLst>
            </p:cNvPr>
            <p:cNvSpPr txBox="1"/>
            <p:nvPr/>
          </p:nvSpPr>
          <p:spPr>
            <a:xfrm>
              <a:off x="460744" y="795581"/>
              <a:ext cx="2367280" cy="276999"/>
            </a:xfrm>
            <a:prstGeom prst="rect">
              <a:avLst/>
            </a:prstGeom>
            <a:noFill/>
          </p:spPr>
          <p:txBody>
            <a:bodyPr wrap="square" rtlCol="0">
              <a:spAutoFit/>
            </a:bodyPr>
            <a:lstStyle/>
            <a:p>
              <a:r>
                <a:rPr lang="en-US" altLang="zh-CN" sz="1200" dirty="0">
                  <a:solidFill>
                    <a:schemeClr val="bg1">
                      <a:lumMod val="65000"/>
                    </a:schemeClr>
                  </a:solidFill>
                  <a:latin typeface="思源黑体 CN Regular" panose="020B0500000000000000" pitchFamily="34" charset="-122"/>
                  <a:ea typeface="思源黑体 CN Regular" panose="020B0500000000000000" pitchFamily="34" charset="-122"/>
                </a:rPr>
                <a:t>Your Title Here Your Title Here</a:t>
              </a:r>
              <a:endParaRPr lang="zh-CN" altLang="en-US" sz="1200" dirty="0">
                <a:solidFill>
                  <a:schemeClr val="bg1">
                    <a:lumMod val="65000"/>
                  </a:schemeClr>
                </a:solidFill>
                <a:latin typeface="思源黑体 CN Regular" panose="020B0500000000000000" pitchFamily="34" charset="-122"/>
                <a:ea typeface="思源黑体 CN Regular" panose="020B0500000000000000" pitchFamily="34" charset="-122"/>
              </a:endParaRPr>
            </a:p>
          </p:txBody>
        </p:sp>
      </p:grpSp>
      <p:sp>
        <p:nvSpPr>
          <p:cNvPr id="16" name="文本框 15">
            <a:extLst>
              <a:ext uri="{FF2B5EF4-FFF2-40B4-BE49-F238E27FC236}">
                <a16:creationId xmlns:a16="http://schemas.microsoft.com/office/drawing/2014/main" id="{2A1D8F40-9927-036A-6F91-D66FC19D00F9}"/>
              </a:ext>
            </a:extLst>
          </p:cNvPr>
          <p:cNvSpPr txBox="1">
            <a:spLocks/>
          </p:cNvSpPr>
          <p:nvPr/>
        </p:nvSpPr>
        <p:spPr>
          <a:xfrm>
            <a:off x="929295" y="1750817"/>
            <a:ext cx="2843530" cy="523220"/>
          </a:xfrm>
          <a:prstGeom prst="rect">
            <a:avLst/>
          </a:prstGeom>
          <a:noFill/>
        </p:spPr>
        <p:txBody>
          <a:bodyPr wrap="square" rtlCol="0">
            <a:spAutoFit/>
          </a:bodyPr>
          <a:lstStyle/>
          <a:p>
            <a:pPr algn="ctr"/>
            <a:r>
              <a:rPr lang="zh-CN" altLang="en-US" sz="2800" dirty="0">
                <a:solidFill>
                  <a:srgbClr val="FA8C2B"/>
                </a:solidFill>
                <a:latin typeface="思源黑体 CN Medium" panose="020B0600000000000000" pitchFamily="34" charset="-122"/>
                <a:ea typeface="思源黑体 CN Medium" panose="020B0600000000000000" pitchFamily="34" charset="-122"/>
              </a:rPr>
              <a:t>目标完成情况</a:t>
            </a:r>
            <a:endParaRPr lang="en-US" altLang="zh-CN" sz="2800" dirty="0">
              <a:solidFill>
                <a:srgbClr val="FA8C2B"/>
              </a:solidFill>
              <a:latin typeface="思源黑体 CN Medium" panose="020B0600000000000000" pitchFamily="34" charset="-122"/>
              <a:ea typeface="思源黑体 CN Medium" panose="020B0600000000000000" pitchFamily="34" charset="-122"/>
            </a:endParaRPr>
          </a:p>
        </p:txBody>
      </p:sp>
      <p:sp>
        <p:nvSpPr>
          <p:cNvPr id="17" name="文本框 16">
            <a:extLst>
              <a:ext uri="{FF2B5EF4-FFF2-40B4-BE49-F238E27FC236}">
                <a16:creationId xmlns:a16="http://schemas.microsoft.com/office/drawing/2014/main" id="{C37F16C7-052A-C035-EA18-5FE1FF893BBD}"/>
              </a:ext>
            </a:extLst>
          </p:cNvPr>
          <p:cNvSpPr txBox="1">
            <a:spLocks/>
          </p:cNvSpPr>
          <p:nvPr/>
        </p:nvSpPr>
        <p:spPr>
          <a:xfrm>
            <a:off x="914959" y="2487685"/>
            <a:ext cx="2843530" cy="1077218"/>
          </a:xfrm>
          <a:prstGeom prst="rect">
            <a:avLst/>
          </a:prstGeom>
          <a:noFill/>
        </p:spPr>
        <p:txBody>
          <a:bodyPr wrap="square" rtlCol="0">
            <a:spAutoFit/>
          </a:bodyPr>
          <a:lstStyle/>
          <a:p>
            <a:pPr algn="just"/>
            <a:r>
              <a:rPr lang="zh-CN" altLang="en-US" sz="1600" dirty="0">
                <a:solidFill>
                  <a:schemeClr val="tx1">
                    <a:lumMod val="75000"/>
                    <a:lumOff val="25000"/>
                  </a:schemeClr>
                </a:solidFill>
                <a:latin typeface="思源黑体 CN Regular" panose="020B0500000000000000" pitchFamily="34" charset="-122"/>
                <a:ea typeface="思源黑体 CN Regular" panose="020B0500000000000000" pitchFamily="34" charset="-122"/>
                <a:cs typeface="字魂创中黑" panose="00000500000000000000" charset="-122"/>
                <a:sym typeface="+mn-ea"/>
              </a:rPr>
              <a:t>不断坚持打卡，目前已打卡</a:t>
            </a:r>
            <a:r>
              <a:rPr lang="en-US" altLang="zh-CN" sz="1600" dirty="0">
                <a:solidFill>
                  <a:schemeClr val="tx1">
                    <a:lumMod val="75000"/>
                    <a:lumOff val="25000"/>
                  </a:schemeClr>
                </a:solidFill>
                <a:latin typeface="思源黑体 CN Regular" panose="020B0500000000000000" pitchFamily="34" charset="-122"/>
                <a:ea typeface="思源黑体 CN Regular" panose="020B0500000000000000" pitchFamily="34" charset="-122"/>
                <a:cs typeface="字魂创中黑" panose="00000500000000000000" charset="-122"/>
                <a:sym typeface="+mn-ea"/>
              </a:rPr>
              <a:t>769</a:t>
            </a:r>
            <a:r>
              <a:rPr lang="zh-CN" altLang="en-US" sz="1600" dirty="0">
                <a:solidFill>
                  <a:schemeClr val="tx1">
                    <a:lumMod val="75000"/>
                    <a:lumOff val="25000"/>
                  </a:schemeClr>
                </a:solidFill>
                <a:latin typeface="思源黑体 CN Regular" panose="020B0500000000000000" pitchFamily="34" charset="-122"/>
                <a:ea typeface="思源黑体 CN Regular" panose="020B0500000000000000" pitchFamily="34" charset="-122"/>
                <a:cs typeface="字魂创中黑" panose="00000500000000000000" charset="-122"/>
                <a:sym typeface="+mn-ea"/>
              </a:rPr>
              <a:t>次，完成度</a:t>
            </a:r>
            <a:r>
              <a:rPr lang="en-US" altLang="zh-CN" sz="1600" dirty="0">
                <a:solidFill>
                  <a:schemeClr val="tx1">
                    <a:lumMod val="75000"/>
                    <a:lumOff val="25000"/>
                  </a:schemeClr>
                </a:solidFill>
                <a:latin typeface="思源黑体 CN Regular" panose="020B0500000000000000" pitchFamily="34" charset="-122"/>
                <a:ea typeface="思源黑体 CN Regular" panose="020B0500000000000000" pitchFamily="34" charset="-122"/>
                <a:cs typeface="字魂创中黑" panose="00000500000000000000" charset="-122"/>
                <a:sym typeface="+mn-ea"/>
              </a:rPr>
              <a:t>71.2%</a:t>
            </a:r>
            <a:r>
              <a:rPr lang="zh-CN" altLang="en-US" sz="1600" dirty="0">
                <a:solidFill>
                  <a:schemeClr val="tx1">
                    <a:lumMod val="75000"/>
                    <a:lumOff val="25000"/>
                  </a:schemeClr>
                </a:solidFill>
                <a:latin typeface="思源黑体 CN Regular" panose="020B0500000000000000" pitchFamily="34" charset="-122"/>
                <a:ea typeface="思源黑体 CN Regular" panose="020B0500000000000000" pitchFamily="34" charset="-122"/>
                <a:cs typeface="字魂创中黑" panose="00000500000000000000" charset="-122"/>
                <a:sym typeface="+mn-ea"/>
              </a:rPr>
              <a:t>，距离目标达成还需打卡</a:t>
            </a:r>
            <a:r>
              <a:rPr lang="en-US" altLang="zh-CN" sz="1600" dirty="0">
                <a:solidFill>
                  <a:schemeClr val="tx1">
                    <a:lumMod val="75000"/>
                    <a:lumOff val="25000"/>
                  </a:schemeClr>
                </a:solidFill>
                <a:latin typeface="思源黑体 CN Regular" panose="020B0500000000000000" pitchFamily="34" charset="-122"/>
                <a:ea typeface="思源黑体 CN Regular" panose="020B0500000000000000" pitchFamily="34" charset="-122"/>
                <a:cs typeface="字魂创中黑" panose="00000500000000000000" charset="-122"/>
                <a:sym typeface="+mn-ea"/>
              </a:rPr>
              <a:t>311</a:t>
            </a:r>
            <a:r>
              <a:rPr lang="zh-CN" altLang="en-US" sz="1600" dirty="0">
                <a:solidFill>
                  <a:schemeClr val="tx1">
                    <a:lumMod val="75000"/>
                    <a:lumOff val="25000"/>
                  </a:schemeClr>
                </a:solidFill>
                <a:latin typeface="思源黑体 CN Regular" panose="020B0500000000000000" pitchFamily="34" charset="-122"/>
                <a:ea typeface="思源黑体 CN Regular" panose="020B0500000000000000" pitchFamily="34" charset="-122"/>
                <a:cs typeface="字魂创中黑" panose="00000500000000000000" charset="-122"/>
                <a:sym typeface="+mn-ea"/>
              </a:rPr>
              <a:t>次。继续努力！</a:t>
            </a:r>
          </a:p>
        </p:txBody>
      </p:sp>
      <p:grpSp>
        <p:nvGrpSpPr>
          <p:cNvPr id="35" name="组合 34">
            <a:extLst>
              <a:ext uri="{FF2B5EF4-FFF2-40B4-BE49-F238E27FC236}">
                <a16:creationId xmlns:a16="http://schemas.microsoft.com/office/drawing/2014/main" id="{45AC8C9F-00AA-D99A-C381-F616D2218015}"/>
              </a:ext>
            </a:extLst>
          </p:cNvPr>
          <p:cNvGrpSpPr/>
          <p:nvPr/>
        </p:nvGrpSpPr>
        <p:grpSpPr>
          <a:xfrm>
            <a:off x="4278125" y="1168719"/>
            <a:ext cx="3621723" cy="3060065"/>
            <a:chOff x="4332444" y="1875169"/>
            <a:chExt cx="3621723" cy="3060065"/>
          </a:xfrm>
        </p:grpSpPr>
        <p:sp>
          <p:nvSpPr>
            <p:cNvPr id="18" name="空心弧 17">
              <a:extLst>
                <a:ext uri="{FF2B5EF4-FFF2-40B4-BE49-F238E27FC236}">
                  <a16:creationId xmlns:a16="http://schemas.microsoft.com/office/drawing/2014/main" id="{23285FA9-D15F-0C0F-A15C-9EC56CE98EB2}"/>
                </a:ext>
              </a:extLst>
            </p:cNvPr>
            <p:cNvSpPr/>
            <p:nvPr/>
          </p:nvSpPr>
          <p:spPr>
            <a:xfrm>
              <a:off x="4613432" y="1875169"/>
              <a:ext cx="3060065" cy="3060065"/>
            </a:xfrm>
            <a:prstGeom prst="blockArc">
              <a:avLst>
                <a:gd name="adj1" fmla="val 10723681"/>
                <a:gd name="adj2" fmla="val 176877"/>
                <a:gd name="adj3" fmla="val 6624"/>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思源黑体 CN Heavy" panose="020B0A00000000000000" pitchFamily="34" charset="-122"/>
                <a:ea typeface="思源黑体 CN Heavy" panose="020B0A00000000000000" pitchFamily="34" charset="-122"/>
              </a:endParaRPr>
            </a:p>
          </p:txBody>
        </p:sp>
        <p:sp>
          <p:nvSpPr>
            <p:cNvPr id="20" name="椭圆 19">
              <a:extLst>
                <a:ext uri="{FF2B5EF4-FFF2-40B4-BE49-F238E27FC236}">
                  <a16:creationId xmlns:a16="http://schemas.microsoft.com/office/drawing/2014/main" id="{27F392D8-44D6-6024-5731-D708A45B5BD0}"/>
                </a:ext>
              </a:extLst>
            </p:cNvPr>
            <p:cNvSpPr/>
            <p:nvPr/>
          </p:nvSpPr>
          <p:spPr>
            <a:xfrm>
              <a:off x="7469027" y="3351544"/>
              <a:ext cx="204470" cy="204470"/>
            </a:xfrm>
            <a:prstGeom prst="ellipse">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Heavy" panose="020B0A00000000000000" pitchFamily="34" charset="-122"/>
                <a:ea typeface="思源黑体 CN Heavy" panose="020B0A00000000000000" pitchFamily="34" charset="-122"/>
              </a:endParaRPr>
            </a:p>
          </p:txBody>
        </p:sp>
        <p:sp>
          <p:nvSpPr>
            <p:cNvPr id="21" name="椭圆 20">
              <a:extLst>
                <a:ext uri="{FF2B5EF4-FFF2-40B4-BE49-F238E27FC236}">
                  <a16:creationId xmlns:a16="http://schemas.microsoft.com/office/drawing/2014/main" id="{89C50737-0CC5-EC54-A4B9-7928C5D014F3}"/>
                </a:ext>
              </a:extLst>
            </p:cNvPr>
            <p:cNvSpPr/>
            <p:nvPr/>
          </p:nvSpPr>
          <p:spPr>
            <a:xfrm>
              <a:off x="4613432" y="3351544"/>
              <a:ext cx="198281" cy="198281"/>
            </a:xfrm>
            <a:prstGeom prst="ellipse">
              <a:avLst/>
            </a:prstGeom>
            <a:solidFill>
              <a:srgbClr val="FA8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Heavy" panose="020B0A00000000000000" pitchFamily="34" charset="-122"/>
                <a:ea typeface="思源黑体 CN Heavy" panose="020B0A00000000000000" pitchFamily="34" charset="-122"/>
              </a:endParaRPr>
            </a:p>
          </p:txBody>
        </p:sp>
        <p:sp>
          <p:nvSpPr>
            <p:cNvPr id="22" name="空心弧 21">
              <a:extLst>
                <a:ext uri="{FF2B5EF4-FFF2-40B4-BE49-F238E27FC236}">
                  <a16:creationId xmlns:a16="http://schemas.microsoft.com/office/drawing/2014/main" id="{8EF2E444-A247-DF6E-C735-FE08B5EB2E7B}"/>
                </a:ext>
              </a:extLst>
            </p:cNvPr>
            <p:cNvSpPr/>
            <p:nvPr/>
          </p:nvSpPr>
          <p:spPr>
            <a:xfrm>
              <a:off x="4613432" y="1875169"/>
              <a:ext cx="3060065" cy="3060065"/>
            </a:xfrm>
            <a:prstGeom prst="blockArc">
              <a:avLst>
                <a:gd name="adj1" fmla="val 10723649"/>
                <a:gd name="adj2" fmla="val 18984536"/>
                <a:gd name="adj3" fmla="val 6436"/>
              </a:avLst>
            </a:prstGeom>
            <a:solidFill>
              <a:srgbClr val="FA8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latin typeface="思源黑体 CN Heavy" panose="020B0A00000000000000" pitchFamily="34" charset="-122"/>
                <a:ea typeface="思源黑体 CN Heavy" panose="020B0A00000000000000" pitchFamily="34" charset="-122"/>
              </a:endParaRPr>
            </a:p>
          </p:txBody>
        </p:sp>
        <p:sp>
          <p:nvSpPr>
            <p:cNvPr id="23" name="椭圆 22">
              <a:extLst>
                <a:ext uri="{FF2B5EF4-FFF2-40B4-BE49-F238E27FC236}">
                  <a16:creationId xmlns:a16="http://schemas.microsoft.com/office/drawing/2014/main" id="{DF953E09-F29B-4DDE-87B3-DF986C95794E}"/>
                </a:ext>
              </a:extLst>
            </p:cNvPr>
            <p:cNvSpPr/>
            <p:nvPr/>
          </p:nvSpPr>
          <p:spPr>
            <a:xfrm>
              <a:off x="7079575" y="2316706"/>
              <a:ext cx="197894" cy="197894"/>
            </a:xfrm>
            <a:prstGeom prst="ellipse">
              <a:avLst/>
            </a:prstGeom>
            <a:solidFill>
              <a:srgbClr val="FA8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Heavy" panose="020B0A00000000000000" pitchFamily="34" charset="-122"/>
                <a:ea typeface="思源黑体 CN Heavy" panose="020B0A00000000000000" pitchFamily="34" charset="-122"/>
              </a:endParaRPr>
            </a:p>
          </p:txBody>
        </p:sp>
        <p:sp>
          <p:nvSpPr>
            <p:cNvPr id="25" name="文本框 24">
              <a:extLst>
                <a:ext uri="{FF2B5EF4-FFF2-40B4-BE49-F238E27FC236}">
                  <a16:creationId xmlns:a16="http://schemas.microsoft.com/office/drawing/2014/main" id="{949418E8-2C41-BFDF-3AE0-F7ADA8C8F131}"/>
                </a:ext>
              </a:extLst>
            </p:cNvPr>
            <p:cNvSpPr txBox="1"/>
            <p:nvPr/>
          </p:nvSpPr>
          <p:spPr>
            <a:xfrm>
              <a:off x="7187722" y="3671584"/>
              <a:ext cx="766445" cy="369570"/>
            </a:xfrm>
            <a:prstGeom prst="rect">
              <a:avLst/>
            </a:prstGeom>
            <a:noFill/>
          </p:spPr>
          <p:txBody>
            <a:bodyPr wrap="square" rtlCol="0">
              <a:spAutoFit/>
            </a:bodyPr>
            <a:lstStyle/>
            <a:p>
              <a:pPr algn="ctr"/>
              <a:r>
                <a:rPr lang="en-US" altLang="zh-CN" b="1" dirty="0">
                  <a:solidFill>
                    <a:schemeClr val="bg1">
                      <a:lumMod val="50000"/>
                    </a:schemeClr>
                  </a:solidFill>
                  <a:latin typeface="思源黑体 CN Heavy" panose="020B0A00000000000000" pitchFamily="34" charset="-122"/>
                  <a:ea typeface="思源黑体 CN Heavy" panose="020B0A00000000000000" pitchFamily="34" charset="-122"/>
                </a:rPr>
                <a:t>1080</a:t>
              </a:r>
            </a:p>
          </p:txBody>
        </p:sp>
        <p:sp>
          <p:nvSpPr>
            <p:cNvPr id="26" name="文本框 25">
              <a:extLst>
                <a:ext uri="{FF2B5EF4-FFF2-40B4-BE49-F238E27FC236}">
                  <a16:creationId xmlns:a16="http://schemas.microsoft.com/office/drawing/2014/main" id="{2D528B16-F5D9-A8BC-8209-6DAD5EDBB883}"/>
                </a:ext>
              </a:extLst>
            </p:cNvPr>
            <p:cNvSpPr txBox="1"/>
            <p:nvPr/>
          </p:nvSpPr>
          <p:spPr>
            <a:xfrm>
              <a:off x="5536087" y="2897519"/>
              <a:ext cx="1236345" cy="706755"/>
            </a:xfrm>
            <a:prstGeom prst="rect">
              <a:avLst/>
            </a:prstGeom>
            <a:noFill/>
          </p:spPr>
          <p:txBody>
            <a:bodyPr wrap="square" rtlCol="0">
              <a:spAutoFit/>
            </a:bodyPr>
            <a:lstStyle/>
            <a:p>
              <a:pPr algn="ctr"/>
              <a:r>
                <a:rPr lang="en-US" altLang="zh-CN" sz="4000" b="1" dirty="0">
                  <a:solidFill>
                    <a:srgbClr val="FBA95F"/>
                  </a:solidFill>
                  <a:latin typeface="思源黑体 CN Heavy" panose="020B0A00000000000000" pitchFamily="34" charset="-122"/>
                  <a:ea typeface="思源黑体 CN Heavy" panose="020B0A00000000000000" pitchFamily="34" charset="-122"/>
                </a:rPr>
                <a:t>769</a:t>
              </a:r>
            </a:p>
          </p:txBody>
        </p:sp>
        <p:sp>
          <p:nvSpPr>
            <p:cNvPr id="34" name="文本框 33">
              <a:extLst>
                <a:ext uri="{FF2B5EF4-FFF2-40B4-BE49-F238E27FC236}">
                  <a16:creationId xmlns:a16="http://schemas.microsoft.com/office/drawing/2014/main" id="{5C23B29E-5C62-2860-D82B-03C532E6604E}"/>
                </a:ext>
              </a:extLst>
            </p:cNvPr>
            <p:cNvSpPr txBox="1"/>
            <p:nvPr/>
          </p:nvSpPr>
          <p:spPr>
            <a:xfrm>
              <a:off x="4332444" y="3668904"/>
              <a:ext cx="766445" cy="369570"/>
            </a:xfrm>
            <a:prstGeom prst="rect">
              <a:avLst/>
            </a:prstGeom>
            <a:noFill/>
          </p:spPr>
          <p:txBody>
            <a:bodyPr wrap="square" rtlCol="0">
              <a:spAutoFit/>
            </a:bodyPr>
            <a:lstStyle/>
            <a:p>
              <a:pPr algn="ctr"/>
              <a:r>
                <a:rPr lang="en-US" altLang="zh-CN" b="1" dirty="0">
                  <a:solidFill>
                    <a:schemeClr val="bg1">
                      <a:lumMod val="50000"/>
                    </a:schemeClr>
                  </a:solidFill>
                  <a:latin typeface="思源黑体 CN Heavy" panose="020B0A00000000000000" pitchFamily="34" charset="-122"/>
                  <a:ea typeface="思源黑体 CN Heavy" panose="020B0A00000000000000" pitchFamily="34" charset="-122"/>
                </a:rPr>
                <a:t>0</a:t>
              </a:r>
            </a:p>
          </p:txBody>
        </p:sp>
      </p:grpSp>
      <p:sp>
        <p:nvSpPr>
          <p:cNvPr id="11" name="文本框 10">
            <a:extLst>
              <a:ext uri="{FF2B5EF4-FFF2-40B4-BE49-F238E27FC236}">
                <a16:creationId xmlns:a16="http://schemas.microsoft.com/office/drawing/2014/main" id="{4817492D-2361-3AEC-2EBE-71683CADA35F}"/>
              </a:ext>
            </a:extLst>
          </p:cNvPr>
          <p:cNvSpPr txBox="1">
            <a:spLocks/>
          </p:cNvSpPr>
          <p:nvPr/>
        </p:nvSpPr>
        <p:spPr>
          <a:xfrm>
            <a:off x="8433820" y="1750817"/>
            <a:ext cx="2843530" cy="523220"/>
          </a:xfrm>
          <a:prstGeom prst="rect">
            <a:avLst/>
          </a:prstGeom>
          <a:noFill/>
        </p:spPr>
        <p:txBody>
          <a:bodyPr wrap="square" rtlCol="0">
            <a:spAutoFit/>
          </a:bodyPr>
          <a:lstStyle/>
          <a:p>
            <a:pPr algn="ctr"/>
            <a:r>
              <a:rPr lang="zh-CN" altLang="en-US" sz="2800" dirty="0">
                <a:solidFill>
                  <a:srgbClr val="FA8C2B"/>
                </a:solidFill>
                <a:latin typeface="思源黑体 CN Medium" panose="020B0600000000000000" pitchFamily="34" charset="-122"/>
                <a:ea typeface="思源黑体 CN Medium" panose="020B0600000000000000" pitchFamily="34" charset="-122"/>
              </a:rPr>
              <a:t>当前存在不足</a:t>
            </a:r>
            <a:endParaRPr lang="en-US" altLang="zh-CN" sz="2800" dirty="0">
              <a:solidFill>
                <a:srgbClr val="FA8C2B"/>
              </a:solidFill>
              <a:latin typeface="思源黑体 CN Medium" panose="020B0600000000000000" pitchFamily="34" charset="-122"/>
              <a:ea typeface="思源黑体 CN Medium" panose="020B0600000000000000" pitchFamily="34" charset="-122"/>
            </a:endParaRPr>
          </a:p>
        </p:txBody>
      </p:sp>
      <p:sp>
        <p:nvSpPr>
          <p:cNvPr id="12" name="文本框 11">
            <a:extLst>
              <a:ext uri="{FF2B5EF4-FFF2-40B4-BE49-F238E27FC236}">
                <a16:creationId xmlns:a16="http://schemas.microsoft.com/office/drawing/2014/main" id="{25F60888-AD28-CBAB-8885-203A8D3FE90A}"/>
              </a:ext>
            </a:extLst>
          </p:cNvPr>
          <p:cNvSpPr txBox="1">
            <a:spLocks/>
          </p:cNvSpPr>
          <p:nvPr/>
        </p:nvSpPr>
        <p:spPr>
          <a:xfrm>
            <a:off x="8419484" y="2487685"/>
            <a:ext cx="2843530" cy="830997"/>
          </a:xfrm>
          <a:prstGeom prst="rect">
            <a:avLst/>
          </a:prstGeom>
          <a:noFill/>
        </p:spPr>
        <p:txBody>
          <a:bodyPr wrap="square" rtlCol="0">
            <a:spAutoFit/>
          </a:bodyPr>
          <a:lstStyle/>
          <a:p>
            <a:pPr algn="just"/>
            <a:r>
              <a:rPr lang="zh-CN" altLang="en-US" sz="1600" dirty="0">
                <a:solidFill>
                  <a:schemeClr val="tx1">
                    <a:lumMod val="75000"/>
                    <a:lumOff val="25000"/>
                  </a:schemeClr>
                </a:solidFill>
                <a:latin typeface="思源黑体 CN Regular" panose="020B0500000000000000" pitchFamily="34" charset="-122"/>
                <a:ea typeface="思源黑体 CN Regular" panose="020B0500000000000000" pitchFamily="34" charset="-122"/>
                <a:cs typeface="字魂创中黑" panose="00000500000000000000" charset="-122"/>
                <a:sym typeface="+mn-ea"/>
              </a:rPr>
              <a:t>寒假以来，日程安排不再有序，有时晚睡早起，有时遗漏打卡，打乱了以往节奏。</a:t>
            </a:r>
          </a:p>
        </p:txBody>
      </p:sp>
      <p:sp>
        <p:nvSpPr>
          <p:cNvPr id="24" name="文本框 23">
            <a:extLst>
              <a:ext uri="{FF2B5EF4-FFF2-40B4-BE49-F238E27FC236}">
                <a16:creationId xmlns:a16="http://schemas.microsoft.com/office/drawing/2014/main" id="{98ED60FF-FA3A-2DE1-0624-C04613EBB6E8}"/>
              </a:ext>
            </a:extLst>
          </p:cNvPr>
          <p:cNvSpPr txBox="1">
            <a:spLocks noGrp="1" noRot="1" noMove="1" noResize="1" noEditPoints="1" noAdjustHandles="1" noChangeArrowheads="1" noChangeShapeType="1"/>
          </p:cNvSpPr>
          <p:nvPr/>
        </p:nvSpPr>
        <p:spPr>
          <a:xfrm>
            <a:off x="4989552" y="3967947"/>
            <a:ext cx="2199186" cy="523220"/>
          </a:xfrm>
          <a:prstGeom prst="rect">
            <a:avLst/>
          </a:prstGeom>
          <a:noFill/>
        </p:spPr>
        <p:txBody>
          <a:bodyPr wrap="square" rtlCol="0">
            <a:spAutoFit/>
          </a:bodyPr>
          <a:lstStyle/>
          <a:p>
            <a:pPr algn="ctr"/>
            <a:r>
              <a:rPr lang="zh-CN" altLang="en-US" sz="2800" dirty="0">
                <a:solidFill>
                  <a:srgbClr val="FA8C2B"/>
                </a:solidFill>
                <a:latin typeface="思源黑体 CN Heavy" panose="020B0A00000000000000" pitchFamily="34" charset="-122"/>
                <a:ea typeface="思源黑体 CN Heavy" panose="020B0A00000000000000" pitchFamily="34" charset="-122"/>
              </a:rPr>
              <a:t>改进措施</a:t>
            </a:r>
          </a:p>
        </p:txBody>
      </p:sp>
      <p:sp>
        <p:nvSpPr>
          <p:cNvPr id="28" name="文本框 27">
            <a:extLst>
              <a:ext uri="{FF2B5EF4-FFF2-40B4-BE49-F238E27FC236}">
                <a16:creationId xmlns:a16="http://schemas.microsoft.com/office/drawing/2014/main" id="{22F295C4-BD64-3772-1151-1B11FEFA95E6}"/>
              </a:ext>
            </a:extLst>
          </p:cNvPr>
          <p:cNvSpPr txBox="1"/>
          <p:nvPr/>
        </p:nvSpPr>
        <p:spPr>
          <a:xfrm>
            <a:off x="4229290" y="5589513"/>
            <a:ext cx="870751" cy="769441"/>
          </a:xfrm>
          <a:prstGeom prst="rect">
            <a:avLst/>
          </a:prstGeom>
          <a:noFill/>
        </p:spPr>
        <p:txBody>
          <a:bodyPr wrap="none" rtlCol="0">
            <a:spAutoFit/>
          </a:bodyPr>
          <a:lstStyle/>
          <a:p>
            <a:pPr algn="ctr"/>
            <a:r>
              <a:rPr lang="en-US" altLang="zh-CN" sz="4400" dirty="0">
                <a:solidFill>
                  <a:schemeClr val="bg1">
                    <a:lumMod val="50000"/>
                  </a:schemeClr>
                </a:solidFill>
                <a:latin typeface="思源黑体 CN Heavy" panose="020B0A00000000000000" pitchFamily="34" charset="-122"/>
                <a:ea typeface="思源黑体 CN Heavy" panose="020B0A00000000000000" pitchFamily="34" charset="-122"/>
              </a:rPr>
              <a:t>02</a:t>
            </a:r>
            <a:endParaRPr lang="zh-CN" altLang="en-US" sz="4400" dirty="0">
              <a:solidFill>
                <a:schemeClr val="bg1">
                  <a:lumMod val="50000"/>
                </a:schemeClr>
              </a:solidFill>
              <a:latin typeface="思源黑体 CN Heavy" panose="020B0A00000000000000" pitchFamily="34" charset="-122"/>
              <a:ea typeface="思源黑体 CN Heavy" panose="020B0A00000000000000" pitchFamily="34" charset="-122"/>
            </a:endParaRPr>
          </a:p>
        </p:txBody>
      </p:sp>
      <p:sp>
        <p:nvSpPr>
          <p:cNvPr id="33" name="文本框 32">
            <a:extLst>
              <a:ext uri="{FF2B5EF4-FFF2-40B4-BE49-F238E27FC236}">
                <a16:creationId xmlns:a16="http://schemas.microsoft.com/office/drawing/2014/main" id="{E66E4250-31D6-759F-0474-8AA05DF65F53}"/>
              </a:ext>
            </a:extLst>
          </p:cNvPr>
          <p:cNvSpPr txBox="1"/>
          <p:nvPr/>
        </p:nvSpPr>
        <p:spPr>
          <a:xfrm>
            <a:off x="3456534" y="4780356"/>
            <a:ext cx="2416262" cy="523220"/>
          </a:xfrm>
          <a:prstGeom prst="rect">
            <a:avLst/>
          </a:prstGeom>
          <a:noFill/>
        </p:spPr>
        <p:txBody>
          <a:bodyPr wrap="square" rtlCol="0">
            <a:spAutoFit/>
          </a:bodyPr>
          <a:lstStyle/>
          <a:p>
            <a:pPr algn="ctr"/>
            <a:r>
              <a:rPr lang="zh-CN" altLang="en-US" sz="2800" dirty="0">
                <a:solidFill>
                  <a:schemeClr val="tx1">
                    <a:lumMod val="75000"/>
                    <a:lumOff val="25000"/>
                  </a:schemeClr>
                </a:solidFill>
                <a:latin typeface="思源黑体 CN Heavy" panose="020B0A00000000000000" pitchFamily="34" charset="-122"/>
                <a:ea typeface="思源黑体 CN Heavy" panose="020B0A00000000000000" pitchFamily="34" charset="-122"/>
              </a:rPr>
              <a:t>在此输入内容</a:t>
            </a:r>
            <a:endParaRPr lang="en-US" altLang="zh-CN" sz="2800" dirty="0">
              <a:solidFill>
                <a:schemeClr val="tx1">
                  <a:lumMod val="75000"/>
                  <a:lumOff val="25000"/>
                </a:schemeClr>
              </a:solidFill>
              <a:latin typeface="思源黑体 CN Heavy" panose="020B0A00000000000000" pitchFamily="34" charset="-122"/>
              <a:ea typeface="思源黑体 CN Heavy" panose="020B0A00000000000000" pitchFamily="34" charset="-122"/>
            </a:endParaRPr>
          </a:p>
        </p:txBody>
      </p:sp>
      <p:sp>
        <p:nvSpPr>
          <p:cNvPr id="38" name="文本框 37">
            <a:extLst>
              <a:ext uri="{FF2B5EF4-FFF2-40B4-BE49-F238E27FC236}">
                <a16:creationId xmlns:a16="http://schemas.microsoft.com/office/drawing/2014/main" id="{6DC4F8CF-9531-3624-020E-5F71C43985D3}"/>
              </a:ext>
            </a:extLst>
          </p:cNvPr>
          <p:cNvSpPr txBox="1"/>
          <p:nvPr/>
        </p:nvSpPr>
        <p:spPr>
          <a:xfrm>
            <a:off x="7091959" y="5589513"/>
            <a:ext cx="870752" cy="769441"/>
          </a:xfrm>
          <a:prstGeom prst="rect">
            <a:avLst/>
          </a:prstGeom>
          <a:noFill/>
        </p:spPr>
        <p:txBody>
          <a:bodyPr wrap="none" rtlCol="0">
            <a:spAutoFit/>
          </a:bodyPr>
          <a:lstStyle/>
          <a:p>
            <a:pPr algn="ctr"/>
            <a:r>
              <a:rPr lang="en-US" altLang="zh-CN" sz="4400" dirty="0">
                <a:solidFill>
                  <a:schemeClr val="bg1">
                    <a:lumMod val="50000"/>
                  </a:schemeClr>
                </a:solidFill>
                <a:latin typeface="思源黑体 CN Heavy" panose="020B0A00000000000000" pitchFamily="34" charset="-122"/>
                <a:ea typeface="思源黑体 CN Heavy" panose="020B0A00000000000000" pitchFamily="34" charset="-122"/>
              </a:rPr>
              <a:t>03</a:t>
            </a:r>
            <a:endParaRPr lang="zh-CN" altLang="en-US" sz="4400" dirty="0">
              <a:solidFill>
                <a:schemeClr val="bg1">
                  <a:lumMod val="50000"/>
                </a:schemeClr>
              </a:solidFill>
              <a:latin typeface="思源黑体 CN Heavy" panose="020B0A00000000000000" pitchFamily="34" charset="-122"/>
              <a:ea typeface="思源黑体 CN Heavy" panose="020B0A00000000000000" pitchFamily="34" charset="-122"/>
            </a:endParaRPr>
          </a:p>
        </p:txBody>
      </p:sp>
      <p:sp>
        <p:nvSpPr>
          <p:cNvPr id="39" name="文本框 38">
            <a:extLst>
              <a:ext uri="{FF2B5EF4-FFF2-40B4-BE49-F238E27FC236}">
                <a16:creationId xmlns:a16="http://schemas.microsoft.com/office/drawing/2014/main" id="{479804CF-BCCF-100A-B0B2-DED94445D7EF}"/>
              </a:ext>
            </a:extLst>
          </p:cNvPr>
          <p:cNvSpPr txBox="1"/>
          <p:nvPr/>
        </p:nvSpPr>
        <p:spPr>
          <a:xfrm>
            <a:off x="6319203" y="4780356"/>
            <a:ext cx="2416262" cy="523220"/>
          </a:xfrm>
          <a:prstGeom prst="rect">
            <a:avLst/>
          </a:prstGeom>
          <a:noFill/>
        </p:spPr>
        <p:txBody>
          <a:bodyPr wrap="square" rtlCol="0">
            <a:spAutoFit/>
          </a:bodyPr>
          <a:lstStyle/>
          <a:p>
            <a:pPr algn="ctr"/>
            <a:r>
              <a:rPr lang="zh-CN" altLang="en-US" sz="2800" dirty="0">
                <a:solidFill>
                  <a:schemeClr val="tx1">
                    <a:lumMod val="75000"/>
                    <a:lumOff val="25000"/>
                  </a:schemeClr>
                </a:solidFill>
                <a:latin typeface="思源黑体 CN Heavy" panose="020B0A00000000000000" pitchFamily="34" charset="-122"/>
                <a:ea typeface="思源黑体 CN Heavy" panose="020B0A00000000000000" pitchFamily="34" charset="-122"/>
              </a:rPr>
              <a:t>在此输入内容</a:t>
            </a:r>
            <a:endParaRPr lang="en-US" altLang="zh-CN" sz="2800" dirty="0">
              <a:solidFill>
                <a:schemeClr val="tx1">
                  <a:lumMod val="75000"/>
                  <a:lumOff val="25000"/>
                </a:schemeClr>
              </a:solidFill>
              <a:latin typeface="思源黑体 CN Heavy" panose="020B0A00000000000000" pitchFamily="34" charset="-122"/>
              <a:ea typeface="思源黑体 CN Heavy" panose="020B0A00000000000000" pitchFamily="34" charset="-122"/>
            </a:endParaRPr>
          </a:p>
        </p:txBody>
      </p:sp>
      <p:sp>
        <p:nvSpPr>
          <p:cNvPr id="41" name="文本框 40">
            <a:extLst>
              <a:ext uri="{FF2B5EF4-FFF2-40B4-BE49-F238E27FC236}">
                <a16:creationId xmlns:a16="http://schemas.microsoft.com/office/drawing/2014/main" id="{20EEE545-09E6-6960-A92E-C27685AA5BAA}"/>
              </a:ext>
            </a:extLst>
          </p:cNvPr>
          <p:cNvSpPr txBox="1"/>
          <p:nvPr/>
        </p:nvSpPr>
        <p:spPr>
          <a:xfrm>
            <a:off x="1366621" y="5589513"/>
            <a:ext cx="870751" cy="769441"/>
          </a:xfrm>
          <a:prstGeom prst="rect">
            <a:avLst/>
          </a:prstGeom>
          <a:noFill/>
        </p:spPr>
        <p:txBody>
          <a:bodyPr wrap="none" rtlCol="0">
            <a:spAutoFit/>
          </a:bodyPr>
          <a:lstStyle/>
          <a:p>
            <a:pPr algn="ctr"/>
            <a:r>
              <a:rPr lang="en-US" altLang="zh-CN" sz="4400" dirty="0">
                <a:solidFill>
                  <a:schemeClr val="bg1">
                    <a:lumMod val="50000"/>
                  </a:schemeClr>
                </a:solidFill>
                <a:latin typeface="思源黑体 CN Heavy" panose="020B0A00000000000000" pitchFamily="34" charset="-122"/>
                <a:ea typeface="思源黑体 CN Heavy" panose="020B0A00000000000000" pitchFamily="34" charset="-122"/>
              </a:rPr>
              <a:t>01</a:t>
            </a:r>
            <a:endParaRPr lang="zh-CN" altLang="en-US" sz="4400" dirty="0">
              <a:solidFill>
                <a:schemeClr val="bg1">
                  <a:lumMod val="50000"/>
                </a:schemeClr>
              </a:solidFill>
              <a:latin typeface="思源黑体 CN Heavy" panose="020B0A00000000000000" pitchFamily="34" charset="-122"/>
              <a:ea typeface="思源黑体 CN Heavy" panose="020B0A00000000000000" pitchFamily="34" charset="-122"/>
            </a:endParaRPr>
          </a:p>
        </p:txBody>
      </p:sp>
      <p:sp>
        <p:nvSpPr>
          <p:cNvPr id="42" name="文本框 41">
            <a:extLst>
              <a:ext uri="{FF2B5EF4-FFF2-40B4-BE49-F238E27FC236}">
                <a16:creationId xmlns:a16="http://schemas.microsoft.com/office/drawing/2014/main" id="{9DCBD8E4-C693-314A-2051-65772FC12776}"/>
              </a:ext>
            </a:extLst>
          </p:cNvPr>
          <p:cNvSpPr txBox="1"/>
          <p:nvPr/>
        </p:nvSpPr>
        <p:spPr>
          <a:xfrm>
            <a:off x="593865" y="4780356"/>
            <a:ext cx="2416262" cy="523220"/>
          </a:xfrm>
          <a:prstGeom prst="rect">
            <a:avLst/>
          </a:prstGeom>
          <a:noFill/>
        </p:spPr>
        <p:txBody>
          <a:bodyPr wrap="square" rtlCol="0">
            <a:spAutoFit/>
          </a:bodyPr>
          <a:lstStyle/>
          <a:p>
            <a:pPr algn="ctr"/>
            <a:r>
              <a:rPr lang="zh-CN" altLang="en-US" sz="2800" dirty="0">
                <a:solidFill>
                  <a:schemeClr val="tx1">
                    <a:lumMod val="75000"/>
                    <a:lumOff val="25000"/>
                  </a:schemeClr>
                </a:solidFill>
                <a:latin typeface="思源黑体 CN Heavy" panose="020B0A00000000000000" pitchFamily="34" charset="-122"/>
                <a:ea typeface="思源黑体 CN Heavy" panose="020B0A00000000000000" pitchFamily="34" charset="-122"/>
              </a:rPr>
              <a:t>在此输入内容</a:t>
            </a:r>
            <a:endParaRPr lang="en-US" altLang="zh-CN" sz="2800" dirty="0">
              <a:solidFill>
                <a:schemeClr val="tx1">
                  <a:lumMod val="75000"/>
                  <a:lumOff val="25000"/>
                </a:schemeClr>
              </a:solidFill>
              <a:latin typeface="思源黑体 CN Heavy" panose="020B0A00000000000000" pitchFamily="34" charset="-122"/>
              <a:ea typeface="思源黑体 CN Heavy" panose="020B0A00000000000000" pitchFamily="34" charset="-122"/>
            </a:endParaRPr>
          </a:p>
        </p:txBody>
      </p:sp>
      <p:sp>
        <p:nvSpPr>
          <p:cNvPr id="45" name="文本框 44">
            <a:extLst>
              <a:ext uri="{FF2B5EF4-FFF2-40B4-BE49-F238E27FC236}">
                <a16:creationId xmlns:a16="http://schemas.microsoft.com/office/drawing/2014/main" id="{F3722CE0-19AF-5338-D0FF-646FA342819B}"/>
              </a:ext>
            </a:extLst>
          </p:cNvPr>
          <p:cNvSpPr txBox="1"/>
          <p:nvPr/>
        </p:nvSpPr>
        <p:spPr>
          <a:xfrm>
            <a:off x="9954629" y="5589513"/>
            <a:ext cx="870752" cy="769441"/>
          </a:xfrm>
          <a:prstGeom prst="rect">
            <a:avLst/>
          </a:prstGeom>
          <a:noFill/>
        </p:spPr>
        <p:txBody>
          <a:bodyPr wrap="none" rtlCol="0">
            <a:spAutoFit/>
          </a:bodyPr>
          <a:lstStyle/>
          <a:p>
            <a:pPr algn="ctr"/>
            <a:r>
              <a:rPr lang="en-US" altLang="zh-CN" sz="4400" dirty="0">
                <a:solidFill>
                  <a:schemeClr val="bg1">
                    <a:lumMod val="50000"/>
                  </a:schemeClr>
                </a:solidFill>
                <a:latin typeface="思源黑体 CN Heavy" panose="020B0A00000000000000" pitchFamily="34" charset="-122"/>
                <a:ea typeface="思源黑体 CN Heavy" panose="020B0A00000000000000" pitchFamily="34" charset="-122"/>
              </a:rPr>
              <a:t>04</a:t>
            </a:r>
            <a:endParaRPr lang="zh-CN" altLang="en-US" sz="4400" dirty="0">
              <a:solidFill>
                <a:schemeClr val="bg1">
                  <a:lumMod val="50000"/>
                </a:schemeClr>
              </a:solidFill>
              <a:latin typeface="思源黑体 CN Heavy" panose="020B0A00000000000000" pitchFamily="34" charset="-122"/>
              <a:ea typeface="思源黑体 CN Heavy" panose="020B0A00000000000000" pitchFamily="34" charset="-122"/>
            </a:endParaRPr>
          </a:p>
        </p:txBody>
      </p:sp>
      <p:sp>
        <p:nvSpPr>
          <p:cNvPr id="46" name="文本框 45">
            <a:extLst>
              <a:ext uri="{FF2B5EF4-FFF2-40B4-BE49-F238E27FC236}">
                <a16:creationId xmlns:a16="http://schemas.microsoft.com/office/drawing/2014/main" id="{1597815E-5909-6E75-5A5B-D12D73053324}"/>
              </a:ext>
            </a:extLst>
          </p:cNvPr>
          <p:cNvSpPr txBox="1"/>
          <p:nvPr/>
        </p:nvSpPr>
        <p:spPr>
          <a:xfrm>
            <a:off x="9181873" y="4780356"/>
            <a:ext cx="2416262" cy="523220"/>
          </a:xfrm>
          <a:prstGeom prst="rect">
            <a:avLst/>
          </a:prstGeom>
          <a:noFill/>
        </p:spPr>
        <p:txBody>
          <a:bodyPr wrap="square" rtlCol="0">
            <a:spAutoFit/>
          </a:bodyPr>
          <a:lstStyle/>
          <a:p>
            <a:pPr algn="ctr"/>
            <a:r>
              <a:rPr lang="zh-CN" altLang="en-US" sz="2800" dirty="0">
                <a:solidFill>
                  <a:schemeClr val="tx1">
                    <a:lumMod val="75000"/>
                    <a:lumOff val="25000"/>
                  </a:schemeClr>
                </a:solidFill>
                <a:latin typeface="思源黑体 CN Heavy" panose="020B0A00000000000000" pitchFamily="34" charset="-122"/>
                <a:ea typeface="思源黑体 CN Heavy" panose="020B0A00000000000000" pitchFamily="34" charset="-122"/>
              </a:rPr>
              <a:t>在此输入内容</a:t>
            </a:r>
            <a:endParaRPr lang="en-US" altLang="zh-CN" sz="2800" dirty="0">
              <a:solidFill>
                <a:schemeClr val="tx1">
                  <a:lumMod val="75000"/>
                  <a:lumOff val="25000"/>
                </a:schemeClr>
              </a:solidFill>
              <a:latin typeface="思源黑体 CN Heavy" panose="020B0A00000000000000" pitchFamily="34" charset="-122"/>
              <a:ea typeface="思源黑体 CN Heavy" panose="020B0A00000000000000" pitchFamily="34" charset="-122"/>
            </a:endParaRPr>
          </a:p>
        </p:txBody>
      </p:sp>
    </p:spTree>
    <p:extLst>
      <p:ext uri="{BB962C8B-B14F-4D97-AF65-F5344CB8AC3E}">
        <p14:creationId xmlns:p14="http://schemas.microsoft.com/office/powerpoint/2010/main" val="26642945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椭圆 1">
            <a:extLst>
              <a:ext uri="{FF2B5EF4-FFF2-40B4-BE49-F238E27FC236}">
                <a16:creationId xmlns:a16="http://schemas.microsoft.com/office/drawing/2014/main" id="{9AAB39CC-CC7B-AC3E-5296-2F2912E36F6A}"/>
              </a:ext>
            </a:extLst>
          </p:cNvPr>
          <p:cNvSpPr>
            <a:spLocks noGrp="1" noRot="1" noMove="1" noResize="1" noEditPoints="1" noAdjustHandles="1" noChangeArrowheads="1" noChangeShapeType="1"/>
          </p:cNvSpPr>
          <p:nvPr/>
        </p:nvSpPr>
        <p:spPr>
          <a:xfrm>
            <a:off x="3505196" y="-3888760"/>
            <a:ext cx="5181600" cy="5181600"/>
          </a:xfrm>
          <a:prstGeom prst="ellipse">
            <a:avLst/>
          </a:prstGeom>
          <a:solidFill>
            <a:schemeClr val="accent4">
              <a:lumMod val="40000"/>
              <a:lumOff val="60000"/>
            </a:schemeClr>
          </a:solidFill>
          <a:ln>
            <a:noFill/>
          </a:ln>
          <a:effectLst>
            <a:glow rad="254000">
              <a:schemeClr val="accent4">
                <a:lumMod val="20000"/>
                <a:lumOff val="80000"/>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文本框 2">
            <a:extLst>
              <a:ext uri="{FF2B5EF4-FFF2-40B4-BE49-F238E27FC236}">
                <a16:creationId xmlns:a16="http://schemas.microsoft.com/office/drawing/2014/main" id="{2580B0BE-43B5-F1CB-AF46-ACFCDA972542}"/>
              </a:ext>
            </a:extLst>
          </p:cNvPr>
          <p:cNvSpPr txBox="1"/>
          <p:nvPr/>
        </p:nvSpPr>
        <p:spPr>
          <a:xfrm>
            <a:off x="4709238" y="268451"/>
            <a:ext cx="2773516" cy="769441"/>
          </a:xfrm>
          <a:prstGeom prst="rect">
            <a:avLst/>
          </a:prstGeom>
          <a:noFill/>
        </p:spPr>
        <p:txBody>
          <a:bodyPr wrap="none" rtlCol="0">
            <a:spAutoFit/>
          </a:bodyPr>
          <a:lstStyle/>
          <a:p>
            <a:pPr algn="ctr"/>
            <a:r>
              <a:rPr lang="en-US" altLang="zh-CN" sz="4400" dirty="0">
                <a:solidFill>
                  <a:schemeClr val="accent4">
                    <a:lumMod val="20000"/>
                    <a:lumOff val="80000"/>
                  </a:schemeClr>
                </a:solidFill>
                <a:latin typeface="思源黑体 CN Heavy" panose="020B0A00000000000000" pitchFamily="34" charset="-122"/>
                <a:ea typeface="思源黑体 CN Heavy" panose="020B0A00000000000000" pitchFamily="34" charset="-122"/>
              </a:rPr>
              <a:t>Contents</a:t>
            </a:r>
            <a:endParaRPr lang="zh-CN" altLang="en-US" sz="4400" dirty="0">
              <a:solidFill>
                <a:schemeClr val="accent4">
                  <a:lumMod val="20000"/>
                  <a:lumOff val="80000"/>
                </a:schemeClr>
              </a:solidFill>
              <a:latin typeface="思源黑体 CN Heavy" panose="020B0A00000000000000" pitchFamily="34" charset="-122"/>
              <a:ea typeface="思源黑体 CN Heavy" panose="020B0A00000000000000" pitchFamily="34" charset="-122"/>
            </a:endParaRPr>
          </a:p>
        </p:txBody>
      </p:sp>
      <p:sp>
        <p:nvSpPr>
          <p:cNvPr id="4" name="任意多边形: 形状 3">
            <a:extLst>
              <a:ext uri="{FF2B5EF4-FFF2-40B4-BE49-F238E27FC236}">
                <a16:creationId xmlns:a16="http://schemas.microsoft.com/office/drawing/2014/main" id="{03342CD1-4602-9A63-CE0F-2F8471868CD6}"/>
              </a:ext>
            </a:extLst>
          </p:cNvPr>
          <p:cNvSpPr>
            <a:spLocks noGrp="1" noRot="1" noMove="1" noResize="1" noEditPoints="1" noAdjustHandles="1" noChangeArrowheads="1" noChangeShapeType="1"/>
          </p:cNvSpPr>
          <p:nvPr/>
        </p:nvSpPr>
        <p:spPr>
          <a:xfrm>
            <a:off x="-1068139" y="6289009"/>
            <a:ext cx="14328271" cy="1443530"/>
          </a:xfrm>
          <a:custGeom>
            <a:avLst/>
            <a:gdLst>
              <a:gd name="connsiteX0" fmla="*/ 10428513 w 20857027"/>
              <a:gd name="connsiteY0" fmla="*/ 0 h 3381625"/>
              <a:gd name="connsiteX1" fmla="*/ 20463076 w 20857027"/>
              <a:gd name="connsiteY1" fmla="*/ 3089003 h 3381625"/>
              <a:gd name="connsiteX2" fmla="*/ 20857027 w 20857027"/>
              <a:gd name="connsiteY2" fmla="*/ 3381625 h 3381625"/>
              <a:gd name="connsiteX3" fmla="*/ 0 w 20857027"/>
              <a:gd name="connsiteY3" fmla="*/ 3381625 h 3381625"/>
              <a:gd name="connsiteX4" fmla="*/ 393950 w 20857027"/>
              <a:gd name="connsiteY4" fmla="*/ 3089003 h 3381625"/>
              <a:gd name="connsiteX5" fmla="*/ 10428513 w 20857027"/>
              <a:gd name="connsiteY5" fmla="*/ 0 h 3381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857027" h="3381625">
                <a:moveTo>
                  <a:pt x="10428513" y="0"/>
                </a:moveTo>
                <a:cubicBezTo>
                  <a:pt x="14240216" y="0"/>
                  <a:pt x="17736172" y="1159238"/>
                  <a:pt x="20463076" y="3089003"/>
                </a:cubicBezTo>
                <a:lnTo>
                  <a:pt x="20857027" y="3381625"/>
                </a:lnTo>
                <a:lnTo>
                  <a:pt x="0" y="3381625"/>
                </a:lnTo>
                <a:lnTo>
                  <a:pt x="393950" y="3089003"/>
                </a:lnTo>
                <a:cubicBezTo>
                  <a:pt x="3120854" y="1159238"/>
                  <a:pt x="6616810" y="0"/>
                  <a:pt x="10428513" y="0"/>
                </a:cubicBezTo>
                <a:close/>
              </a:path>
            </a:pathLst>
          </a:custGeom>
          <a:solidFill>
            <a:schemeClr val="accent4">
              <a:lumMod val="40000"/>
              <a:lumOff val="60000"/>
            </a:schemeClr>
          </a:solidFill>
          <a:ln>
            <a:noFill/>
          </a:ln>
          <a:effectLst>
            <a:glow rad="635000">
              <a:schemeClr val="accent4">
                <a:lumMod val="20000"/>
                <a:lumOff val="80000"/>
                <a:alpha val="50000"/>
              </a:schemeClr>
            </a:glow>
            <a:softEdge rad="63500"/>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pic>
        <p:nvPicPr>
          <p:cNvPr id="6" name="图片 5" descr="图片包含 形状&#10;&#10;描述已自动生成">
            <a:extLst>
              <a:ext uri="{FF2B5EF4-FFF2-40B4-BE49-F238E27FC236}">
                <a16:creationId xmlns:a16="http://schemas.microsoft.com/office/drawing/2014/main" id="{8BC036E7-1AA3-0511-C05A-33FD728A182D}"/>
              </a:ext>
            </a:extLst>
          </p:cNvPr>
          <p:cNvPicPr>
            <a:picLocks noGrp="1" noRot="1" noMove="1" noResize="1" noEditPoints="1" noAdjustHandles="1" noChangeArrowheads="1" noChangeShapeType="1" noCrop="1"/>
          </p:cNvPicPr>
          <p:nvPr/>
        </p:nvPicPr>
        <p:blipFill>
          <a:blip r:embed="rId3" cstate="print">
            <a:extLst>
              <a:ext uri="{28A0092B-C50C-407E-A947-70E740481C1C}">
                <a14:useLocalDpi xmlns:a14="http://schemas.microsoft.com/office/drawing/2010/main"/>
              </a:ext>
            </a:extLst>
          </a:blip>
          <a:stretch>
            <a:fillRect/>
          </a:stretch>
        </p:blipFill>
        <p:spPr>
          <a:xfrm>
            <a:off x="2486011" y="5726012"/>
            <a:ext cx="7219973" cy="1125994"/>
          </a:xfrm>
          <a:prstGeom prst="rect">
            <a:avLst/>
          </a:prstGeom>
        </p:spPr>
      </p:pic>
      <p:sp>
        <p:nvSpPr>
          <p:cNvPr id="8" name="文本框 7">
            <a:extLst>
              <a:ext uri="{FF2B5EF4-FFF2-40B4-BE49-F238E27FC236}">
                <a16:creationId xmlns:a16="http://schemas.microsoft.com/office/drawing/2014/main" id="{068C7867-1CE6-58E8-EF05-00D2DCF7F60A}"/>
              </a:ext>
            </a:extLst>
          </p:cNvPr>
          <p:cNvSpPr txBox="1">
            <a:spLocks noGrp="1" noRot="1" noMove="1" noResize="1" noEditPoints="1" noAdjustHandles="1" noChangeArrowheads="1" noChangeShapeType="1"/>
          </p:cNvSpPr>
          <p:nvPr/>
        </p:nvSpPr>
        <p:spPr>
          <a:xfrm>
            <a:off x="5388110" y="239184"/>
            <a:ext cx="1415772" cy="830997"/>
          </a:xfrm>
          <a:prstGeom prst="rect">
            <a:avLst/>
          </a:prstGeom>
          <a:noFill/>
        </p:spPr>
        <p:txBody>
          <a:bodyPr wrap="none" rtlCol="0">
            <a:spAutoFit/>
          </a:bodyPr>
          <a:lstStyle/>
          <a:p>
            <a:pPr algn="ctr"/>
            <a:r>
              <a:rPr lang="zh-CN" altLang="en-US" sz="4800" dirty="0">
                <a:solidFill>
                  <a:schemeClr val="tx1">
                    <a:lumMod val="75000"/>
                    <a:lumOff val="25000"/>
                  </a:schemeClr>
                </a:solidFill>
                <a:latin typeface="思源黑体 CN Heavy" panose="020B0A00000000000000" pitchFamily="34" charset="-122"/>
                <a:ea typeface="思源黑体 CN Heavy" panose="020B0A00000000000000" pitchFamily="34" charset="-122"/>
              </a:rPr>
              <a:t>目录</a:t>
            </a:r>
          </a:p>
        </p:txBody>
      </p:sp>
      <p:grpSp>
        <p:nvGrpSpPr>
          <p:cNvPr id="14" name="组合 13">
            <a:extLst>
              <a:ext uri="{FF2B5EF4-FFF2-40B4-BE49-F238E27FC236}">
                <a16:creationId xmlns:a16="http://schemas.microsoft.com/office/drawing/2014/main" id="{38757847-DCAA-C49A-B69F-9C61CE133449}"/>
              </a:ext>
            </a:extLst>
          </p:cNvPr>
          <p:cNvGrpSpPr/>
          <p:nvPr/>
        </p:nvGrpSpPr>
        <p:grpSpPr>
          <a:xfrm>
            <a:off x="1458504" y="2134959"/>
            <a:ext cx="3850933" cy="922174"/>
            <a:chOff x="781064" y="2008345"/>
            <a:chExt cx="3850933" cy="922174"/>
          </a:xfrm>
        </p:grpSpPr>
        <p:sp>
          <p:nvSpPr>
            <p:cNvPr id="11" name="椭圆 10">
              <a:extLst>
                <a:ext uri="{FF2B5EF4-FFF2-40B4-BE49-F238E27FC236}">
                  <a16:creationId xmlns:a16="http://schemas.microsoft.com/office/drawing/2014/main" id="{B63DF13B-D089-FE6B-E768-36505CEC1E06}"/>
                </a:ext>
              </a:extLst>
            </p:cNvPr>
            <p:cNvSpPr/>
            <p:nvPr/>
          </p:nvSpPr>
          <p:spPr>
            <a:xfrm>
              <a:off x="866089" y="2008345"/>
              <a:ext cx="922174" cy="922174"/>
            </a:xfrm>
            <a:prstGeom prst="ellipse">
              <a:avLst/>
            </a:prstGeom>
            <a:gradFill flip="none" rotWithShape="1">
              <a:gsLst>
                <a:gs pos="18000">
                  <a:schemeClr val="accent4">
                    <a:lumMod val="20000"/>
                    <a:lumOff val="80000"/>
                    <a:alpha val="0"/>
                  </a:schemeClr>
                </a:gs>
                <a:gs pos="98000">
                  <a:srgbClr val="FA8C2B"/>
                </a:gs>
              </a:gsLst>
              <a:lin ang="15000000" scaled="0"/>
              <a:tileRect/>
            </a:gra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5" name="文本框 4">
              <a:extLst>
                <a:ext uri="{FF2B5EF4-FFF2-40B4-BE49-F238E27FC236}">
                  <a16:creationId xmlns:a16="http://schemas.microsoft.com/office/drawing/2014/main" id="{96D39272-BA0B-AF24-7233-46A596B89643}"/>
                </a:ext>
              </a:extLst>
            </p:cNvPr>
            <p:cNvSpPr txBox="1"/>
            <p:nvPr/>
          </p:nvSpPr>
          <p:spPr>
            <a:xfrm>
              <a:off x="1574750" y="2022579"/>
              <a:ext cx="3057247" cy="584775"/>
            </a:xfrm>
            <a:prstGeom prst="rect">
              <a:avLst/>
            </a:prstGeom>
            <a:noFill/>
          </p:spPr>
          <p:txBody>
            <a:bodyPr wrap="none" rtlCol="0">
              <a:spAutoFit/>
            </a:bodyPr>
            <a:lstStyle/>
            <a:p>
              <a:r>
                <a:rPr lang="zh-CN" altLang="en-US" sz="3200" dirty="0">
                  <a:solidFill>
                    <a:schemeClr val="tx1">
                      <a:lumMod val="75000"/>
                      <a:lumOff val="25000"/>
                    </a:schemeClr>
                  </a:solidFill>
                  <a:latin typeface="思源黑体 CN Heavy" panose="020B0A00000000000000" pitchFamily="34" charset="-122"/>
                  <a:ea typeface="思源黑体 CN Heavy" panose="020B0A00000000000000" pitchFamily="34" charset="-122"/>
                </a:rPr>
                <a:t>请在此输入标题</a:t>
              </a:r>
            </a:p>
          </p:txBody>
        </p:sp>
        <p:sp>
          <p:nvSpPr>
            <p:cNvPr id="12" name="文本框 11">
              <a:extLst>
                <a:ext uri="{FF2B5EF4-FFF2-40B4-BE49-F238E27FC236}">
                  <a16:creationId xmlns:a16="http://schemas.microsoft.com/office/drawing/2014/main" id="{5CD0526B-0EB4-1EF7-57EB-578A1D15B92E}"/>
                </a:ext>
              </a:extLst>
            </p:cNvPr>
            <p:cNvSpPr txBox="1"/>
            <p:nvPr/>
          </p:nvSpPr>
          <p:spPr>
            <a:xfrm>
              <a:off x="781064" y="2284188"/>
              <a:ext cx="745718" cy="646331"/>
            </a:xfrm>
            <a:prstGeom prst="rect">
              <a:avLst/>
            </a:prstGeom>
            <a:noFill/>
          </p:spPr>
          <p:txBody>
            <a:bodyPr wrap="none" rtlCol="0">
              <a:spAutoFit/>
            </a:bodyPr>
            <a:lstStyle/>
            <a:p>
              <a:pPr algn="ctr"/>
              <a:r>
                <a:rPr lang="en-US" altLang="zh-CN" sz="3600" dirty="0">
                  <a:solidFill>
                    <a:schemeClr val="bg1">
                      <a:lumMod val="50000"/>
                    </a:schemeClr>
                  </a:solidFill>
                  <a:latin typeface="思源黑体 CN Heavy" panose="020B0A00000000000000" pitchFamily="34" charset="-122"/>
                  <a:ea typeface="思源黑体 CN Heavy" panose="020B0A00000000000000" pitchFamily="34" charset="-122"/>
                </a:rPr>
                <a:t>01</a:t>
              </a:r>
              <a:endParaRPr lang="zh-CN" altLang="en-US" sz="3600" dirty="0">
                <a:solidFill>
                  <a:schemeClr val="bg1">
                    <a:lumMod val="50000"/>
                  </a:schemeClr>
                </a:solidFill>
                <a:latin typeface="思源黑体 CN Heavy" panose="020B0A00000000000000" pitchFamily="34" charset="-122"/>
                <a:ea typeface="思源黑体 CN Heavy" panose="020B0A00000000000000" pitchFamily="34" charset="-122"/>
              </a:endParaRPr>
            </a:p>
          </p:txBody>
        </p:sp>
        <p:sp>
          <p:nvSpPr>
            <p:cNvPr id="13" name="文本框 12">
              <a:extLst>
                <a:ext uri="{FF2B5EF4-FFF2-40B4-BE49-F238E27FC236}">
                  <a16:creationId xmlns:a16="http://schemas.microsoft.com/office/drawing/2014/main" id="{4EE588BB-13ED-CAD3-5CD0-6A1CFE59FD7F}"/>
                </a:ext>
              </a:extLst>
            </p:cNvPr>
            <p:cNvSpPr txBox="1"/>
            <p:nvPr/>
          </p:nvSpPr>
          <p:spPr>
            <a:xfrm>
              <a:off x="1574750" y="2585955"/>
              <a:ext cx="2367280" cy="276999"/>
            </a:xfrm>
            <a:prstGeom prst="rect">
              <a:avLst/>
            </a:prstGeom>
            <a:noFill/>
          </p:spPr>
          <p:txBody>
            <a:bodyPr wrap="square" rtlCol="0">
              <a:spAutoFit/>
            </a:bodyPr>
            <a:lstStyle/>
            <a:p>
              <a:r>
                <a:rPr lang="en-US" altLang="zh-CN" sz="1200" dirty="0">
                  <a:solidFill>
                    <a:srgbClr val="FA8C2B"/>
                  </a:solidFill>
                  <a:latin typeface="思源黑体 CN Regular" panose="020B0500000000000000" pitchFamily="34" charset="-122"/>
                  <a:ea typeface="思源黑体 CN Regular" panose="020B0500000000000000" pitchFamily="34" charset="-122"/>
                </a:rPr>
                <a:t>Your Title Here Your Title Here</a:t>
              </a:r>
              <a:endParaRPr lang="zh-CN" altLang="en-US" sz="1200" dirty="0">
                <a:solidFill>
                  <a:srgbClr val="FA8C2B"/>
                </a:solidFill>
                <a:latin typeface="思源黑体 CN Regular" panose="020B0500000000000000" pitchFamily="34" charset="-122"/>
                <a:ea typeface="思源黑体 CN Regular" panose="020B0500000000000000" pitchFamily="34" charset="-122"/>
              </a:endParaRPr>
            </a:p>
          </p:txBody>
        </p:sp>
      </p:grpSp>
      <p:grpSp>
        <p:nvGrpSpPr>
          <p:cNvPr id="15" name="组合 14">
            <a:extLst>
              <a:ext uri="{FF2B5EF4-FFF2-40B4-BE49-F238E27FC236}">
                <a16:creationId xmlns:a16="http://schemas.microsoft.com/office/drawing/2014/main" id="{7ADC35EF-14C6-EA3D-0344-28D89E0B6B6C}"/>
              </a:ext>
            </a:extLst>
          </p:cNvPr>
          <p:cNvGrpSpPr/>
          <p:nvPr/>
        </p:nvGrpSpPr>
        <p:grpSpPr>
          <a:xfrm>
            <a:off x="6882565" y="4004122"/>
            <a:ext cx="3850933" cy="922174"/>
            <a:chOff x="781064" y="2008345"/>
            <a:chExt cx="3850933" cy="922174"/>
          </a:xfrm>
        </p:grpSpPr>
        <p:sp>
          <p:nvSpPr>
            <p:cNvPr id="16" name="椭圆 15">
              <a:extLst>
                <a:ext uri="{FF2B5EF4-FFF2-40B4-BE49-F238E27FC236}">
                  <a16:creationId xmlns:a16="http://schemas.microsoft.com/office/drawing/2014/main" id="{426AE798-BD81-84A2-1472-8850DE9A84A4}"/>
                </a:ext>
              </a:extLst>
            </p:cNvPr>
            <p:cNvSpPr/>
            <p:nvPr/>
          </p:nvSpPr>
          <p:spPr>
            <a:xfrm>
              <a:off x="866089" y="2008345"/>
              <a:ext cx="922174" cy="922174"/>
            </a:xfrm>
            <a:prstGeom prst="ellipse">
              <a:avLst/>
            </a:prstGeom>
            <a:gradFill flip="none" rotWithShape="1">
              <a:gsLst>
                <a:gs pos="18000">
                  <a:schemeClr val="accent4">
                    <a:lumMod val="20000"/>
                    <a:lumOff val="80000"/>
                    <a:alpha val="0"/>
                  </a:schemeClr>
                </a:gs>
                <a:gs pos="98000">
                  <a:srgbClr val="FA8C2B"/>
                </a:gs>
              </a:gsLst>
              <a:lin ang="15000000" scaled="0"/>
              <a:tileRect/>
            </a:gra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7" name="文本框 16">
              <a:extLst>
                <a:ext uri="{FF2B5EF4-FFF2-40B4-BE49-F238E27FC236}">
                  <a16:creationId xmlns:a16="http://schemas.microsoft.com/office/drawing/2014/main" id="{F51E8238-59F3-C830-52B6-C5F229CACBA4}"/>
                </a:ext>
              </a:extLst>
            </p:cNvPr>
            <p:cNvSpPr txBox="1"/>
            <p:nvPr/>
          </p:nvSpPr>
          <p:spPr>
            <a:xfrm>
              <a:off x="1574750" y="2022579"/>
              <a:ext cx="3057247" cy="584775"/>
            </a:xfrm>
            <a:prstGeom prst="rect">
              <a:avLst/>
            </a:prstGeom>
            <a:noFill/>
          </p:spPr>
          <p:txBody>
            <a:bodyPr wrap="none" rtlCol="0">
              <a:spAutoFit/>
            </a:bodyPr>
            <a:lstStyle/>
            <a:p>
              <a:r>
                <a:rPr lang="zh-CN" altLang="en-US" sz="3200" dirty="0">
                  <a:solidFill>
                    <a:schemeClr val="tx1">
                      <a:lumMod val="75000"/>
                      <a:lumOff val="25000"/>
                    </a:schemeClr>
                  </a:solidFill>
                  <a:latin typeface="思源黑体 CN Heavy" panose="020B0A00000000000000" pitchFamily="34" charset="-122"/>
                  <a:ea typeface="思源黑体 CN Heavy" panose="020B0A00000000000000" pitchFamily="34" charset="-122"/>
                </a:rPr>
                <a:t>请在此输入标题</a:t>
              </a:r>
            </a:p>
          </p:txBody>
        </p:sp>
        <p:sp>
          <p:nvSpPr>
            <p:cNvPr id="18" name="文本框 17">
              <a:extLst>
                <a:ext uri="{FF2B5EF4-FFF2-40B4-BE49-F238E27FC236}">
                  <a16:creationId xmlns:a16="http://schemas.microsoft.com/office/drawing/2014/main" id="{5183A406-CAFA-38D2-188F-0567B8EEAEAE}"/>
                </a:ext>
              </a:extLst>
            </p:cNvPr>
            <p:cNvSpPr txBox="1"/>
            <p:nvPr/>
          </p:nvSpPr>
          <p:spPr>
            <a:xfrm>
              <a:off x="781064" y="2284188"/>
              <a:ext cx="745718" cy="646331"/>
            </a:xfrm>
            <a:prstGeom prst="rect">
              <a:avLst/>
            </a:prstGeom>
            <a:noFill/>
          </p:spPr>
          <p:txBody>
            <a:bodyPr wrap="none" rtlCol="0">
              <a:spAutoFit/>
            </a:bodyPr>
            <a:lstStyle/>
            <a:p>
              <a:pPr algn="ctr"/>
              <a:r>
                <a:rPr lang="en-US" altLang="zh-CN" sz="3600" dirty="0">
                  <a:solidFill>
                    <a:schemeClr val="bg1">
                      <a:lumMod val="50000"/>
                    </a:schemeClr>
                  </a:solidFill>
                  <a:latin typeface="思源黑体 CN Heavy" panose="020B0A00000000000000" pitchFamily="34" charset="-122"/>
                  <a:ea typeface="思源黑体 CN Heavy" panose="020B0A00000000000000" pitchFamily="34" charset="-122"/>
                </a:rPr>
                <a:t>04</a:t>
              </a:r>
              <a:endParaRPr lang="zh-CN" altLang="en-US" sz="3600" dirty="0">
                <a:solidFill>
                  <a:schemeClr val="bg1">
                    <a:lumMod val="50000"/>
                  </a:schemeClr>
                </a:solidFill>
                <a:latin typeface="思源黑体 CN Heavy" panose="020B0A00000000000000" pitchFamily="34" charset="-122"/>
                <a:ea typeface="思源黑体 CN Heavy" panose="020B0A00000000000000" pitchFamily="34" charset="-122"/>
              </a:endParaRPr>
            </a:p>
          </p:txBody>
        </p:sp>
        <p:sp>
          <p:nvSpPr>
            <p:cNvPr id="19" name="文本框 18">
              <a:extLst>
                <a:ext uri="{FF2B5EF4-FFF2-40B4-BE49-F238E27FC236}">
                  <a16:creationId xmlns:a16="http://schemas.microsoft.com/office/drawing/2014/main" id="{21B45254-6B20-2788-5EA3-2596B190DD58}"/>
                </a:ext>
              </a:extLst>
            </p:cNvPr>
            <p:cNvSpPr txBox="1"/>
            <p:nvPr/>
          </p:nvSpPr>
          <p:spPr>
            <a:xfrm>
              <a:off x="1574750" y="2585955"/>
              <a:ext cx="2367280" cy="276999"/>
            </a:xfrm>
            <a:prstGeom prst="rect">
              <a:avLst/>
            </a:prstGeom>
            <a:noFill/>
          </p:spPr>
          <p:txBody>
            <a:bodyPr wrap="square" rtlCol="0">
              <a:spAutoFit/>
            </a:bodyPr>
            <a:lstStyle/>
            <a:p>
              <a:r>
                <a:rPr lang="en-US" altLang="zh-CN" sz="1200" dirty="0">
                  <a:solidFill>
                    <a:srgbClr val="FA8C2B"/>
                  </a:solidFill>
                  <a:latin typeface="思源黑体 CN Regular" panose="020B0500000000000000" pitchFamily="34" charset="-122"/>
                  <a:ea typeface="思源黑体 CN Regular" panose="020B0500000000000000" pitchFamily="34" charset="-122"/>
                </a:rPr>
                <a:t>Your Title Here Your Title Here</a:t>
              </a:r>
              <a:endParaRPr lang="zh-CN" altLang="en-US" sz="1200" dirty="0">
                <a:solidFill>
                  <a:srgbClr val="FA8C2B"/>
                </a:solidFill>
                <a:latin typeface="思源黑体 CN Regular" panose="020B0500000000000000" pitchFamily="34" charset="-122"/>
                <a:ea typeface="思源黑体 CN Regular" panose="020B0500000000000000" pitchFamily="34" charset="-122"/>
              </a:endParaRPr>
            </a:p>
          </p:txBody>
        </p:sp>
      </p:grpSp>
      <p:grpSp>
        <p:nvGrpSpPr>
          <p:cNvPr id="20" name="组合 19">
            <a:extLst>
              <a:ext uri="{FF2B5EF4-FFF2-40B4-BE49-F238E27FC236}">
                <a16:creationId xmlns:a16="http://schemas.microsoft.com/office/drawing/2014/main" id="{9450B579-6C34-2644-414B-7101DE4FE530}"/>
              </a:ext>
            </a:extLst>
          </p:cNvPr>
          <p:cNvGrpSpPr/>
          <p:nvPr/>
        </p:nvGrpSpPr>
        <p:grpSpPr>
          <a:xfrm>
            <a:off x="1458504" y="4004122"/>
            <a:ext cx="3850933" cy="922174"/>
            <a:chOff x="781064" y="2008345"/>
            <a:chExt cx="3850933" cy="922174"/>
          </a:xfrm>
        </p:grpSpPr>
        <p:sp>
          <p:nvSpPr>
            <p:cNvPr id="21" name="椭圆 20">
              <a:extLst>
                <a:ext uri="{FF2B5EF4-FFF2-40B4-BE49-F238E27FC236}">
                  <a16:creationId xmlns:a16="http://schemas.microsoft.com/office/drawing/2014/main" id="{C70C78A2-8F77-1CD6-219E-37E2095A1B50}"/>
                </a:ext>
              </a:extLst>
            </p:cNvPr>
            <p:cNvSpPr/>
            <p:nvPr/>
          </p:nvSpPr>
          <p:spPr>
            <a:xfrm>
              <a:off x="866089" y="2008345"/>
              <a:ext cx="922174" cy="922174"/>
            </a:xfrm>
            <a:prstGeom prst="ellipse">
              <a:avLst/>
            </a:prstGeom>
            <a:gradFill flip="none" rotWithShape="1">
              <a:gsLst>
                <a:gs pos="18000">
                  <a:schemeClr val="accent4">
                    <a:lumMod val="20000"/>
                    <a:lumOff val="80000"/>
                    <a:alpha val="0"/>
                  </a:schemeClr>
                </a:gs>
                <a:gs pos="98000">
                  <a:srgbClr val="FA8C2B"/>
                </a:gs>
              </a:gsLst>
              <a:lin ang="15000000" scaled="0"/>
              <a:tileRect/>
            </a:gra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2" name="文本框 21">
              <a:extLst>
                <a:ext uri="{FF2B5EF4-FFF2-40B4-BE49-F238E27FC236}">
                  <a16:creationId xmlns:a16="http://schemas.microsoft.com/office/drawing/2014/main" id="{45301AC3-6A33-2793-713D-63014DE94E20}"/>
                </a:ext>
              </a:extLst>
            </p:cNvPr>
            <p:cNvSpPr txBox="1"/>
            <p:nvPr/>
          </p:nvSpPr>
          <p:spPr>
            <a:xfrm>
              <a:off x="1574750" y="2022579"/>
              <a:ext cx="3057247" cy="584775"/>
            </a:xfrm>
            <a:prstGeom prst="rect">
              <a:avLst/>
            </a:prstGeom>
            <a:noFill/>
          </p:spPr>
          <p:txBody>
            <a:bodyPr wrap="none" rtlCol="0">
              <a:spAutoFit/>
            </a:bodyPr>
            <a:lstStyle/>
            <a:p>
              <a:r>
                <a:rPr lang="zh-CN" altLang="en-US" sz="3200" dirty="0">
                  <a:solidFill>
                    <a:schemeClr val="tx1">
                      <a:lumMod val="75000"/>
                      <a:lumOff val="25000"/>
                    </a:schemeClr>
                  </a:solidFill>
                  <a:latin typeface="思源黑体 CN Heavy" panose="020B0A00000000000000" pitchFamily="34" charset="-122"/>
                  <a:ea typeface="思源黑体 CN Heavy" panose="020B0A00000000000000" pitchFamily="34" charset="-122"/>
                </a:rPr>
                <a:t>请在此输入标题</a:t>
              </a:r>
            </a:p>
          </p:txBody>
        </p:sp>
        <p:sp>
          <p:nvSpPr>
            <p:cNvPr id="23" name="文本框 22">
              <a:extLst>
                <a:ext uri="{FF2B5EF4-FFF2-40B4-BE49-F238E27FC236}">
                  <a16:creationId xmlns:a16="http://schemas.microsoft.com/office/drawing/2014/main" id="{BC43593B-4F1D-5F39-66FD-5E3FAC02F286}"/>
                </a:ext>
              </a:extLst>
            </p:cNvPr>
            <p:cNvSpPr txBox="1"/>
            <p:nvPr/>
          </p:nvSpPr>
          <p:spPr>
            <a:xfrm>
              <a:off x="781064" y="2284188"/>
              <a:ext cx="745718" cy="646331"/>
            </a:xfrm>
            <a:prstGeom prst="rect">
              <a:avLst/>
            </a:prstGeom>
            <a:noFill/>
          </p:spPr>
          <p:txBody>
            <a:bodyPr wrap="none" rtlCol="0">
              <a:spAutoFit/>
            </a:bodyPr>
            <a:lstStyle/>
            <a:p>
              <a:pPr algn="ctr"/>
              <a:r>
                <a:rPr lang="en-US" altLang="zh-CN" sz="3600" dirty="0">
                  <a:solidFill>
                    <a:schemeClr val="bg1">
                      <a:lumMod val="50000"/>
                    </a:schemeClr>
                  </a:solidFill>
                  <a:latin typeface="思源黑体 CN Heavy" panose="020B0A00000000000000" pitchFamily="34" charset="-122"/>
                  <a:ea typeface="思源黑体 CN Heavy" panose="020B0A00000000000000" pitchFamily="34" charset="-122"/>
                </a:rPr>
                <a:t>03</a:t>
              </a:r>
              <a:endParaRPr lang="zh-CN" altLang="en-US" sz="3600" dirty="0">
                <a:solidFill>
                  <a:schemeClr val="bg1">
                    <a:lumMod val="50000"/>
                  </a:schemeClr>
                </a:solidFill>
                <a:latin typeface="思源黑体 CN Heavy" panose="020B0A00000000000000" pitchFamily="34" charset="-122"/>
                <a:ea typeface="思源黑体 CN Heavy" panose="020B0A00000000000000" pitchFamily="34" charset="-122"/>
              </a:endParaRPr>
            </a:p>
          </p:txBody>
        </p:sp>
        <p:sp>
          <p:nvSpPr>
            <p:cNvPr id="24" name="文本框 23">
              <a:extLst>
                <a:ext uri="{FF2B5EF4-FFF2-40B4-BE49-F238E27FC236}">
                  <a16:creationId xmlns:a16="http://schemas.microsoft.com/office/drawing/2014/main" id="{67D17472-DA48-F1C4-2E90-F81F08BADB21}"/>
                </a:ext>
              </a:extLst>
            </p:cNvPr>
            <p:cNvSpPr txBox="1"/>
            <p:nvPr/>
          </p:nvSpPr>
          <p:spPr>
            <a:xfrm>
              <a:off x="1574750" y="2585955"/>
              <a:ext cx="2367280" cy="276999"/>
            </a:xfrm>
            <a:prstGeom prst="rect">
              <a:avLst/>
            </a:prstGeom>
            <a:noFill/>
          </p:spPr>
          <p:txBody>
            <a:bodyPr wrap="square" rtlCol="0">
              <a:spAutoFit/>
            </a:bodyPr>
            <a:lstStyle/>
            <a:p>
              <a:r>
                <a:rPr lang="en-US" altLang="zh-CN" sz="1200" dirty="0">
                  <a:solidFill>
                    <a:srgbClr val="FA8C2B"/>
                  </a:solidFill>
                  <a:latin typeface="思源黑体 CN Regular" panose="020B0500000000000000" pitchFamily="34" charset="-122"/>
                  <a:ea typeface="思源黑体 CN Regular" panose="020B0500000000000000" pitchFamily="34" charset="-122"/>
                </a:rPr>
                <a:t>Your Title Here Your Title Here</a:t>
              </a:r>
              <a:endParaRPr lang="zh-CN" altLang="en-US" sz="1200" dirty="0">
                <a:solidFill>
                  <a:srgbClr val="FA8C2B"/>
                </a:solidFill>
                <a:latin typeface="思源黑体 CN Regular" panose="020B0500000000000000" pitchFamily="34" charset="-122"/>
                <a:ea typeface="思源黑体 CN Regular" panose="020B0500000000000000" pitchFamily="34" charset="-122"/>
              </a:endParaRPr>
            </a:p>
          </p:txBody>
        </p:sp>
      </p:grpSp>
      <p:grpSp>
        <p:nvGrpSpPr>
          <p:cNvPr id="25" name="组合 24">
            <a:extLst>
              <a:ext uri="{FF2B5EF4-FFF2-40B4-BE49-F238E27FC236}">
                <a16:creationId xmlns:a16="http://schemas.microsoft.com/office/drawing/2014/main" id="{91042217-8324-8BDE-CE8A-E83AC81BD053}"/>
              </a:ext>
            </a:extLst>
          </p:cNvPr>
          <p:cNvGrpSpPr/>
          <p:nvPr/>
        </p:nvGrpSpPr>
        <p:grpSpPr>
          <a:xfrm>
            <a:off x="6882565" y="2129164"/>
            <a:ext cx="3850933" cy="922174"/>
            <a:chOff x="781064" y="2008345"/>
            <a:chExt cx="3850933" cy="922174"/>
          </a:xfrm>
        </p:grpSpPr>
        <p:sp>
          <p:nvSpPr>
            <p:cNvPr id="26" name="椭圆 25">
              <a:extLst>
                <a:ext uri="{FF2B5EF4-FFF2-40B4-BE49-F238E27FC236}">
                  <a16:creationId xmlns:a16="http://schemas.microsoft.com/office/drawing/2014/main" id="{3F33C385-5F3B-E88A-706A-42A46FF9EA29}"/>
                </a:ext>
              </a:extLst>
            </p:cNvPr>
            <p:cNvSpPr/>
            <p:nvPr/>
          </p:nvSpPr>
          <p:spPr>
            <a:xfrm>
              <a:off x="866089" y="2008345"/>
              <a:ext cx="922174" cy="922174"/>
            </a:xfrm>
            <a:prstGeom prst="ellipse">
              <a:avLst/>
            </a:prstGeom>
            <a:gradFill flip="none" rotWithShape="1">
              <a:gsLst>
                <a:gs pos="18000">
                  <a:schemeClr val="accent4">
                    <a:lumMod val="20000"/>
                    <a:lumOff val="80000"/>
                    <a:alpha val="0"/>
                  </a:schemeClr>
                </a:gs>
                <a:gs pos="98000">
                  <a:srgbClr val="FA8C2B"/>
                </a:gs>
              </a:gsLst>
              <a:lin ang="15000000" scaled="0"/>
              <a:tileRect/>
            </a:gra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7" name="文本框 26">
              <a:extLst>
                <a:ext uri="{FF2B5EF4-FFF2-40B4-BE49-F238E27FC236}">
                  <a16:creationId xmlns:a16="http://schemas.microsoft.com/office/drawing/2014/main" id="{A1647396-C18D-36E4-F8F5-9766E1302E5D}"/>
                </a:ext>
              </a:extLst>
            </p:cNvPr>
            <p:cNvSpPr txBox="1"/>
            <p:nvPr/>
          </p:nvSpPr>
          <p:spPr>
            <a:xfrm>
              <a:off x="1574750" y="2022579"/>
              <a:ext cx="3057247" cy="584775"/>
            </a:xfrm>
            <a:prstGeom prst="rect">
              <a:avLst/>
            </a:prstGeom>
            <a:noFill/>
          </p:spPr>
          <p:txBody>
            <a:bodyPr wrap="none" rtlCol="0">
              <a:spAutoFit/>
            </a:bodyPr>
            <a:lstStyle/>
            <a:p>
              <a:r>
                <a:rPr lang="zh-CN" altLang="en-US" sz="3200" dirty="0">
                  <a:solidFill>
                    <a:schemeClr val="tx1">
                      <a:lumMod val="75000"/>
                      <a:lumOff val="25000"/>
                    </a:schemeClr>
                  </a:solidFill>
                  <a:latin typeface="思源黑体 CN Heavy" panose="020B0A00000000000000" pitchFamily="34" charset="-122"/>
                  <a:ea typeface="思源黑体 CN Heavy" panose="020B0A00000000000000" pitchFamily="34" charset="-122"/>
                </a:rPr>
                <a:t>请在此输入标题</a:t>
              </a:r>
            </a:p>
          </p:txBody>
        </p:sp>
        <p:sp>
          <p:nvSpPr>
            <p:cNvPr id="28" name="文本框 27">
              <a:extLst>
                <a:ext uri="{FF2B5EF4-FFF2-40B4-BE49-F238E27FC236}">
                  <a16:creationId xmlns:a16="http://schemas.microsoft.com/office/drawing/2014/main" id="{31C4BF7E-8F96-7CCC-5DBE-0EA0731CF5DC}"/>
                </a:ext>
              </a:extLst>
            </p:cNvPr>
            <p:cNvSpPr txBox="1"/>
            <p:nvPr/>
          </p:nvSpPr>
          <p:spPr>
            <a:xfrm>
              <a:off x="781064" y="2284188"/>
              <a:ext cx="745718" cy="646331"/>
            </a:xfrm>
            <a:prstGeom prst="rect">
              <a:avLst/>
            </a:prstGeom>
            <a:noFill/>
          </p:spPr>
          <p:txBody>
            <a:bodyPr wrap="none" rtlCol="0">
              <a:spAutoFit/>
            </a:bodyPr>
            <a:lstStyle/>
            <a:p>
              <a:pPr algn="ctr"/>
              <a:r>
                <a:rPr lang="en-US" altLang="zh-CN" sz="3600" dirty="0">
                  <a:solidFill>
                    <a:schemeClr val="bg1">
                      <a:lumMod val="50000"/>
                    </a:schemeClr>
                  </a:solidFill>
                  <a:latin typeface="思源黑体 CN Heavy" panose="020B0A00000000000000" pitchFamily="34" charset="-122"/>
                  <a:ea typeface="思源黑体 CN Heavy" panose="020B0A00000000000000" pitchFamily="34" charset="-122"/>
                </a:rPr>
                <a:t>02</a:t>
              </a:r>
              <a:endParaRPr lang="zh-CN" altLang="en-US" sz="3600" dirty="0">
                <a:solidFill>
                  <a:schemeClr val="bg1">
                    <a:lumMod val="50000"/>
                  </a:schemeClr>
                </a:solidFill>
                <a:latin typeface="思源黑体 CN Heavy" panose="020B0A00000000000000" pitchFamily="34" charset="-122"/>
                <a:ea typeface="思源黑体 CN Heavy" panose="020B0A00000000000000" pitchFamily="34" charset="-122"/>
              </a:endParaRPr>
            </a:p>
          </p:txBody>
        </p:sp>
        <p:sp>
          <p:nvSpPr>
            <p:cNvPr id="29" name="文本框 28">
              <a:extLst>
                <a:ext uri="{FF2B5EF4-FFF2-40B4-BE49-F238E27FC236}">
                  <a16:creationId xmlns:a16="http://schemas.microsoft.com/office/drawing/2014/main" id="{A158269D-E29D-32D8-3704-5D3FD12117EB}"/>
                </a:ext>
              </a:extLst>
            </p:cNvPr>
            <p:cNvSpPr txBox="1"/>
            <p:nvPr/>
          </p:nvSpPr>
          <p:spPr>
            <a:xfrm>
              <a:off x="1574750" y="2585955"/>
              <a:ext cx="2367280" cy="276999"/>
            </a:xfrm>
            <a:prstGeom prst="rect">
              <a:avLst/>
            </a:prstGeom>
            <a:noFill/>
          </p:spPr>
          <p:txBody>
            <a:bodyPr wrap="square" rtlCol="0">
              <a:spAutoFit/>
            </a:bodyPr>
            <a:lstStyle/>
            <a:p>
              <a:r>
                <a:rPr lang="en-US" altLang="zh-CN" sz="1200" dirty="0">
                  <a:solidFill>
                    <a:srgbClr val="FA8C2B"/>
                  </a:solidFill>
                  <a:latin typeface="思源黑体 CN Regular" panose="020B0500000000000000" pitchFamily="34" charset="-122"/>
                  <a:ea typeface="思源黑体 CN Regular" panose="020B0500000000000000" pitchFamily="34" charset="-122"/>
                </a:rPr>
                <a:t>Your Title Here Your Title Here</a:t>
              </a:r>
              <a:endParaRPr lang="zh-CN" altLang="en-US" sz="1200" dirty="0">
                <a:solidFill>
                  <a:srgbClr val="FA8C2B"/>
                </a:solidFill>
                <a:latin typeface="思源黑体 CN Regular" panose="020B0500000000000000" pitchFamily="34" charset="-122"/>
                <a:ea typeface="思源黑体 CN Regular" panose="020B0500000000000000" pitchFamily="34" charset="-122"/>
              </a:endParaRPr>
            </a:p>
          </p:txBody>
        </p:sp>
      </p:grpSp>
    </p:spTree>
    <p:extLst>
      <p:ext uri="{BB962C8B-B14F-4D97-AF65-F5344CB8AC3E}">
        <p14:creationId xmlns:p14="http://schemas.microsoft.com/office/powerpoint/2010/main" val="40350900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建筑的摆设布局&#10;&#10;中度可信度描述已自动生成">
            <a:extLst>
              <a:ext uri="{FF2B5EF4-FFF2-40B4-BE49-F238E27FC236}">
                <a16:creationId xmlns:a16="http://schemas.microsoft.com/office/drawing/2014/main" id="{C1B3B856-726E-8F46-C215-967197C87925}"/>
              </a:ext>
            </a:extLst>
          </p:cNvPr>
          <p:cNvPicPr>
            <a:picLocks noGrp="1" noRot="1" noChangeAspect="1" noMove="1" noResize="1" noEditPoints="1" noAdjustHandles="1" noChangeArrowheads="1" noChangeShapeType="1" noCrop="1"/>
          </p:cNvPicPr>
          <p:nvPr/>
        </p:nvPicPr>
        <p:blipFill rotWithShape="1">
          <a:blip r:embed="rId2" cstate="print">
            <a:duotone>
              <a:schemeClr val="accent2">
                <a:shade val="45000"/>
                <a:satMod val="135000"/>
              </a:schemeClr>
              <a:prstClr val="white"/>
            </a:duotone>
            <a:alphaModFix amt="50000"/>
            <a:extLst>
              <a:ext uri="{BEBA8EAE-BF5A-486C-A8C5-ECC9F3942E4B}">
                <a14:imgProps xmlns:a14="http://schemas.microsoft.com/office/drawing/2010/main">
                  <a14:imgLayer r:embed="rId3">
                    <a14:imgEffect>
                      <a14:colorTemperature colorTemp="5900"/>
                    </a14:imgEffect>
                  </a14:imgLayer>
                </a14:imgProps>
              </a:ext>
              <a:ext uri="{28A0092B-C50C-407E-A947-70E740481C1C}">
                <a14:useLocalDpi xmlns:a14="http://schemas.microsoft.com/office/drawing/2010/main"/>
              </a:ext>
            </a:extLst>
          </a:blip>
          <a:srcRect b="36632"/>
          <a:stretch/>
        </p:blipFill>
        <p:spPr>
          <a:xfrm>
            <a:off x="482008" y="2684014"/>
            <a:ext cx="11709991" cy="4173986"/>
          </a:xfrm>
          <a:prstGeom prst="rect">
            <a:avLst/>
          </a:prstGeom>
        </p:spPr>
      </p:pic>
      <p:cxnSp>
        <p:nvCxnSpPr>
          <p:cNvPr id="33" name="直接连接符 32">
            <a:extLst>
              <a:ext uri="{FF2B5EF4-FFF2-40B4-BE49-F238E27FC236}">
                <a16:creationId xmlns:a16="http://schemas.microsoft.com/office/drawing/2014/main" id="{D1167AD4-5F4A-0241-5298-82D46C6B3409}"/>
              </a:ext>
            </a:extLst>
          </p:cNvPr>
          <p:cNvCxnSpPr>
            <a:cxnSpLocks noGrp="1" noRot="1" noMove="1" noResize="1" noEditPoints="1" noAdjustHandles="1" noChangeArrowheads="1" noChangeShapeType="1"/>
          </p:cNvCxnSpPr>
          <p:nvPr/>
        </p:nvCxnSpPr>
        <p:spPr>
          <a:xfrm flipV="1">
            <a:off x="388425" y="2996210"/>
            <a:ext cx="10702496" cy="2253614"/>
          </a:xfrm>
          <a:prstGeom prst="line">
            <a:avLst/>
          </a:prstGeom>
          <a:noFill/>
          <a:ln w="38100">
            <a:gradFill>
              <a:gsLst>
                <a:gs pos="0">
                  <a:schemeClr val="tx1">
                    <a:lumMod val="50000"/>
                    <a:lumOff val="50000"/>
                    <a:alpha val="0"/>
                  </a:schemeClr>
                </a:gs>
                <a:gs pos="50000">
                  <a:schemeClr val="tx1">
                    <a:lumMod val="75000"/>
                    <a:lumOff val="25000"/>
                  </a:schemeClr>
                </a:gs>
                <a:gs pos="100000">
                  <a:schemeClr val="tx1">
                    <a:lumMod val="50000"/>
                    <a:lumOff val="50000"/>
                    <a:alpha val="0"/>
                  </a:schemeClr>
                </a:gs>
              </a:gsLst>
              <a:lin ang="0" scaled="0"/>
            </a:gradFill>
          </a:ln>
        </p:spPr>
        <p:style>
          <a:lnRef idx="2">
            <a:schemeClr val="accent1">
              <a:shade val="50000"/>
            </a:schemeClr>
          </a:lnRef>
          <a:fillRef idx="1">
            <a:schemeClr val="accent1"/>
          </a:fillRef>
          <a:effectRef idx="0">
            <a:schemeClr val="accent1"/>
          </a:effectRef>
          <a:fontRef idx="minor">
            <a:schemeClr val="lt1"/>
          </a:fontRef>
        </p:style>
      </p:cxnSp>
      <p:pic>
        <p:nvPicPr>
          <p:cNvPr id="35" name="图形 34">
            <a:extLst>
              <a:ext uri="{FF2B5EF4-FFF2-40B4-BE49-F238E27FC236}">
                <a16:creationId xmlns:a16="http://schemas.microsoft.com/office/drawing/2014/main" id="{28C244C1-AFCB-326A-5805-061AFF8E28D9}"/>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883709" y="6175031"/>
            <a:ext cx="1620000" cy="466221"/>
          </a:xfrm>
          <a:prstGeom prst="rect">
            <a:avLst/>
          </a:prstGeom>
        </p:spPr>
      </p:pic>
      <p:grpSp>
        <p:nvGrpSpPr>
          <p:cNvPr id="95" name="组合 94">
            <a:extLst>
              <a:ext uri="{FF2B5EF4-FFF2-40B4-BE49-F238E27FC236}">
                <a16:creationId xmlns:a16="http://schemas.microsoft.com/office/drawing/2014/main" id="{9C68E541-38E0-81D5-4191-7543D64385C8}"/>
              </a:ext>
            </a:extLst>
          </p:cNvPr>
          <p:cNvGrpSpPr/>
          <p:nvPr/>
        </p:nvGrpSpPr>
        <p:grpSpPr>
          <a:xfrm>
            <a:off x="646679" y="2343800"/>
            <a:ext cx="3017265" cy="2756552"/>
            <a:chOff x="328334" y="2432136"/>
            <a:chExt cx="3017265" cy="2756552"/>
          </a:xfrm>
        </p:grpSpPr>
        <p:sp>
          <p:nvSpPr>
            <p:cNvPr id="72" name="矩形 71">
              <a:extLst>
                <a:ext uri="{FF2B5EF4-FFF2-40B4-BE49-F238E27FC236}">
                  <a16:creationId xmlns:a16="http://schemas.microsoft.com/office/drawing/2014/main" id="{71BE803E-99BE-AEC4-44BB-94BC597103AF}"/>
                </a:ext>
              </a:extLst>
            </p:cNvPr>
            <p:cNvSpPr>
              <a:spLocks/>
            </p:cNvSpPr>
            <p:nvPr/>
          </p:nvSpPr>
          <p:spPr>
            <a:xfrm>
              <a:off x="328334" y="2432136"/>
              <a:ext cx="3017265" cy="2459665"/>
            </a:xfrm>
            <a:prstGeom prst="rect">
              <a:avLst/>
            </a:prstGeom>
            <a:gradFill>
              <a:gsLst>
                <a:gs pos="0">
                  <a:srgbClr val="FA8C2B">
                    <a:alpha val="90000"/>
                  </a:srgbClr>
                </a:gs>
                <a:gs pos="100000">
                  <a:srgbClr val="FBA95F">
                    <a:alpha val="50000"/>
                  </a:srgbClr>
                </a:gs>
              </a:gsLst>
              <a:lin ang="0" scaled="0"/>
            </a:gradFill>
            <a:ln>
              <a:noFill/>
            </a:ln>
            <a:effectLst>
              <a:softEdge rad="38100"/>
            </a:effectLst>
            <a:scene3d>
              <a:camera prst="orthographicFront">
                <a:rot lat="20760000" lon="24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 name="文本框 3">
              <a:extLst>
                <a:ext uri="{FF2B5EF4-FFF2-40B4-BE49-F238E27FC236}">
                  <a16:creationId xmlns:a16="http://schemas.microsoft.com/office/drawing/2014/main" id="{93DCF4C0-4568-093D-F7FD-9FDEB30C0BA2}"/>
                </a:ext>
              </a:extLst>
            </p:cNvPr>
            <p:cNvSpPr txBox="1">
              <a:spLocks/>
            </p:cNvSpPr>
            <p:nvPr/>
          </p:nvSpPr>
          <p:spPr>
            <a:xfrm>
              <a:off x="475165" y="3091942"/>
              <a:ext cx="2723603" cy="1169551"/>
            </a:xfrm>
            <a:prstGeom prst="rect">
              <a:avLst/>
            </a:prstGeom>
            <a:noFill/>
            <a:scene3d>
              <a:camera prst="orthographicFront">
                <a:rot lat="20760000" lon="2400000" rev="0"/>
              </a:camera>
              <a:lightRig rig="threePt" dir="t"/>
            </a:scene3d>
          </p:spPr>
          <p:txBody>
            <a:bodyPr wrap="square" rtlCol="0">
              <a:spAutoFit/>
            </a:bodyPr>
            <a:lstStyle/>
            <a:p>
              <a:r>
                <a:rPr lang="zh-CN" altLang="en-US" sz="1400" dirty="0">
                  <a:solidFill>
                    <a:schemeClr val="tx1">
                      <a:lumMod val="75000"/>
                      <a:lumOff val="25000"/>
                    </a:schemeClr>
                  </a:solidFill>
                  <a:latin typeface="思源黑体 CN Regular" panose="020B0500000000000000" pitchFamily="34" charset="-122"/>
                  <a:ea typeface="思源黑体 CN Regular" panose="020B0500000000000000" pitchFamily="34" charset="-122"/>
                </a:rPr>
                <a:t>输入简短的摘要或辅助性文字。下图：中山大学深圳校区工学园西座，中山大学党委宣传部伍钧浩摄。</a:t>
              </a:r>
              <a:endParaRPr lang="en-US" altLang="zh-CN" sz="1400" dirty="0">
                <a:solidFill>
                  <a:schemeClr val="tx1">
                    <a:lumMod val="75000"/>
                    <a:lumOff val="25000"/>
                  </a:schemeClr>
                </a:solidFill>
                <a:latin typeface="思源黑体 CN Regular" panose="020B0500000000000000" pitchFamily="34" charset="-122"/>
                <a:ea typeface="思源黑体 CN Regular" panose="020B0500000000000000" pitchFamily="34" charset="-122"/>
              </a:endParaRPr>
            </a:p>
          </p:txBody>
        </p:sp>
        <p:sp>
          <p:nvSpPr>
            <p:cNvPr id="6" name="文本框 5">
              <a:extLst>
                <a:ext uri="{FF2B5EF4-FFF2-40B4-BE49-F238E27FC236}">
                  <a16:creationId xmlns:a16="http://schemas.microsoft.com/office/drawing/2014/main" id="{6135D09F-0C88-7D03-0B69-B140177EF69D}"/>
                </a:ext>
              </a:extLst>
            </p:cNvPr>
            <p:cNvSpPr txBox="1">
              <a:spLocks/>
            </p:cNvSpPr>
            <p:nvPr/>
          </p:nvSpPr>
          <p:spPr>
            <a:xfrm>
              <a:off x="475165" y="2531207"/>
              <a:ext cx="2723603" cy="461665"/>
            </a:xfrm>
            <a:prstGeom prst="rect">
              <a:avLst/>
            </a:prstGeom>
            <a:noFill/>
            <a:scene3d>
              <a:camera prst="orthographicFront">
                <a:rot lat="20760000" lon="2400000" rev="0"/>
              </a:camera>
              <a:lightRig rig="threePt" dir="t"/>
            </a:scene3d>
          </p:spPr>
          <p:txBody>
            <a:bodyPr wrap="square">
              <a:spAutoFit/>
            </a:bodyPr>
            <a:lstStyle>
              <a:defPPr>
                <a:defRPr lang="zh-CN"/>
              </a:defPPr>
              <a:lvl1pPr>
                <a:defRPr sz="2600">
                  <a:gradFill flip="none" rotWithShape="1">
                    <a:gsLst>
                      <a:gs pos="1000">
                        <a:schemeClr val="accent1">
                          <a:lumMod val="60000"/>
                          <a:lumOff val="40000"/>
                        </a:schemeClr>
                      </a:gs>
                      <a:gs pos="84000">
                        <a:schemeClr val="accent1"/>
                      </a:gs>
                    </a:gsLst>
                    <a:lin ang="2700000" scaled="1"/>
                    <a:tileRect/>
                  </a:gradFill>
                  <a:latin typeface="+mj-ea"/>
                  <a:ea typeface="+mj-e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400" b="0" i="0" u="none" strike="noStrike" kern="1200" cap="none" spc="0" normalizeH="0" baseline="0" noProof="0" dirty="0">
                  <a:ln>
                    <a:noFill/>
                  </a:ln>
                  <a:solidFill>
                    <a:schemeClr val="tx1">
                      <a:lumMod val="75000"/>
                      <a:lumOff val="25000"/>
                    </a:schemeClr>
                  </a:solidFill>
                  <a:effectLst/>
                  <a:uLnTx/>
                  <a:uFillTx/>
                  <a:latin typeface="思源黑体 CN Heavy" panose="020B0A00000000000000" pitchFamily="34" charset="-122"/>
                  <a:ea typeface="思源黑体 CN Heavy" panose="020B0A00000000000000" pitchFamily="34" charset="-122"/>
                </a:rPr>
                <a:t>添加关键词</a:t>
              </a:r>
            </a:p>
          </p:txBody>
        </p:sp>
        <p:sp>
          <p:nvSpPr>
            <p:cNvPr id="9" name="文本框 8">
              <a:extLst>
                <a:ext uri="{FF2B5EF4-FFF2-40B4-BE49-F238E27FC236}">
                  <a16:creationId xmlns:a16="http://schemas.microsoft.com/office/drawing/2014/main" id="{17F60476-B628-9C69-8218-CA0FD3749A9E}"/>
                </a:ext>
              </a:extLst>
            </p:cNvPr>
            <p:cNvSpPr txBox="1">
              <a:spLocks/>
            </p:cNvSpPr>
            <p:nvPr/>
          </p:nvSpPr>
          <p:spPr>
            <a:xfrm>
              <a:off x="1142990" y="4122360"/>
              <a:ext cx="1387953" cy="769441"/>
            </a:xfrm>
            <a:prstGeom prst="rect">
              <a:avLst/>
            </a:prstGeom>
            <a:noFill/>
            <a:scene3d>
              <a:camera prst="orthographicFront">
                <a:rot lat="20760000" lon="2400000" rev="0"/>
              </a:camera>
              <a:lightRig rig="threePt" dir="t"/>
            </a:scene3d>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prstClr val="white"/>
                  </a:solidFill>
                  <a:effectLst/>
                  <a:uLnTx/>
                  <a:uFillTx/>
                  <a:latin typeface="思源黑体 CN Heavy" panose="020B0A00000000000000" pitchFamily="34" charset="-122"/>
                  <a:ea typeface="思源黑体 CN Heavy" panose="020B0A00000000000000" pitchFamily="34" charset="-122"/>
                </a:rPr>
                <a:t>01</a:t>
              </a:r>
              <a:endParaRPr kumimoji="0" lang="zh-CN" altLang="en-US" sz="4400" b="0" i="0" u="none" strike="noStrike" kern="1200" cap="none" spc="0" normalizeH="0" baseline="0" noProof="0" dirty="0">
                <a:ln>
                  <a:noFill/>
                </a:ln>
                <a:solidFill>
                  <a:prstClr val="white"/>
                </a:solidFill>
                <a:effectLst/>
                <a:uLnTx/>
                <a:uFillTx/>
                <a:latin typeface="思源黑体 CN Heavy" panose="020B0A00000000000000" pitchFamily="34" charset="-122"/>
                <a:ea typeface="思源黑体 CN Heavy" panose="020B0A00000000000000" pitchFamily="34" charset="-122"/>
              </a:endParaRPr>
            </a:p>
          </p:txBody>
        </p:sp>
        <p:cxnSp>
          <p:nvCxnSpPr>
            <p:cNvPr id="91" name="直接连接符 90">
              <a:extLst>
                <a:ext uri="{FF2B5EF4-FFF2-40B4-BE49-F238E27FC236}">
                  <a16:creationId xmlns:a16="http://schemas.microsoft.com/office/drawing/2014/main" id="{8F7836EA-AA1F-AF3C-05B2-243E5D3BD905}"/>
                </a:ext>
              </a:extLst>
            </p:cNvPr>
            <p:cNvCxnSpPr>
              <a:cxnSpLocks/>
            </p:cNvCxnSpPr>
            <p:nvPr/>
          </p:nvCxnSpPr>
          <p:spPr>
            <a:xfrm>
              <a:off x="693924" y="2730500"/>
              <a:ext cx="0" cy="2458188"/>
            </a:xfrm>
            <a:prstGeom prst="line">
              <a:avLst/>
            </a:prstGeom>
            <a:ln w="38100" cap="rnd">
              <a:gradFill>
                <a:gsLst>
                  <a:gs pos="0">
                    <a:schemeClr val="tx1">
                      <a:lumMod val="75000"/>
                      <a:lumOff val="25000"/>
                      <a:alpha val="50000"/>
                    </a:schemeClr>
                  </a:gs>
                  <a:gs pos="50000">
                    <a:schemeClr val="tx1">
                      <a:lumMod val="75000"/>
                      <a:lumOff val="25000"/>
                    </a:schemeClr>
                  </a:gs>
                  <a:gs pos="100000">
                    <a:schemeClr val="tx1">
                      <a:lumMod val="75000"/>
                      <a:lumOff val="25000"/>
                      <a:alpha val="50000"/>
                    </a:schemeClr>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96" name="组合 95">
            <a:extLst>
              <a:ext uri="{FF2B5EF4-FFF2-40B4-BE49-F238E27FC236}">
                <a16:creationId xmlns:a16="http://schemas.microsoft.com/office/drawing/2014/main" id="{470CA52E-8CCC-652E-C25E-AD72F011B086}"/>
              </a:ext>
            </a:extLst>
          </p:cNvPr>
          <p:cNvGrpSpPr/>
          <p:nvPr/>
        </p:nvGrpSpPr>
        <p:grpSpPr>
          <a:xfrm>
            <a:off x="8206679" y="745400"/>
            <a:ext cx="3017265" cy="2756552"/>
            <a:chOff x="328334" y="2432136"/>
            <a:chExt cx="3017265" cy="2756552"/>
          </a:xfrm>
        </p:grpSpPr>
        <p:sp>
          <p:nvSpPr>
            <p:cNvPr id="97" name="矩形 96">
              <a:extLst>
                <a:ext uri="{FF2B5EF4-FFF2-40B4-BE49-F238E27FC236}">
                  <a16:creationId xmlns:a16="http://schemas.microsoft.com/office/drawing/2014/main" id="{4CFC6EA2-1CAF-A3D8-39BF-62C64DCC648C}"/>
                </a:ext>
              </a:extLst>
            </p:cNvPr>
            <p:cNvSpPr>
              <a:spLocks/>
            </p:cNvSpPr>
            <p:nvPr/>
          </p:nvSpPr>
          <p:spPr>
            <a:xfrm>
              <a:off x="328334" y="2432136"/>
              <a:ext cx="3017265" cy="2459665"/>
            </a:xfrm>
            <a:prstGeom prst="rect">
              <a:avLst/>
            </a:prstGeom>
            <a:gradFill>
              <a:gsLst>
                <a:gs pos="0">
                  <a:srgbClr val="FA8C2B">
                    <a:alpha val="90000"/>
                  </a:srgbClr>
                </a:gs>
                <a:gs pos="100000">
                  <a:srgbClr val="FBA95F">
                    <a:alpha val="50000"/>
                  </a:srgbClr>
                </a:gs>
              </a:gsLst>
              <a:lin ang="0" scaled="0"/>
            </a:gradFill>
            <a:ln>
              <a:noFill/>
            </a:ln>
            <a:effectLst>
              <a:softEdge rad="38100"/>
            </a:effectLst>
            <a:scene3d>
              <a:camera prst="orthographicFront">
                <a:rot lat="20760000" lon="24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98" name="文本框 97">
              <a:extLst>
                <a:ext uri="{FF2B5EF4-FFF2-40B4-BE49-F238E27FC236}">
                  <a16:creationId xmlns:a16="http://schemas.microsoft.com/office/drawing/2014/main" id="{623A7691-B517-7076-ED7E-273F83E5877D}"/>
                </a:ext>
              </a:extLst>
            </p:cNvPr>
            <p:cNvSpPr txBox="1">
              <a:spLocks/>
            </p:cNvSpPr>
            <p:nvPr/>
          </p:nvSpPr>
          <p:spPr>
            <a:xfrm>
              <a:off x="475165" y="3091942"/>
              <a:ext cx="2723603" cy="1169551"/>
            </a:xfrm>
            <a:prstGeom prst="rect">
              <a:avLst/>
            </a:prstGeom>
            <a:noFill/>
            <a:scene3d>
              <a:camera prst="orthographicFront">
                <a:rot lat="20760000" lon="2400000" rev="0"/>
              </a:camera>
              <a:lightRig rig="threePt" dir="t"/>
            </a:scene3d>
          </p:spPr>
          <p:txBody>
            <a:bodyPr wrap="square" rtlCol="0">
              <a:spAutoFit/>
            </a:bodyPr>
            <a:lstStyle/>
            <a:p>
              <a:r>
                <a:rPr lang="zh-CN" altLang="en-US" sz="1400" dirty="0">
                  <a:solidFill>
                    <a:schemeClr val="tx1">
                      <a:lumMod val="75000"/>
                      <a:lumOff val="25000"/>
                    </a:schemeClr>
                  </a:solidFill>
                  <a:latin typeface="思源黑体 CN Regular" panose="020B0500000000000000" pitchFamily="34" charset="-122"/>
                  <a:ea typeface="思源黑体 CN Regular" panose="020B0500000000000000" pitchFamily="34" charset="-122"/>
                </a:rPr>
                <a:t>输入简短的摘要或辅助性文字。下图：中山大学深圳校区工学园西座，中山大学党委宣传部伍钧浩摄。</a:t>
              </a:r>
              <a:endParaRPr lang="en-US" altLang="zh-CN" sz="1400" dirty="0">
                <a:solidFill>
                  <a:schemeClr val="tx1">
                    <a:lumMod val="75000"/>
                    <a:lumOff val="25000"/>
                  </a:schemeClr>
                </a:solidFill>
                <a:latin typeface="思源黑体 CN Regular" panose="020B0500000000000000" pitchFamily="34" charset="-122"/>
                <a:ea typeface="思源黑体 CN Regular" panose="020B0500000000000000" pitchFamily="34" charset="-122"/>
              </a:endParaRPr>
            </a:p>
          </p:txBody>
        </p:sp>
        <p:sp>
          <p:nvSpPr>
            <p:cNvPr id="99" name="文本框 98">
              <a:extLst>
                <a:ext uri="{FF2B5EF4-FFF2-40B4-BE49-F238E27FC236}">
                  <a16:creationId xmlns:a16="http://schemas.microsoft.com/office/drawing/2014/main" id="{D842CA8B-2C8B-C29F-079A-C6DBBF3E3F33}"/>
                </a:ext>
              </a:extLst>
            </p:cNvPr>
            <p:cNvSpPr txBox="1">
              <a:spLocks/>
            </p:cNvSpPr>
            <p:nvPr/>
          </p:nvSpPr>
          <p:spPr>
            <a:xfrm>
              <a:off x="475165" y="2531207"/>
              <a:ext cx="2723603" cy="461665"/>
            </a:xfrm>
            <a:prstGeom prst="rect">
              <a:avLst/>
            </a:prstGeom>
            <a:noFill/>
            <a:scene3d>
              <a:camera prst="orthographicFront">
                <a:rot lat="20760000" lon="2400000" rev="0"/>
              </a:camera>
              <a:lightRig rig="threePt" dir="t"/>
            </a:scene3d>
          </p:spPr>
          <p:txBody>
            <a:bodyPr wrap="square">
              <a:spAutoFit/>
            </a:bodyPr>
            <a:lstStyle>
              <a:defPPr>
                <a:defRPr lang="zh-CN"/>
              </a:defPPr>
              <a:lvl1pPr>
                <a:defRPr sz="2600">
                  <a:gradFill flip="none" rotWithShape="1">
                    <a:gsLst>
                      <a:gs pos="1000">
                        <a:schemeClr val="accent1">
                          <a:lumMod val="60000"/>
                          <a:lumOff val="40000"/>
                        </a:schemeClr>
                      </a:gs>
                      <a:gs pos="84000">
                        <a:schemeClr val="accent1"/>
                      </a:gs>
                    </a:gsLst>
                    <a:lin ang="2700000" scaled="1"/>
                    <a:tileRect/>
                  </a:gradFill>
                  <a:latin typeface="+mj-ea"/>
                  <a:ea typeface="+mj-e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400" b="0" i="0" u="none" strike="noStrike" kern="1200" cap="none" spc="0" normalizeH="0" baseline="0" noProof="0" dirty="0">
                  <a:ln>
                    <a:noFill/>
                  </a:ln>
                  <a:solidFill>
                    <a:schemeClr val="tx1">
                      <a:lumMod val="75000"/>
                      <a:lumOff val="25000"/>
                    </a:schemeClr>
                  </a:solidFill>
                  <a:effectLst/>
                  <a:uLnTx/>
                  <a:uFillTx/>
                  <a:latin typeface="思源黑体 CN Heavy" panose="020B0A00000000000000" pitchFamily="34" charset="-122"/>
                  <a:ea typeface="思源黑体 CN Heavy" panose="020B0A00000000000000" pitchFamily="34" charset="-122"/>
                </a:rPr>
                <a:t>添加关键词</a:t>
              </a:r>
            </a:p>
          </p:txBody>
        </p:sp>
        <p:sp>
          <p:nvSpPr>
            <p:cNvPr id="100" name="文本框 99">
              <a:extLst>
                <a:ext uri="{FF2B5EF4-FFF2-40B4-BE49-F238E27FC236}">
                  <a16:creationId xmlns:a16="http://schemas.microsoft.com/office/drawing/2014/main" id="{D3C09FC6-BF0A-10B1-40AF-7093151AE81D}"/>
                </a:ext>
              </a:extLst>
            </p:cNvPr>
            <p:cNvSpPr txBox="1">
              <a:spLocks/>
            </p:cNvSpPr>
            <p:nvPr/>
          </p:nvSpPr>
          <p:spPr>
            <a:xfrm>
              <a:off x="1142990" y="4122360"/>
              <a:ext cx="1387953" cy="769441"/>
            </a:xfrm>
            <a:prstGeom prst="rect">
              <a:avLst/>
            </a:prstGeom>
            <a:noFill/>
            <a:scene3d>
              <a:camera prst="orthographicFront">
                <a:rot lat="20760000" lon="2400000" rev="0"/>
              </a:camera>
              <a:lightRig rig="threePt" dir="t"/>
            </a:scene3d>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prstClr val="white"/>
                  </a:solidFill>
                  <a:effectLst/>
                  <a:uLnTx/>
                  <a:uFillTx/>
                  <a:latin typeface="思源黑体 CN Heavy" panose="020B0A00000000000000" pitchFamily="34" charset="-122"/>
                  <a:ea typeface="思源黑体 CN Heavy" panose="020B0A00000000000000" pitchFamily="34" charset="-122"/>
                </a:rPr>
                <a:t>04</a:t>
              </a:r>
              <a:endParaRPr kumimoji="0" lang="zh-CN" altLang="en-US" sz="4400" b="0" i="0" u="none" strike="noStrike" kern="1200" cap="none" spc="0" normalizeH="0" baseline="0" noProof="0" dirty="0">
                <a:ln>
                  <a:noFill/>
                </a:ln>
                <a:solidFill>
                  <a:prstClr val="white"/>
                </a:solidFill>
                <a:effectLst/>
                <a:uLnTx/>
                <a:uFillTx/>
                <a:latin typeface="思源黑体 CN Heavy" panose="020B0A00000000000000" pitchFamily="34" charset="-122"/>
                <a:ea typeface="思源黑体 CN Heavy" panose="020B0A00000000000000" pitchFamily="34" charset="-122"/>
              </a:endParaRPr>
            </a:p>
          </p:txBody>
        </p:sp>
        <p:cxnSp>
          <p:nvCxnSpPr>
            <p:cNvPr id="101" name="直接连接符 100">
              <a:extLst>
                <a:ext uri="{FF2B5EF4-FFF2-40B4-BE49-F238E27FC236}">
                  <a16:creationId xmlns:a16="http://schemas.microsoft.com/office/drawing/2014/main" id="{F94DF71B-EAB1-5EA3-B664-369F7563AD23}"/>
                </a:ext>
              </a:extLst>
            </p:cNvPr>
            <p:cNvCxnSpPr>
              <a:cxnSpLocks/>
            </p:cNvCxnSpPr>
            <p:nvPr/>
          </p:nvCxnSpPr>
          <p:spPr>
            <a:xfrm>
              <a:off x="693924" y="2730500"/>
              <a:ext cx="0" cy="2458188"/>
            </a:xfrm>
            <a:prstGeom prst="line">
              <a:avLst/>
            </a:prstGeom>
            <a:ln w="38100" cap="rnd">
              <a:gradFill>
                <a:gsLst>
                  <a:gs pos="0">
                    <a:schemeClr val="tx1">
                      <a:lumMod val="75000"/>
                      <a:lumOff val="25000"/>
                      <a:alpha val="50000"/>
                    </a:schemeClr>
                  </a:gs>
                  <a:gs pos="50000">
                    <a:schemeClr val="tx1">
                      <a:lumMod val="75000"/>
                      <a:lumOff val="25000"/>
                    </a:schemeClr>
                  </a:gs>
                  <a:gs pos="100000">
                    <a:schemeClr val="tx1">
                      <a:lumMod val="75000"/>
                      <a:lumOff val="25000"/>
                      <a:alpha val="50000"/>
                    </a:schemeClr>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102" name="组合 101">
            <a:extLst>
              <a:ext uri="{FF2B5EF4-FFF2-40B4-BE49-F238E27FC236}">
                <a16:creationId xmlns:a16="http://schemas.microsoft.com/office/drawing/2014/main" id="{D35DE72D-9372-59F8-EFD3-047562AEDBE1}"/>
              </a:ext>
            </a:extLst>
          </p:cNvPr>
          <p:cNvGrpSpPr/>
          <p:nvPr/>
        </p:nvGrpSpPr>
        <p:grpSpPr>
          <a:xfrm>
            <a:off x="5686679" y="1278200"/>
            <a:ext cx="3017265" cy="2756552"/>
            <a:chOff x="328334" y="2432136"/>
            <a:chExt cx="3017265" cy="2756552"/>
          </a:xfrm>
        </p:grpSpPr>
        <p:sp>
          <p:nvSpPr>
            <p:cNvPr id="103" name="矩形 102">
              <a:extLst>
                <a:ext uri="{FF2B5EF4-FFF2-40B4-BE49-F238E27FC236}">
                  <a16:creationId xmlns:a16="http://schemas.microsoft.com/office/drawing/2014/main" id="{8E005BB8-C09B-EF04-A07B-B9A9B72992D4}"/>
                </a:ext>
              </a:extLst>
            </p:cNvPr>
            <p:cNvSpPr>
              <a:spLocks/>
            </p:cNvSpPr>
            <p:nvPr/>
          </p:nvSpPr>
          <p:spPr>
            <a:xfrm>
              <a:off x="328334" y="2432136"/>
              <a:ext cx="3017265" cy="2459665"/>
            </a:xfrm>
            <a:prstGeom prst="rect">
              <a:avLst/>
            </a:prstGeom>
            <a:gradFill>
              <a:gsLst>
                <a:gs pos="0">
                  <a:srgbClr val="FA8C2B">
                    <a:alpha val="90000"/>
                  </a:srgbClr>
                </a:gs>
                <a:gs pos="100000">
                  <a:srgbClr val="FBA95F">
                    <a:alpha val="50000"/>
                  </a:srgbClr>
                </a:gs>
              </a:gsLst>
              <a:lin ang="0" scaled="0"/>
            </a:gradFill>
            <a:ln>
              <a:noFill/>
            </a:ln>
            <a:effectLst>
              <a:softEdge rad="38100"/>
            </a:effectLst>
            <a:scene3d>
              <a:camera prst="orthographicFront">
                <a:rot lat="20760000" lon="24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04" name="文本框 103">
              <a:extLst>
                <a:ext uri="{FF2B5EF4-FFF2-40B4-BE49-F238E27FC236}">
                  <a16:creationId xmlns:a16="http://schemas.microsoft.com/office/drawing/2014/main" id="{775E8F67-2EEE-A927-F1FC-CF13996BBE06}"/>
                </a:ext>
              </a:extLst>
            </p:cNvPr>
            <p:cNvSpPr txBox="1">
              <a:spLocks/>
            </p:cNvSpPr>
            <p:nvPr/>
          </p:nvSpPr>
          <p:spPr>
            <a:xfrm>
              <a:off x="475165" y="3091942"/>
              <a:ext cx="2723603" cy="1169551"/>
            </a:xfrm>
            <a:prstGeom prst="rect">
              <a:avLst/>
            </a:prstGeom>
            <a:noFill/>
            <a:scene3d>
              <a:camera prst="orthographicFront">
                <a:rot lat="20760000" lon="2400000" rev="0"/>
              </a:camera>
              <a:lightRig rig="threePt" dir="t"/>
            </a:scene3d>
          </p:spPr>
          <p:txBody>
            <a:bodyPr wrap="square" rtlCol="0">
              <a:spAutoFit/>
            </a:bodyPr>
            <a:lstStyle/>
            <a:p>
              <a:r>
                <a:rPr lang="zh-CN" altLang="en-US" sz="1400" dirty="0">
                  <a:solidFill>
                    <a:schemeClr val="tx1">
                      <a:lumMod val="75000"/>
                      <a:lumOff val="25000"/>
                    </a:schemeClr>
                  </a:solidFill>
                  <a:latin typeface="思源黑体 CN Regular" panose="020B0500000000000000" pitchFamily="34" charset="-122"/>
                  <a:ea typeface="思源黑体 CN Regular" panose="020B0500000000000000" pitchFamily="34" charset="-122"/>
                </a:rPr>
                <a:t>输入简短的摘要或辅助性文字。下图：中山大学深圳校区工学园西座，中山大学党委宣传部伍钧浩摄。</a:t>
              </a:r>
              <a:endParaRPr lang="en-US" altLang="zh-CN" sz="1400" dirty="0">
                <a:solidFill>
                  <a:schemeClr val="tx1">
                    <a:lumMod val="75000"/>
                    <a:lumOff val="25000"/>
                  </a:schemeClr>
                </a:solidFill>
                <a:latin typeface="思源黑体 CN Regular" panose="020B0500000000000000" pitchFamily="34" charset="-122"/>
                <a:ea typeface="思源黑体 CN Regular" panose="020B0500000000000000" pitchFamily="34" charset="-122"/>
              </a:endParaRPr>
            </a:p>
          </p:txBody>
        </p:sp>
        <p:sp>
          <p:nvSpPr>
            <p:cNvPr id="105" name="文本框 104">
              <a:extLst>
                <a:ext uri="{FF2B5EF4-FFF2-40B4-BE49-F238E27FC236}">
                  <a16:creationId xmlns:a16="http://schemas.microsoft.com/office/drawing/2014/main" id="{880FCC6C-4382-BF69-957E-5F93892BDC4C}"/>
                </a:ext>
              </a:extLst>
            </p:cNvPr>
            <p:cNvSpPr txBox="1">
              <a:spLocks/>
            </p:cNvSpPr>
            <p:nvPr/>
          </p:nvSpPr>
          <p:spPr>
            <a:xfrm>
              <a:off x="475165" y="2531207"/>
              <a:ext cx="2723603" cy="461665"/>
            </a:xfrm>
            <a:prstGeom prst="rect">
              <a:avLst/>
            </a:prstGeom>
            <a:noFill/>
            <a:scene3d>
              <a:camera prst="orthographicFront">
                <a:rot lat="20760000" lon="2400000" rev="0"/>
              </a:camera>
              <a:lightRig rig="threePt" dir="t"/>
            </a:scene3d>
          </p:spPr>
          <p:txBody>
            <a:bodyPr wrap="square">
              <a:spAutoFit/>
            </a:bodyPr>
            <a:lstStyle>
              <a:defPPr>
                <a:defRPr lang="zh-CN"/>
              </a:defPPr>
              <a:lvl1pPr>
                <a:defRPr sz="2600">
                  <a:gradFill flip="none" rotWithShape="1">
                    <a:gsLst>
                      <a:gs pos="1000">
                        <a:schemeClr val="accent1">
                          <a:lumMod val="60000"/>
                          <a:lumOff val="40000"/>
                        </a:schemeClr>
                      </a:gs>
                      <a:gs pos="84000">
                        <a:schemeClr val="accent1"/>
                      </a:gs>
                    </a:gsLst>
                    <a:lin ang="2700000" scaled="1"/>
                    <a:tileRect/>
                  </a:gradFill>
                  <a:latin typeface="+mj-ea"/>
                  <a:ea typeface="+mj-e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400" b="0" i="0" u="none" strike="noStrike" kern="1200" cap="none" spc="0" normalizeH="0" baseline="0" noProof="0" dirty="0">
                  <a:ln>
                    <a:noFill/>
                  </a:ln>
                  <a:solidFill>
                    <a:schemeClr val="tx1">
                      <a:lumMod val="75000"/>
                      <a:lumOff val="25000"/>
                    </a:schemeClr>
                  </a:solidFill>
                  <a:effectLst/>
                  <a:uLnTx/>
                  <a:uFillTx/>
                  <a:latin typeface="思源黑体 CN Heavy" panose="020B0A00000000000000" pitchFamily="34" charset="-122"/>
                  <a:ea typeface="思源黑体 CN Heavy" panose="020B0A00000000000000" pitchFamily="34" charset="-122"/>
                </a:rPr>
                <a:t>添加关键词</a:t>
              </a:r>
            </a:p>
          </p:txBody>
        </p:sp>
        <p:sp>
          <p:nvSpPr>
            <p:cNvPr id="106" name="文本框 105">
              <a:extLst>
                <a:ext uri="{FF2B5EF4-FFF2-40B4-BE49-F238E27FC236}">
                  <a16:creationId xmlns:a16="http://schemas.microsoft.com/office/drawing/2014/main" id="{AEAB3404-2C15-0622-821E-EF6AB4A0F327}"/>
                </a:ext>
              </a:extLst>
            </p:cNvPr>
            <p:cNvSpPr txBox="1">
              <a:spLocks/>
            </p:cNvSpPr>
            <p:nvPr/>
          </p:nvSpPr>
          <p:spPr>
            <a:xfrm>
              <a:off x="1142990" y="4122360"/>
              <a:ext cx="1387953" cy="769441"/>
            </a:xfrm>
            <a:prstGeom prst="rect">
              <a:avLst/>
            </a:prstGeom>
            <a:noFill/>
            <a:scene3d>
              <a:camera prst="orthographicFront">
                <a:rot lat="20760000" lon="2400000" rev="0"/>
              </a:camera>
              <a:lightRig rig="threePt" dir="t"/>
            </a:scene3d>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4400" dirty="0">
                  <a:solidFill>
                    <a:prstClr val="white"/>
                  </a:solidFill>
                  <a:latin typeface="思源黑体 CN Heavy" panose="020B0A00000000000000" pitchFamily="34" charset="-122"/>
                  <a:ea typeface="思源黑体 CN Heavy" panose="020B0A00000000000000" pitchFamily="34" charset="-122"/>
                </a:rPr>
                <a:t>03</a:t>
              </a:r>
              <a:endParaRPr kumimoji="0" lang="zh-CN" altLang="en-US" sz="4400" b="0" i="0" u="none" strike="noStrike" kern="1200" cap="none" spc="0" normalizeH="0" baseline="0" noProof="0" dirty="0">
                <a:ln>
                  <a:noFill/>
                </a:ln>
                <a:solidFill>
                  <a:prstClr val="white"/>
                </a:solidFill>
                <a:effectLst/>
                <a:uLnTx/>
                <a:uFillTx/>
                <a:latin typeface="思源黑体 CN Heavy" panose="020B0A00000000000000" pitchFamily="34" charset="-122"/>
                <a:ea typeface="思源黑体 CN Heavy" panose="020B0A00000000000000" pitchFamily="34" charset="-122"/>
              </a:endParaRPr>
            </a:p>
          </p:txBody>
        </p:sp>
        <p:cxnSp>
          <p:nvCxnSpPr>
            <p:cNvPr id="107" name="直接连接符 106">
              <a:extLst>
                <a:ext uri="{FF2B5EF4-FFF2-40B4-BE49-F238E27FC236}">
                  <a16:creationId xmlns:a16="http://schemas.microsoft.com/office/drawing/2014/main" id="{3627C8DE-6731-0DAC-CB64-D334A37EFCC6}"/>
                </a:ext>
              </a:extLst>
            </p:cNvPr>
            <p:cNvCxnSpPr>
              <a:cxnSpLocks/>
            </p:cNvCxnSpPr>
            <p:nvPr/>
          </p:nvCxnSpPr>
          <p:spPr>
            <a:xfrm>
              <a:off x="693924" y="2730500"/>
              <a:ext cx="0" cy="2458188"/>
            </a:xfrm>
            <a:prstGeom prst="line">
              <a:avLst/>
            </a:prstGeom>
            <a:ln w="38100" cap="rnd">
              <a:gradFill>
                <a:gsLst>
                  <a:gs pos="0">
                    <a:schemeClr val="tx1">
                      <a:lumMod val="75000"/>
                      <a:lumOff val="25000"/>
                      <a:alpha val="50000"/>
                    </a:schemeClr>
                  </a:gs>
                  <a:gs pos="50000">
                    <a:schemeClr val="tx1">
                      <a:lumMod val="75000"/>
                      <a:lumOff val="25000"/>
                    </a:schemeClr>
                  </a:gs>
                  <a:gs pos="100000">
                    <a:schemeClr val="tx1">
                      <a:lumMod val="75000"/>
                      <a:lumOff val="25000"/>
                      <a:alpha val="50000"/>
                    </a:schemeClr>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108" name="组合 107">
            <a:extLst>
              <a:ext uri="{FF2B5EF4-FFF2-40B4-BE49-F238E27FC236}">
                <a16:creationId xmlns:a16="http://schemas.microsoft.com/office/drawing/2014/main" id="{35AF493C-4713-C3C4-BA15-7CC69A4F979E}"/>
              </a:ext>
            </a:extLst>
          </p:cNvPr>
          <p:cNvGrpSpPr/>
          <p:nvPr/>
        </p:nvGrpSpPr>
        <p:grpSpPr>
          <a:xfrm>
            <a:off x="3166679" y="1811000"/>
            <a:ext cx="3017265" cy="2756552"/>
            <a:chOff x="328334" y="2432136"/>
            <a:chExt cx="3017265" cy="2756552"/>
          </a:xfrm>
        </p:grpSpPr>
        <p:sp>
          <p:nvSpPr>
            <p:cNvPr id="109" name="矩形 108">
              <a:extLst>
                <a:ext uri="{FF2B5EF4-FFF2-40B4-BE49-F238E27FC236}">
                  <a16:creationId xmlns:a16="http://schemas.microsoft.com/office/drawing/2014/main" id="{2C975C23-E94F-1E41-3072-279F3816683E}"/>
                </a:ext>
              </a:extLst>
            </p:cNvPr>
            <p:cNvSpPr>
              <a:spLocks/>
            </p:cNvSpPr>
            <p:nvPr/>
          </p:nvSpPr>
          <p:spPr>
            <a:xfrm>
              <a:off x="328334" y="2432136"/>
              <a:ext cx="3017265" cy="2459665"/>
            </a:xfrm>
            <a:prstGeom prst="rect">
              <a:avLst/>
            </a:prstGeom>
            <a:gradFill>
              <a:gsLst>
                <a:gs pos="0">
                  <a:srgbClr val="FA8C2B">
                    <a:alpha val="90000"/>
                  </a:srgbClr>
                </a:gs>
                <a:gs pos="100000">
                  <a:srgbClr val="FBA95F">
                    <a:alpha val="50000"/>
                  </a:srgbClr>
                </a:gs>
              </a:gsLst>
              <a:lin ang="0" scaled="0"/>
            </a:gradFill>
            <a:ln>
              <a:noFill/>
            </a:ln>
            <a:effectLst>
              <a:softEdge rad="38100"/>
            </a:effectLst>
            <a:scene3d>
              <a:camera prst="orthographicFront">
                <a:rot lat="20760000" lon="24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10" name="文本框 109">
              <a:extLst>
                <a:ext uri="{FF2B5EF4-FFF2-40B4-BE49-F238E27FC236}">
                  <a16:creationId xmlns:a16="http://schemas.microsoft.com/office/drawing/2014/main" id="{D4256585-C226-3DEB-3E5B-BFB79EFDD004}"/>
                </a:ext>
              </a:extLst>
            </p:cNvPr>
            <p:cNvSpPr txBox="1">
              <a:spLocks/>
            </p:cNvSpPr>
            <p:nvPr/>
          </p:nvSpPr>
          <p:spPr>
            <a:xfrm>
              <a:off x="475165" y="3091942"/>
              <a:ext cx="2723603" cy="1169551"/>
            </a:xfrm>
            <a:prstGeom prst="rect">
              <a:avLst/>
            </a:prstGeom>
            <a:noFill/>
            <a:scene3d>
              <a:camera prst="orthographicFront">
                <a:rot lat="20760000" lon="2400000" rev="0"/>
              </a:camera>
              <a:lightRig rig="threePt" dir="t"/>
            </a:scene3d>
          </p:spPr>
          <p:txBody>
            <a:bodyPr wrap="square" rtlCol="0">
              <a:spAutoFit/>
            </a:bodyPr>
            <a:lstStyle/>
            <a:p>
              <a:r>
                <a:rPr lang="zh-CN" altLang="en-US" sz="1400" dirty="0">
                  <a:solidFill>
                    <a:schemeClr val="tx1">
                      <a:lumMod val="75000"/>
                      <a:lumOff val="25000"/>
                    </a:schemeClr>
                  </a:solidFill>
                  <a:latin typeface="思源黑体 CN Regular" panose="020B0500000000000000" pitchFamily="34" charset="-122"/>
                  <a:ea typeface="思源黑体 CN Regular" panose="020B0500000000000000" pitchFamily="34" charset="-122"/>
                </a:rPr>
                <a:t>输入简短的摘要或辅助性文字。下图：中山大学深圳校区工学园西座，中山大学党委宣传部伍钧浩摄。</a:t>
              </a:r>
              <a:endParaRPr lang="en-US" altLang="zh-CN" sz="1400" dirty="0">
                <a:solidFill>
                  <a:schemeClr val="tx1">
                    <a:lumMod val="75000"/>
                    <a:lumOff val="25000"/>
                  </a:schemeClr>
                </a:solidFill>
                <a:latin typeface="思源黑体 CN Regular" panose="020B0500000000000000" pitchFamily="34" charset="-122"/>
                <a:ea typeface="思源黑体 CN Regular" panose="020B0500000000000000" pitchFamily="34" charset="-122"/>
              </a:endParaRPr>
            </a:p>
          </p:txBody>
        </p:sp>
        <p:sp>
          <p:nvSpPr>
            <p:cNvPr id="111" name="文本框 110">
              <a:extLst>
                <a:ext uri="{FF2B5EF4-FFF2-40B4-BE49-F238E27FC236}">
                  <a16:creationId xmlns:a16="http://schemas.microsoft.com/office/drawing/2014/main" id="{5B2B6A50-D5F6-34FE-2F35-37F4C83B01BE}"/>
                </a:ext>
              </a:extLst>
            </p:cNvPr>
            <p:cNvSpPr txBox="1">
              <a:spLocks/>
            </p:cNvSpPr>
            <p:nvPr/>
          </p:nvSpPr>
          <p:spPr>
            <a:xfrm>
              <a:off x="475165" y="2531207"/>
              <a:ext cx="2723603" cy="461665"/>
            </a:xfrm>
            <a:prstGeom prst="rect">
              <a:avLst/>
            </a:prstGeom>
            <a:noFill/>
            <a:scene3d>
              <a:camera prst="orthographicFront">
                <a:rot lat="20760000" lon="2400000" rev="0"/>
              </a:camera>
              <a:lightRig rig="threePt" dir="t"/>
            </a:scene3d>
          </p:spPr>
          <p:txBody>
            <a:bodyPr wrap="square">
              <a:spAutoFit/>
            </a:bodyPr>
            <a:lstStyle>
              <a:defPPr>
                <a:defRPr lang="zh-CN"/>
              </a:defPPr>
              <a:lvl1pPr>
                <a:defRPr sz="2600">
                  <a:gradFill flip="none" rotWithShape="1">
                    <a:gsLst>
                      <a:gs pos="1000">
                        <a:schemeClr val="accent1">
                          <a:lumMod val="60000"/>
                          <a:lumOff val="40000"/>
                        </a:schemeClr>
                      </a:gs>
                      <a:gs pos="84000">
                        <a:schemeClr val="accent1"/>
                      </a:gs>
                    </a:gsLst>
                    <a:lin ang="2700000" scaled="1"/>
                    <a:tileRect/>
                  </a:gradFill>
                  <a:latin typeface="+mj-ea"/>
                  <a:ea typeface="+mj-e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400" b="0" i="0" u="none" strike="noStrike" kern="1200" cap="none" spc="0" normalizeH="0" baseline="0" noProof="0" dirty="0">
                  <a:ln>
                    <a:noFill/>
                  </a:ln>
                  <a:solidFill>
                    <a:schemeClr val="tx1">
                      <a:lumMod val="75000"/>
                      <a:lumOff val="25000"/>
                    </a:schemeClr>
                  </a:solidFill>
                  <a:effectLst/>
                  <a:uLnTx/>
                  <a:uFillTx/>
                  <a:latin typeface="思源黑体 CN Heavy" panose="020B0A00000000000000" pitchFamily="34" charset="-122"/>
                  <a:ea typeface="思源黑体 CN Heavy" panose="020B0A00000000000000" pitchFamily="34" charset="-122"/>
                </a:rPr>
                <a:t>添加关键词</a:t>
              </a:r>
            </a:p>
          </p:txBody>
        </p:sp>
        <p:sp>
          <p:nvSpPr>
            <p:cNvPr id="112" name="文本框 111">
              <a:extLst>
                <a:ext uri="{FF2B5EF4-FFF2-40B4-BE49-F238E27FC236}">
                  <a16:creationId xmlns:a16="http://schemas.microsoft.com/office/drawing/2014/main" id="{95CEDE02-6C2D-5721-47D1-98C48499FD31}"/>
                </a:ext>
              </a:extLst>
            </p:cNvPr>
            <p:cNvSpPr txBox="1">
              <a:spLocks/>
            </p:cNvSpPr>
            <p:nvPr/>
          </p:nvSpPr>
          <p:spPr>
            <a:xfrm>
              <a:off x="1142990" y="4122360"/>
              <a:ext cx="1387953" cy="769441"/>
            </a:xfrm>
            <a:prstGeom prst="rect">
              <a:avLst/>
            </a:prstGeom>
            <a:noFill/>
            <a:scene3d>
              <a:camera prst="orthographicFront">
                <a:rot lat="20760000" lon="2400000" rev="0"/>
              </a:camera>
              <a:lightRig rig="threePt" dir="t"/>
            </a:scene3d>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prstClr val="white"/>
                  </a:solidFill>
                  <a:effectLst/>
                  <a:uLnTx/>
                  <a:uFillTx/>
                  <a:latin typeface="思源黑体 CN Heavy" panose="020B0A00000000000000" pitchFamily="34" charset="-122"/>
                  <a:ea typeface="思源黑体 CN Heavy" panose="020B0A00000000000000" pitchFamily="34" charset="-122"/>
                </a:rPr>
                <a:t>02</a:t>
              </a:r>
              <a:endParaRPr kumimoji="0" lang="zh-CN" altLang="en-US" sz="4400" b="0" i="0" u="none" strike="noStrike" kern="1200" cap="none" spc="0" normalizeH="0" baseline="0" noProof="0" dirty="0">
                <a:ln>
                  <a:noFill/>
                </a:ln>
                <a:solidFill>
                  <a:prstClr val="white"/>
                </a:solidFill>
                <a:effectLst/>
                <a:uLnTx/>
                <a:uFillTx/>
                <a:latin typeface="思源黑体 CN Heavy" panose="020B0A00000000000000" pitchFamily="34" charset="-122"/>
                <a:ea typeface="思源黑体 CN Heavy" panose="020B0A00000000000000" pitchFamily="34" charset="-122"/>
              </a:endParaRPr>
            </a:p>
          </p:txBody>
        </p:sp>
        <p:cxnSp>
          <p:nvCxnSpPr>
            <p:cNvPr id="113" name="直接连接符 112">
              <a:extLst>
                <a:ext uri="{FF2B5EF4-FFF2-40B4-BE49-F238E27FC236}">
                  <a16:creationId xmlns:a16="http://schemas.microsoft.com/office/drawing/2014/main" id="{8ED44D44-9CEF-3A44-AC79-D86C17EB30AD}"/>
                </a:ext>
              </a:extLst>
            </p:cNvPr>
            <p:cNvCxnSpPr>
              <a:cxnSpLocks/>
            </p:cNvCxnSpPr>
            <p:nvPr/>
          </p:nvCxnSpPr>
          <p:spPr>
            <a:xfrm>
              <a:off x="693924" y="2730500"/>
              <a:ext cx="0" cy="2458188"/>
            </a:xfrm>
            <a:prstGeom prst="line">
              <a:avLst/>
            </a:prstGeom>
            <a:ln w="38100" cap="rnd">
              <a:gradFill>
                <a:gsLst>
                  <a:gs pos="0">
                    <a:schemeClr val="tx1">
                      <a:lumMod val="75000"/>
                      <a:lumOff val="25000"/>
                      <a:alpha val="50000"/>
                    </a:schemeClr>
                  </a:gs>
                  <a:gs pos="50000">
                    <a:schemeClr val="tx1">
                      <a:lumMod val="75000"/>
                      <a:lumOff val="25000"/>
                    </a:schemeClr>
                  </a:gs>
                  <a:gs pos="100000">
                    <a:schemeClr val="tx1">
                      <a:lumMod val="75000"/>
                      <a:lumOff val="25000"/>
                      <a:alpha val="50000"/>
                    </a:schemeClr>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123" name="组合 122">
            <a:extLst>
              <a:ext uri="{FF2B5EF4-FFF2-40B4-BE49-F238E27FC236}">
                <a16:creationId xmlns:a16="http://schemas.microsoft.com/office/drawing/2014/main" id="{055B4BBF-82A2-08D9-412C-F4956D214FCF}"/>
              </a:ext>
            </a:extLst>
          </p:cNvPr>
          <p:cNvGrpSpPr/>
          <p:nvPr/>
        </p:nvGrpSpPr>
        <p:grpSpPr>
          <a:xfrm>
            <a:off x="460744" y="-270000"/>
            <a:ext cx="3189024" cy="1342580"/>
            <a:chOff x="460744" y="-270000"/>
            <a:chExt cx="3189024" cy="1342580"/>
          </a:xfrm>
        </p:grpSpPr>
        <p:sp>
          <p:nvSpPr>
            <p:cNvPr id="116" name="矩形 115">
              <a:extLst>
                <a:ext uri="{FF2B5EF4-FFF2-40B4-BE49-F238E27FC236}">
                  <a16:creationId xmlns:a16="http://schemas.microsoft.com/office/drawing/2014/main" id="{DDFED8E3-36E5-2F46-665A-92D191066B00}"/>
                </a:ext>
              </a:extLst>
            </p:cNvPr>
            <p:cNvSpPr>
              <a:spLocks/>
            </p:cNvSpPr>
            <p:nvPr/>
          </p:nvSpPr>
          <p:spPr>
            <a:xfrm>
              <a:off x="540000" y="-270000"/>
              <a:ext cx="540000" cy="1080000"/>
            </a:xfrm>
            <a:prstGeom prst="rect">
              <a:avLst/>
            </a:prstGeom>
            <a:gradFill>
              <a:gsLst>
                <a:gs pos="0">
                  <a:srgbClr val="FA8C2B">
                    <a:alpha val="90000"/>
                  </a:srgbClr>
                </a:gs>
                <a:gs pos="100000">
                  <a:srgbClr val="FBA95F">
                    <a:alpha val="50000"/>
                  </a:srgbClr>
                </a:gs>
              </a:gsLst>
              <a:lin ang="0" scaled="0"/>
            </a:gra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18" name="文本框 117">
              <a:extLst>
                <a:ext uri="{FF2B5EF4-FFF2-40B4-BE49-F238E27FC236}">
                  <a16:creationId xmlns:a16="http://schemas.microsoft.com/office/drawing/2014/main" id="{8B0E91F5-9B8F-8C20-80C4-63112D239467}"/>
                </a:ext>
              </a:extLst>
            </p:cNvPr>
            <p:cNvSpPr txBox="1"/>
            <p:nvPr/>
          </p:nvSpPr>
          <p:spPr>
            <a:xfrm>
              <a:off x="1002890" y="317677"/>
              <a:ext cx="2646878" cy="584775"/>
            </a:xfrm>
            <a:prstGeom prst="rect">
              <a:avLst/>
            </a:prstGeom>
            <a:noFill/>
          </p:spPr>
          <p:txBody>
            <a:bodyPr wrap="none" rtlCol="0">
              <a:spAutoFit/>
            </a:bodyPr>
            <a:lstStyle/>
            <a:p>
              <a:r>
                <a:rPr lang="zh-CN" altLang="en-US" sz="3200" dirty="0">
                  <a:solidFill>
                    <a:schemeClr val="tx1">
                      <a:lumMod val="75000"/>
                      <a:lumOff val="25000"/>
                    </a:schemeClr>
                  </a:solidFill>
                  <a:latin typeface="思源黑体 CN Heavy" panose="020B0A00000000000000" pitchFamily="34" charset="-122"/>
                  <a:ea typeface="思源黑体 CN Heavy" panose="020B0A00000000000000" pitchFamily="34" charset="-122"/>
                </a:rPr>
                <a:t>在此输入标题</a:t>
              </a:r>
            </a:p>
          </p:txBody>
        </p:sp>
        <p:sp>
          <p:nvSpPr>
            <p:cNvPr id="122" name="文本框 121">
              <a:extLst>
                <a:ext uri="{FF2B5EF4-FFF2-40B4-BE49-F238E27FC236}">
                  <a16:creationId xmlns:a16="http://schemas.microsoft.com/office/drawing/2014/main" id="{5E9212CC-CED7-4F67-A2F5-0F908CA1BE81}"/>
                </a:ext>
              </a:extLst>
            </p:cNvPr>
            <p:cNvSpPr txBox="1"/>
            <p:nvPr/>
          </p:nvSpPr>
          <p:spPr>
            <a:xfrm>
              <a:off x="460744" y="795581"/>
              <a:ext cx="2367280" cy="276999"/>
            </a:xfrm>
            <a:prstGeom prst="rect">
              <a:avLst/>
            </a:prstGeom>
            <a:noFill/>
          </p:spPr>
          <p:txBody>
            <a:bodyPr wrap="square" rtlCol="0">
              <a:spAutoFit/>
            </a:bodyPr>
            <a:lstStyle/>
            <a:p>
              <a:r>
                <a:rPr lang="en-US" altLang="zh-CN" sz="1200" dirty="0">
                  <a:solidFill>
                    <a:schemeClr val="bg1">
                      <a:lumMod val="65000"/>
                    </a:schemeClr>
                  </a:solidFill>
                  <a:latin typeface="思源黑体 CN Regular" panose="020B0500000000000000" pitchFamily="34" charset="-122"/>
                  <a:ea typeface="思源黑体 CN Regular" panose="020B0500000000000000" pitchFamily="34" charset="-122"/>
                </a:rPr>
                <a:t>Your Title Here Your Title Here</a:t>
              </a:r>
              <a:endParaRPr lang="zh-CN" altLang="en-US" sz="1200" dirty="0">
                <a:solidFill>
                  <a:schemeClr val="bg1">
                    <a:lumMod val="65000"/>
                  </a:schemeClr>
                </a:solidFill>
                <a:latin typeface="思源黑体 CN Regular" panose="020B0500000000000000" pitchFamily="34" charset="-122"/>
                <a:ea typeface="思源黑体 CN Regular" panose="020B0500000000000000" pitchFamily="34" charset="-122"/>
              </a:endParaRPr>
            </a:p>
          </p:txBody>
        </p:sp>
      </p:grpSp>
    </p:spTree>
    <p:extLst>
      <p:ext uri="{BB962C8B-B14F-4D97-AF65-F5344CB8AC3E}">
        <p14:creationId xmlns:p14="http://schemas.microsoft.com/office/powerpoint/2010/main" val="25536578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矩形 39">
            <a:extLst>
              <a:ext uri="{FF2B5EF4-FFF2-40B4-BE49-F238E27FC236}">
                <a16:creationId xmlns:a16="http://schemas.microsoft.com/office/drawing/2014/main" id="{AD6544EF-F84D-BACC-B648-1756F697BA44}"/>
              </a:ext>
            </a:extLst>
          </p:cNvPr>
          <p:cNvSpPr/>
          <p:nvPr/>
        </p:nvSpPr>
        <p:spPr>
          <a:xfrm>
            <a:off x="1066800" y="2493191"/>
            <a:ext cx="3921625" cy="208426"/>
          </a:xfrm>
          <a:prstGeom prst="rect">
            <a:avLst/>
          </a:prstGeom>
          <a:gradFill>
            <a:gsLst>
              <a:gs pos="75000">
                <a:srgbClr val="FEDAA6">
                  <a:alpha val="75000"/>
                </a:srgbClr>
              </a:gs>
              <a:gs pos="29000">
                <a:srgbClr val="FA8C2B">
                  <a:alpha val="70000"/>
                </a:srgbClr>
              </a:gs>
              <a:gs pos="100000">
                <a:schemeClr val="accent4">
                  <a:lumMod val="20000"/>
                  <a:lumOff val="80000"/>
                  <a:alpha val="0"/>
                </a:schemeClr>
              </a:gs>
            </a:gsLst>
            <a:lin ang="10800000" scaled="0"/>
          </a:gra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4" name="任意多边形: 形状 43">
            <a:extLst>
              <a:ext uri="{FF2B5EF4-FFF2-40B4-BE49-F238E27FC236}">
                <a16:creationId xmlns:a16="http://schemas.microsoft.com/office/drawing/2014/main" id="{EA7FD259-D254-D635-56EF-8E03F85BCA7B}"/>
              </a:ext>
            </a:extLst>
          </p:cNvPr>
          <p:cNvSpPr/>
          <p:nvPr/>
        </p:nvSpPr>
        <p:spPr>
          <a:xfrm>
            <a:off x="-1068139" y="6648893"/>
            <a:ext cx="14328271" cy="413336"/>
          </a:xfrm>
          <a:custGeom>
            <a:avLst/>
            <a:gdLst>
              <a:gd name="connsiteX0" fmla="*/ 10428513 w 20857027"/>
              <a:gd name="connsiteY0" fmla="*/ 0 h 3381625"/>
              <a:gd name="connsiteX1" fmla="*/ 20463076 w 20857027"/>
              <a:gd name="connsiteY1" fmla="*/ 3089003 h 3381625"/>
              <a:gd name="connsiteX2" fmla="*/ 20857027 w 20857027"/>
              <a:gd name="connsiteY2" fmla="*/ 3381625 h 3381625"/>
              <a:gd name="connsiteX3" fmla="*/ 0 w 20857027"/>
              <a:gd name="connsiteY3" fmla="*/ 3381625 h 3381625"/>
              <a:gd name="connsiteX4" fmla="*/ 393950 w 20857027"/>
              <a:gd name="connsiteY4" fmla="*/ 3089003 h 3381625"/>
              <a:gd name="connsiteX5" fmla="*/ 10428513 w 20857027"/>
              <a:gd name="connsiteY5" fmla="*/ 0 h 3381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857027" h="3381625">
                <a:moveTo>
                  <a:pt x="10428513" y="0"/>
                </a:moveTo>
                <a:cubicBezTo>
                  <a:pt x="14240216" y="0"/>
                  <a:pt x="17736172" y="1159238"/>
                  <a:pt x="20463076" y="3089003"/>
                </a:cubicBezTo>
                <a:lnTo>
                  <a:pt x="20857027" y="3381625"/>
                </a:lnTo>
                <a:lnTo>
                  <a:pt x="0" y="3381625"/>
                </a:lnTo>
                <a:lnTo>
                  <a:pt x="393950" y="3089003"/>
                </a:lnTo>
                <a:cubicBezTo>
                  <a:pt x="3120854" y="1159238"/>
                  <a:pt x="6616810" y="0"/>
                  <a:pt x="10428513" y="0"/>
                </a:cubicBezTo>
                <a:close/>
              </a:path>
            </a:pathLst>
          </a:custGeom>
          <a:solidFill>
            <a:schemeClr val="accent4">
              <a:lumMod val="40000"/>
              <a:lumOff val="60000"/>
            </a:schemeClr>
          </a:solidFill>
          <a:ln>
            <a:noFill/>
          </a:ln>
          <a:effectLst>
            <a:glow rad="254000">
              <a:schemeClr val="accent4">
                <a:lumMod val="20000"/>
                <a:lumOff val="80000"/>
                <a:alpha val="50000"/>
              </a:schemeClr>
            </a:glow>
            <a:softEdge rad="63500"/>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pic>
        <p:nvPicPr>
          <p:cNvPr id="19" name="图形 18">
            <a:extLst>
              <a:ext uri="{FF2B5EF4-FFF2-40B4-BE49-F238E27FC236}">
                <a16:creationId xmlns:a16="http://schemas.microsoft.com/office/drawing/2014/main" id="{68F81AB2-9E94-6D68-B307-8552A322BCEC}"/>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032000" y="355599"/>
            <a:ext cx="1620000" cy="466221"/>
          </a:xfrm>
          <a:prstGeom prst="rect">
            <a:avLst/>
          </a:prstGeom>
        </p:spPr>
      </p:pic>
      <p:pic>
        <p:nvPicPr>
          <p:cNvPr id="2" name="图片 1" descr="图片包含 形状&#10;&#10;描述已自动生成">
            <a:extLst>
              <a:ext uri="{FF2B5EF4-FFF2-40B4-BE49-F238E27FC236}">
                <a16:creationId xmlns:a16="http://schemas.microsoft.com/office/drawing/2014/main" id="{B467C613-C3C1-8AF4-6A46-943F172F498A}"/>
              </a:ext>
            </a:extLst>
          </p:cNvPr>
          <p:cNvPicPr/>
          <p:nvPr/>
        </p:nvPicPr>
        <p:blipFill>
          <a:blip r:embed="rId4" cstate="print">
            <a:extLst>
              <a:ext uri="{28A0092B-C50C-407E-A947-70E740481C1C}">
                <a14:useLocalDpi xmlns:a14="http://schemas.microsoft.com/office/drawing/2010/main"/>
              </a:ext>
            </a:extLst>
          </a:blip>
          <a:stretch>
            <a:fillRect/>
          </a:stretch>
        </p:blipFill>
        <p:spPr>
          <a:xfrm>
            <a:off x="4367102" y="6318738"/>
            <a:ext cx="3457796" cy="539262"/>
          </a:xfrm>
          <a:prstGeom prst="rect">
            <a:avLst/>
          </a:prstGeom>
        </p:spPr>
      </p:pic>
      <p:grpSp>
        <p:nvGrpSpPr>
          <p:cNvPr id="3" name="组合 2">
            <a:extLst>
              <a:ext uri="{FF2B5EF4-FFF2-40B4-BE49-F238E27FC236}">
                <a16:creationId xmlns:a16="http://schemas.microsoft.com/office/drawing/2014/main" id="{4594E356-9C4D-078C-BD32-D3A19D447F5B}"/>
              </a:ext>
            </a:extLst>
          </p:cNvPr>
          <p:cNvGrpSpPr/>
          <p:nvPr/>
        </p:nvGrpSpPr>
        <p:grpSpPr>
          <a:xfrm>
            <a:off x="460744" y="-270000"/>
            <a:ext cx="3189024" cy="1342580"/>
            <a:chOff x="460744" y="-270000"/>
            <a:chExt cx="3189024" cy="1342580"/>
          </a:xfrm>
        </p:grpSpPr>
        <p:sp>
          <p:nvSpPr>
            <p:cNvPr id="4" name="矩形 3">
              <a:extLst>
                <a:ext uri="{FF2B5EF4-FFF2-40B4-BE49-F238E27FC236}">
                  <a16:creationId xmlns:a16="http://schemas.microsoft.com/office/drawing/2014/main" id="{0B9BB2A2-5C90-4144-67F3-541016685F18}"/>
                </a:ext>
              </a:extLst>
            </p:cNvPr>
            <p:cNvSpPr>
              <a:spLocks/>
            </p:cNvSpPr>
            <p:nvPr/>
          </p:nvSpPr>
          <p:spPr>
            <a:xfrm>
              <a:off x="540000" y="-270000"/>
              <a:ext cx="540000" cy="1080000"/>
            </a:xfrm>
            <a:prstGeom prst="rect">
              <a:avLst/>
            </a:prstGeom>
            <a:gradFill>
              <a:gsLst>
                <a:gs pos="0">
                  <a:srgbClr val="FA8C2B">
                    <a:alpha val="90000"/>
                  </a:srgbClr>
                </a:gs>
                <a:gs pos="100000">
                  <a:srgbClr val="FBA95F">
                    <a:alpha val="50000"/>
                  </a:srgbClr>
                </a:gs>
              </a:gsLst>
              <a:lin ang="0" scaled="0"/>
            </a:gra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 name="文本框 4">
              <a:extLst>
                <a:ext uri="{FF2B5EF4-FFF2-40B4-BE49-F238E27FC236}">
                  <a16:creationId xmlns:a16="http://schemas.microsoft.com/office/drawing/2014/main" id="{24928CA8-4B8D-B606-75AF-79C45224597A}"/>
                </a:ext>
              </a:extLst>
            </p:cNvPr>
            <p:cNvSpPr txBox="1"/>
            <p:nvPr/>
          </p:nvSpPr>
          <p:spPr>
            <a:xfrm>
              <a:off x="1002890" y="317677"/>
              <a:ext cx="2646878" cy="584775"/>
            </a:xfrm>
            <a:prstGeom prst="rect">
              <a:avLst/>
            </a:prstGeom>
            <a:noFill/>
          </p:spPr>
          <p:txBody>
            <a:bodyPr wrap="none" rtlCol="0">
              <a:spAutoFit/>
            </a:bodyPr>
            <a:lstStyle/>
            <a:p>
              <a:r>
                <a:rPr lang="zh-CN" altLang="en-US" sz="3200" dirty="0">
                  <a:solidFill>
                    <a:schemeClr val="tx1">
                      <a:lumMod val="75000"/>
                      <a:lumOff val="25000"/>
                    </a:schemeClr>
                  </a:solidFill>
                  <a:latin typeface="思源黑体 CN Heavy" panose="020B0A00000000000000" pitchFamily="34" charset="-122"/>
                  <a:ea typeface="思源黑体 CN Heavy" panose="020B0A00000000000000" pitchFamily="34" charset="-122"/>
                </a:rPr>
                <a:t>在此输入标题</a:t>
              </a:r>
            </a:p>
          </p:txBody>
        </p:sp>
        <p:sp>
          <p:nvSpPr>
            <p:cNvPr id="6" name="文本框 5">
              <a:extLst>
                <a:ext uri="{FF2B5EF4-FFF2-40B4-BE49-F238E27FC236}">
                  <a16:creationId xmlns:a16="http://schemas.microsoft.com/office/drawing/2014/main" id="{D2C79B63-37BB-C424-6B6B-AFCF559C0956}"/>
                </a:ext>
              </a:extLst>
            </p:cNvPr>
            <p:cNvSpPr txBox="1"/>
            <p:nvPr/>
          </p:nvSpPr>
          <p:spPr>
            <a:xfrm>
              <a:off x="460744" y="795581"/>
              <a:ext cx="2367280" cy="276999"/>
            </a:xfrm>
            <a:prstGeom prst="rect">
              <a:avLst/>
            </a:prstGeom>
            <a:noFill/>
          </p:spPr>
          <p:txBody>
            <a:bodyPr wrap="square" rtlCol="0">
              <a:spAutoFit/>
            </a:bodyPr>
            <a:lstStyle/>
            <a:p>
              <a:r>
                <a:rPr lang="en-US" altLang="zh-CN" sz="1200" dirty="0">
                  <a:solidFill>
                    <a:schemeClr val="bg1">
                      <a:lumMod val="65000"/>
                    </a:schemeClr>
                  </a:solidFill>
                  <a:latin typeface="思源黑体 CN Regular" panose="020B0500000000000000" pitchFamily="34" charset="-122"/>
                  <a:ea typeface="思源黑体 CN Regular" panose="020B0500000000000000" pitchFamily="34" charset="-122"/>
                </a:rPr>
                <a:t>Your Title Here Your Title Here</a:t>
              </a:r>
              <a:endParaRPr lang="zh-CN" altLang="en-US" sz="1200" dirty="0">
                <a:solidFill>
                  <a:schemeClr val="bg1">
                    <a:lumMod val="65000"/>
                  </a:schemeClr>
                </a:solidFill>
                <a:latin typeface="思源黑体 CN Regular" panose="020B0500000000000000" pitchFamily="34" charset="-122"/>
                <a:ea typeface="思源黑体 CN Regular" panose="020B0500000000000000" pitchFamily="34" charset="-122"/>
              </a:endParaRPr>
            </a:p>
          </p:txBody>
        </p:sp>
      </p:grpSp>
      <p:sp>
        <p:nvSpPr>
          <p:cNvPr id="7" name="矩形 6">
            <a:extLst>
              <a:ext uri="{FF2B5EF4-FFF2-40B4-BE49-F238E27FC236}">
                <a16:creationId xmlns:a16="http://schemas.microsoft.com/office/drawing/2014/main" id="{BB28A587-B221-53E5-7799-CF5464F55D7E}"/>
              </a:ext>
            </a:extLst>
          </p:cNvPr>
          <p:cNvSpPr/>
          <p:nvPr/>
        </p:nvSpPr>
        <p:spPr>
          <a:xfrm>
            <a:off x="5130796" y="2364045"/>
            <a:ext cx="1930400" cy="461665"/>
          </a:xfrm>
          <a:prstGeom prst="rect">
            <a:avLst/>
          </a:prstGeom>
          <a:noFill/>
        </p:spPr>
        <p:txBody>
          <a:bodyPr wrap="square" rtlCol="0">
            <a:spAutoFit/>
          </a:bodyPr>
          <a:lstStyle/>
          <a:p>
            <a:pPr algn="dist"/>
            <a:r>
              <a:rPr lang="zh-CN" altLang="en-US" sz="2400" dirty="0">
                <a:solidFill>
                  <a:schemeClr val="tx1">
                    <a:lumMod val="75000"/>
                    <a:lumOff val="25000"/>
                  </a:schemeClr>
                </a:solidFill>
                <a:latin typeface="思源黑体 CN Heavy" panose="020B0A00000000000000" pitchFamily="34" charset="-122"/>
                <a:ea typeface="思源黑体 CN Heavy" panose="020B0A00000000000000" pitchFamily="34" charset="-122"/>
              </a:rPr>
              <a:t>所获荣誉</a:t>
            </a:r>
          </a:p>
        </p:txBody>
      </p:sp>
      <p:sp>
        <p:nvSpPr>
          <p:cNvPr id="8" name="矩形 7">
            <a:extLst>
              <a:ext uri="{FF2B5EF4-FFF2-40B4-BE49-F238E27FC236}">
                <a16:creationId xmlns:a16="http://schemas.microsoft.com/office/drawing/2014/main" id="{F26311F9-D999-1223-C3D9-8004C03EED73}"/>
              </a:ext>
            </a:extLst>
          </p:cNvPr>
          <p:cNvSpPr/>
          <p:nvPr/>
        </p:nvSpPr>
        <p:spPr>
          <a:xfrm>
            <a:off x="1177969" y="1783917"/>
            <a:ext cx="9836053" cy="348942"/>
          </a:xfrm>
          <a:prstGeom prst="rect">
            <a:avLst/>
          </a:prstGeom>
        </p:spPr>
        <p:txBody>
          <a:bodyPr wrap="square">
            <a:spAutoFit/>
          </a:bodyPr>
          <a:lstStyle/>
          <a:p>
            <a:pPr algn="ctr">
              <a:lnSpc>
                <a:spcPct val="130000"/>
              </a:lnSpc>
            </a:pPr>
            <a:r>
              <a:rPr kumimoji="1" lang="zh-CN" altLang="en-US" sz="1400" dirty="0">
                <a:solidFill>
                  <a:schemeClr val="tx1">
                    <a:lumMod val="75000"/>
                    <a:lumOff val="25000"/>
                  </a:schemeClr>
                </a:solidFill>
                <a:latin typeface="思源黑体 CN Regular" panose="020B0500000000000000" pitchFamily="34" charset="-122"/>
                <a:ea typeface="思源黑体 CN Regular" panose="020B0500000000000000" pitchFamily="34" charset="-122"/>
              </a:rPr>
              <a:t>作为中国教育部直属高校，通过部省共建，中山大学已经成为一所国内一流、国际知名的现代综合性大学。</a:t>
            </a:r>
          </a:p>
        </p:txBody>
      </p:sp>
      <p:sp>
        <p:nvSpPr>
          <p:cNvPr id="11" name="矩形: 圆角 10">
            <a:extLst>
              <a:ext uri="{FF2B5EF4-FFF2-40B4-BE49-F238E27FC236}">
                <a16:creationId xmlns:a16="http://schemas.microsoft.com/office/drawing/2014/main" id="{CBE38629-2D7C-DFAE-0AA7-3B28B041FCA6}"/>
              </a:ext>
            </a:extLst>
          </p:cNvPr>
          <p:cNvSpPr/>
          <p:nvPr/>
        </p:nvSpPr>
        <p:spPr>
          <a:xfrm>
            <a:off x="1066800" y="3094956"/>
            <a:ext cx="2171700" cy="2150900"/>
          </a:xfrm>
          <a:prstGeom prst="roundRect">
            <a:avLst>
              <a:gd name="adj" fmla="val 2060"/>
            </a:avLst>
          </a:prstGeom>
          <a:solidFill>
            <a:schemeClr val="accent4">
              <a:lumMod val="20000"/>
              <a:lumOff val="80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2" name="矩形: 圆角 11">
            <a:extLst>
              <a:ext uri="{FF2B5EF4-FFF2-40B4-BE49-F238E27FC236}">
                <a16:creationId xmlns:a16="http://schemas.microsoft.com/office/drawing/2014/main" id="{E35E4574-438F-DA5F-749A-81D6F8E26B29}"/>
              </a:ext>
            </a:extLst>
          </p:cNvPr>
          <p:cNvSpPr/>
          <p:nvPr/>
        </p:nvSpPr>
        <p:spPr>
          <a:xfrm>
            <a:off x="3663950" y="3014324"/>
            <a:ext cx="4768850" cy="2696063"/>
          </a:xfrm>
          <a:prstGeom prst="roundRect">
            <a:avLst>
              <a:gd name="adj" fmla="val 2060"/>
            </a:avLst>
          </a:prstGeom>
          <a:gradFill>
            <a:gsLst>
              <a:gs pos="51000">
                <a:srgbClr val="FA8C2B"/>
              </a:gs>
              <a:gs pos="100000">
                <a:srgbClr val="FBA95F">
                  <a:alpha val="60000"/>
                </a:srgbClr>
              </a:gs>
            </a:gsLst>
            <a:lin ang="5400000" scaled="0"/>
          </a:gra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p>
        </p:txBody>
      </p:sp>
      <p:sp>
        <p:nvSpPr>
          <p:cNvPr id="14" name="矩形: 圆角 13">
            <a:extLst>
              <a:ext uri="{FF2B5EF4-FFF2-40B4-BE49-F238E27FC236}">
                <a16:creationId xmlns:a16="http://schemas.microsoft.com/office/drawing/2014/main" id="{47984B99-1DB9-1514-D841-74FACDDA611C}"/>
              </a:ext>
            </a:extLst>
          </p:cNvPr>
          <p:cNvSpPr/>
          <p:nvPr/>
        </p:nvSpPr>
        <p:spPr>
          <a:xfrm>
            <a:off x="8858250" y="3094956"/>
            <a:ext cx="2171700" cy="2150904"/>
          </a:xfrm>
          <a:prstGeom prst="roundRect">
            <a:avLst>
              <a:gd name="adj" fmla="val 2060"/>
            </a:avLst>
          </a:prstGeom>
          <a:solidFill>
            <a:schemeClr val="accent4">
              <a:lumMod val="20000"/>
              <a:lumOff val="80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20" name="矩形 19">
            <a:extLst>
              <a:ext uri="{FF2B5EF4-FFF2-40B4-BE49-F238E27FC236}">
                <a16:creationId xmlns:a16="http://schemas.microsoft.com/office/drawing/2014/main" id="{36087314-0CAB-ACAF-991E-647833500A9A}"/>
              </a:ext>
            </a:extLst>
          </p:cNvPr>
          <p:cNvSpPr/>
          <p:nvPr/>
        </p:nvSpPr>
        <p:spPr>
          <a:xfrm>
            <a:off x="1489432" y="3303844"/>
            <a:ext cx="1326437" cy="369332"/>
          </a:xfrm>
          <a:prstGeom prst="rect">
            <a:avLst/>
          </a:prstGeom>
          <a:noFill/>
        </p:spPr>
        <p:txBody>
          <a:bodyPr wrap="square" rtlCol="0">
            <a:spAutoFit/>
          </a:bodyPr>
          <a:lstStyle/>
          <a:p>
            <a:pPr algn="ctr"/>
            <a:r>
              <a:rPr lang="zh-CN" altLang="en-US" dirty="0">
                <a:solidFill>
                  <a:schemeClr val="tx1">
                    <a:lumMod val="75000"/>
                    <a:lumOff val="25000"/>
                  </a:schemeClr>
                </a:solidFill>
                <a:latin typeface="思源黑体 CN Medium" panose="020B0600000000000000" pitchFamily="34" charset="-122"/>
                <a:ea typeface="思源黑体 CN Medium" panose="020B0600000000000000" pitchFamily="34" charset="-122"/>
              </a:rPr>
              <a:t>输入关键字</a:t>
            </a:r>
            <a:endParaRPr lang="en-US" altLang="zh-CN" dirty="0">
              <a:solidFill>
                <a:schemeClr val="tx1">
                  <a:lumMod val="75000"/>
                  <a:lumOff val="25000"/>
                </a:schemeClr>
              </a:solidFill>
              <a:latin typeface="思源黑体 CN Medium" panose="020B0600000000000000" pitchFamily="34" charset="-122"/>
              <a:ea typeface="思源黑体 CN Medium" panose="020B0600000000000000" pitchFamily="34" charset="-122"/>
            </a:endParaRPr>
          </a:p>
        </p:txBody>
      </p:sp>
      <p:sp>
        <p:nvSpPr>
          <p:cNvPr id="21" name="矩形 20">
            <a:extLst>
              <a:ext uri="{FF2B5EF4-FFF2-40B4-BE49-F238E27FC236}">
                <a16:creationId xmlns:a16="http://schemas.microsoft.com/office/drawing/2014/main" id="{24B9FFB2-15E6-2797-0608-C506E75FA7D4}"/>
              </a:ext>
            </a:extLst>
          </p:cNvPr>
          <p:cNvSpPr/>
          <p:nvPr/>
        </p:nvSpPr>
        <p:spPr>
          <a:xfrm>
            <a:off x="1310439" y="3744250"/>
            <a:ext cx="1684422" cy="1272592"/>
          </a:xfrm>
          <a:prstGeom prst="rect">
            <a:avLst/>
          </a:prstGeom>
        </p:spPr>
        <p:txBody>
          <a:bodyPr wrap="square">
            <a:spAutoFit/>
          </a:bodyPr>
          <a:lstStyle/>
          <a:p>
            <a:pPr algn="ctr">
              <a:lnSpc>
                <a:spcPct val="130000"/>
              </a:lnSpc>
            </a:pPr>
            <a:r>
              <a:rPr kumimoji="1" lang="en-US" altLang="zh-CN" sz="1200" dirty="0">
                <a:solidFill>
                  <a:schemeClr val="tx1">
                    <a:lumMod val="75000"/>
                    <a:lumOff val="25000"/>
                  </a:schemeClr>
                </a:solidFill>
                <a:latin typeface="思源黑体 CN Regular" panose="020B0500000000000000" pitchFamily="34" charset="-122"/>
                <a:ea typeface="思源黑体 CN Regular" panose="020B0500000000000000" pitchFamily="34" charset="-122"/>
              </a:rPr>
              <a:t>1924</a:t>
            </a:r>
            <a:r>
              <a:rPr kumimoji="1" lang="zh-CN" altLang="en-US" sz="1200" dirty="0">
                <a:solidFill>
                  <a:schemeClr val="tx1">
                    <a:lumMod val="75000"/>
                    <a:lumOff val="25000"/>
                  </a:schemeClr>
                </a:solidFill>
                <a:latin typeface="思源黑体 CN Regular" panose="020B0500000000000000" pitchFamily="34" charset="-122"/>
                <a:ea typeface="思源黑体 CN Regular" panose="020B0500000000000000" pitchFamily="34" charset="-122"/>
              </a:rPr>
              <a:t>年，孙中山先生亲手将广州地区实行近代高等教育模式的多所学校整合创立国立广东大学。</a:t>
            </a:r>
          </a:p>
        </p:txBody>
      </p:sp>
      <p:sp>
        <p:nvSpPr>
          <p:cNvPr id="38" name="矩形 37">
            <a:extLst>
              <a:ext uri="{FF2B5EF4-FFF2-40B4-BE49-F238E27FC236}">
                <a16:creationId xmlns:a16="http://schemas.microsoft.com/office/drawing/2014/main" id="{06475E2B-511D-CD6D-BC99-3F0C79D26932}"/>
              </a:ext>
            </a:extLst>
          </p:cNvPr>
          <p:cNvSpPr/>
          <p:nvPr/>
        </p:nvSpPr>
        <p:spPr>
          <a:xfrm>
            <a:off x="9280882" y="3301678"/>
            <a:ext cx="1326437" cy="369332"/>
          </a:xfrm>
          <a:prstGeom prst="rect">
            <a:avLst/>
          </a:prstGeom>
          <a:noFill/>
        </p:spPr>
        <p:txBody>
          <a:bodyPr wrap="square" rtlCol="0">
            <a:spAutoFit/>
          </a:bodyPr>
          <a:lstStyle/>
          <a:p>
            <a:pPr algn="ctr"/>
            <a:r>
              <a:rPr lang="zh-CN" altLang="en-US" dirty="0">
                <a:solidFill>
                  <a:schemeClr val="tx1">
                    <a:lumMod val="75000"/>
                    <a:lumOff val="25000"/>
                  </a:schemeClr>
                </a:solidFill>
                <a:latin typeface="思源黑体 CN Medium" panose="020B0600000000000000" pitchFamily="34" charset="-122"/>
                <a:ea typeface="思源黑体 CN Medium" panose="020B0600000000000000" pitchFamily="34" charset="-122"/>
              </a:rPr>
              <a:t>输入关键字</a:t>
            </a:r>
            <a:endParaRPr lang="en-US" altLang="zh-CN" dirty="0">
              <a:solidFill>
                <a:schemeClr val="tx1">
                  <a:lumMod val="75000"/>
                  <a:lumOff val="25000"/>
                </a:schemeClr>
              </a:solidFill>
              <a:latin typeface="思源黑体 CN Medium" panose="020B0600000000000000" pitchFamily="34" charset="-122"/>
              <a:ea typeface="思源黑体 CN Medium" panose="020B0600000000000000" pitchFamily="34" charset="-122"/>
            </a:endParaRPr>
          </a:p>
        </p:txBody>
      </p:sp>
      <p:sp>
        <p:nvSpPr>
          <p:cNvPr id="39" name="矩形 38">
            <a:extLst>
              <a:ext uri="{FF2B5EF4-FFF2-40B4-BE49-F238E27FC236}">
                <a16:creationId xmlns:a16="http://schemas.microsoft.com/office/drawing/2014/main" id="{67840AE0-BEC2-D61E-A1C5-6F763E2FE2E6}"/>
              </a:ext>
            </a:extLst>
          </p:cNvPr>
          <p:cNvSpPr/>
          <p:nvPr/>
        </p:nvSpPr>
        <p:spPr>
          <a:xfrm>
            <a:off x="9101889" y="3742084"/>
            <a:ext cx="1684422" cy="1272592"/>
          </a:xfrm>
          <a:prstGeom prst="rect">
            <a:avLst/>
          </a:prstGeom>
        </p:spPr>
        <p:txBody>
          <a:bodyPr wrap="square">
            <a:spAutoFit/>
          </a:bodyPr>
          <a:lstStyle/>
          <a:p>
            <a:pPr algn="ctr">
              <a:lnSpc>
                <a:spcPct val="130000"/>
              </a:lnSpc>
            </a:pPr>
            <a:r>
              <a:rPr kumimoji="1" lang="en-US" altLang="zh-CN" sz="1200" dirty="0">
                <a:solidFill>
                  <a:schemeClr val="tx1">
                    <a:lumMod val="75000"/>
                    <a:lumOff val="25000"/>
                  </a:schemeClr>
                </a:solidFill>
                <a:latin typeface="思源黑体 CN Regular" panose="020B0500000000000000" pitchFamily="34" charset="-122"/>
                <a:ea typeface="思源黑体 CN Regular" panose="020B0500000000000000" pitchFamily="34" charset="-122"/>
              </a:rPr>
              <a:t>1924</a:t>
            </a:r>
            <a:r>
              <a:rPr kumimoji="1" lang="zh-CN" altLang="en-US" sz="1200" dirty="0">
                <a:solidFill>
                  <a:schemeClr val="tx1">
                    <a:lumMod val="75000"/>
                    <a:lumOff val="25000"/>
                  </a:schemeClr>
                </a:solidFill>
                <a:latin typeface="思源黑体 CN Regular" panose="020B0500000000000000" pitchFamily="34" charset="-122"/>
                <a:ea typeface="思源黑体 CN Regular" panose="020B0500000000000000" pitchFamily="34" charset="-122"/>
              </a:rPr>
              <a:t>年，孙中山先生亲手将广州地区实行近代高等教育模式的多所学校整合创立国立广东大学。</a:t>
            </a:r>
          </a:p>
        </p:txBody>
      </p:sp>
      <p:sp>
        <p:nvSpPr>
          <p:cNvPr id="41" name="矩形 40">
            <a:extLst>
              <a:ext uri="{FF2B5EF4-FFF2-40B4-BE49-F238E27FC236}">
                <a16:creationId xmlns:a16="http://schemas.microsoft.com/office/drawing/2014/main" id="{DA953C4A-2EE5-326D-5186-BB91BD2019F0}"/>
              </a:ext>
            </a:extLst>
          </p:cNvPr>
          <p:cNvSpPr/>
          <p:nvPr/>
        </p:nvSpPr>
        <p:spPr>
          <a:xfrm>
            <a:off x="7203575" y="2493857"/>
            <a:ext cx="3921625" cy="208426"/>
          </a:xfrm>
          <a:prstGeom prst="rect">
            <a:avLst/>
          </a:prstGeom>
          <a:gradFill>
            <a:gsLst>
              <a:gs pos="75000">
                <a:srgbClr val="FEDAA6">
                  <a:alpha val="75000"/>
                </a:srgbClr>
              </a:gs>
              <a:gs pos="29000">
                <a:srgbClr val="FA8C2B">
                  <a:alpha val="70000"/>
                </a:srgbClr>
              </a:gs>
              <a:gs pos="100000">
                <a:schemeClr val="accent4">
                  <a:lumMod val="20000"/>
                  <a:lumOff val="80000"/>
                  <a:alpha val="0"/>
                </a:schemeClr>
              </a:gs>
            </a:gsLst>
            <a:lin ang="0" scaled="0"/>
          </a:gra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3" name="矩形 42">
            <a:extLst>
              <a:ext uri="{FF2B5EF4-FFF2-40B4-BE49-F238E27FC236}">
                <a16:creationId xmlns:a16="http://schemas.microsoft.com/office/drawing/2014/main" id="{3F0A53BB-B480-D852-9189-CCA9919306D0}"/>
              </a:ext>
            </a:extLst>
          </p:cNvPr>
          <p:cNvSpPr/>
          <p:nvPr/>
        </p:nvSpPr>
        <p:spPr>
          <a:xfrm>
            <a:off x="4378225" y="3301678"/>
            <a:ext cx="3340303" cy="461665"/>
          </a:xfrm>
          <a:prstGeom prst="rect">
            <a:avLst/>
          </a:prstGeom>
          <a:noFill/>
        </p:spPr>
        <p:txBody>
          <a:bodyPr wrap="square" rtlCol="0">
            <a:spAutoFit/>
          </a:bodyPr>
          <a:lstStyle/>
          <a:p>
            <a:pPr algn="ctr"/>
            <a:r>
              <a:rPr lang="zh-CN" altLang="en-US" sz="2400" dirty="0">
                <a:solidFill>
                  <a:schemeClr val="bg1"/>
                </a:solidFill>
                <a:latin typeface="思源黑体 CN Medium" panose="020B0600000000000000" pitchFamily="34" charset="-122"/>
                <a:ea typeface="思源黑体 CN Medium" panose="020B0600000000000000" pitchFamily="34" charset="-122"/>
              </a:rPr>
              <a:t>输入关键字</a:t>
            </a:r>
            <a:endParaRPr lang="en-US" altLang="zh-CN" sz="2400" dirty="0">
              <a:solidFill>
                <a:schemeClr val="bg1"/>
              </a:solidFill>
              <a:latin typeface="思源黑体 CN Medium" panose="020B0600000000000000" pitchFamily="34" charset="-122"/>
              <a:ea typeface="思源黑体 CN Medium" panose="020B0600000000000000" pitchFamily="34" charset="-122"/>
            </a:endParaRPr>
          </a:p>
        </p:txBody>
      </p:sp>
      <p:sp>
        <p:nvSpPr>
          <p:cNvPr id="45" name="矩形 44">
            <a:extLst>
              <a:ext uri="{FF2B5EF4-FFF2-40B4-BE49-F238E27FC236}">
                <a16:creationId xmlns:a16="http://schemas.microsoft.com/office/drawing/2014/main" id="{7BEC8ADD-7321-0DCE-908B-B13ED59778E2}"/>
              </a:ext>
            </a:extLst>
          </p:cNvPr>
          <p:cNvSpPr/>
          <p:nvPr/>
        </p:nvSpPr>
        <p:spPr>
          <a:xfrm>
            <a:off x="3927475" y="3903614"/>
            <a:ext cx="4241800" cy="1025794"/>
          </a:xfrm>
          <a:prstGeom prst="rect">
            <a:avLst/>
          </a:prstGeom>
        </p:spPr>
        <p:txBody>
          <a:bodyPr wrap="square">
            <a:spAutoFit/>
          </a:bodyPr>
          <a:lstStyle/>
          <a:p>
            <a:pPr algn="ctr">
              <a:lnSpc>
                <a:spcPct val="130000"/>
              </a:lnSpc>
            </a:pPr>
            <a:r>
              <a:rPr kumimoji="1" lang="en-US" altLang="zh-CN" sz="1600" dirty="0">
                <a:solidFill>
                  <a:schemeClr val="bg1"/>
                </a:solidFill>
                <a:latin typeface="思源黑体 CN Regular" panose="020B0500000000000000" pitchFamily="34" charset="-122"/>
                <a:ea typeface="思源黑体 CN Regular" panose="020B0500000000000000" pitchFamily="34" charset="-122"/>
              </a:rPr>
              <a:t>1924</a:t>
            </a:r>
            <a:r>
              <a:rPr kumimoji="1" lang="zh-CN" altLang="en-US" sz="1600" dirty="0">
                <a:solidFill>
                  <a:schemeClr val="bg1"/>
                </a:solidFill>
                <a:latin typeface="思源黑体 CN Regular" panose="020B0500000000000000" pitchFamily="34" charset="-122"/>
                <a:ea typeface="思源黑体 CN Regular" panose="020B0500000000000000" pitchFamily="34" charset="-122"/>
              </a:rPr>
              <a:t>年，孙中山先生亲手将广州地区实行近代高等教育模式的多所学校整合创立国立广东大学。</a:t>
            </a:r>
          </a:p>
        </p:txBody>
      </p:sp>
    </p:spTree>
    <p:extLst>
      <p:ext uri="{BB962C8B-B14F-4D97-AF65-F5344CB8AC3E}">
        <p14:creationId xmlns:p14="http://schemas.microsoft.com/office/powerpoint/2010/main" val="11659971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descr="路上有许多树&#10;&#10;描述已自动生成">
            <a:extLst>
              <a:ext uri="{FF2B5EF4-FFF2-40B4-BE49-F238E27FC236}">
                <a16:creationId xmlns:a16="http://schemas.microsoft.com/office/drawing/2014/main" id="{D8175A90-1801-EA54-1F39-91CD4E5F8D4F}"/>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0" y="-1"/>
            <a:ext cx="12192000" cy="6858001"/>
          </a:xfrm>
          <a:prstGeom prst="rect">
            <a:avLst/>
          </a:prstGeom>
          <a:effectLst/>
        </p:spPr>
      </p:pic>
      <p:sp>
        <p:nvSpPr>
          <p:cNvPr id="13" name="矩形 12">
            <a:extLst>
              <a:ext uri="{FF2B5EF4-FFF2-40B4-BE49-F238E27FC236}">
                <a16:creationId xmlns:a16="http://schemas.microsoft.com/office/drawing/2014/main" id="{D8C391AF-AD96-D720-1375-E404C1E5B37F}"/>
              </a:ext>
            </a:extLst>
          </p:cNvPr>
          <p:cNvSpPr/>
          <p:nvPr/>
        </p:nvSpPr>
        <p:spPr>
          <a:xfrm flipH="1">
            <a:off x="-1869" y="0"/>
            <a:ext cx="6518172" cy="6858000"/>
          </a:xfrm>
          <a:prstGeom prst="rect">
            <a:avLst/>
          </a:prstGeom>
          <a:gradFill>
            <a:gsLst>
              <a:gs pos="90000">
                <a:srgbClr val="FED6A0">
                  <a:alpha val="90000"/>
                </a:srgbClr>
              </a:gs>
              <a:gs pos="50000">
                <a:srgbClr val="FA8C2B">
                  <a:alpha val="90000"/>
                </a:srgbClr>
              </a:gs>
              <a:gs pos="100000">
                <a:schemeClr val="accent4">
                  <a:lumMod val="20000"/>
                  <a:lumOff val="80000"/>
                  <a:alpha val="0"/>
                </a:schemeClr>
              </a:gs>
            </a:gsLst>
            <a:lin ang="108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19" name="图形 18">
            <a:extLst>
              <a:ext uri="{FF2B5EF4-FFF2-40B4-BE49-F238E27FC236}">
                <a16:creationId xmlns:a16="http://schemas.microsoft.com/office/drawing/2014/main" id="{68F81AB2-9E94-6D68-B307-8552A322BCEC}"/>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39999" y="6074102"/>
            <a:ext cx="1620000" cy="466221"/>
          </a:xfrm>
          <a:prstGeom prst="rect">
            <a:avLst/>
          </a:prstGeom>
        </p:spPr>
      </p:pic>
      <p:grpSp>
        <p:nvGrpSpPr>
          <p:cNvPr id="18" name="组合 17">
            <a:extLst>
              <a:ext uri="{FF2B5EF4-FFF2-40B4-BE49-F238E27FC236}">
                <a16:creationId xmlns:a16="http://schemas.microsoft.com/office/drawing/2014/main" id="{9118385F-DBA4-52BF-7378-2EED87DDDB2D}"/>
              </a:ext>
            </a:extLst>
          </p:cNvPr>
          <p:cNvGrpSpPr/>
          <p:nvPr/>
        </p:nvGrpSpPr>
        <p:grpSpPr>
          <a:xfrm>
            <a:off x="460744" y="-270000"/>
            <a:ext cx="3189024" cy="1342580"/>
            <a:chOff x="460744" y="-270000"/>
            <a:chExt cx="3189024" cy="1342580"/>
          </a:xfrm>
        </p:grpSpPr>
        <p:sp>
          <p:nvSpPr>
            <p:cNvPr id="20" name="矩形 19">
              <a:extLst>
                <a:ext uri="{FF2B5EF4-FFF2-40B4-BE49-F238E27FC236}">
                  <a16:creationId xmlns:a16="http://schemas.microsoft.com/office/drawing/2014/main" id="{1BB50BAA-9C36-FE62-82B5-54DA46230E07}"/>
                </a:ext>
              </a:extLst>
            </p:cNvPr>
            <p:cNvSpPr>
              <a:spLocks/>
            </p:cNvSpPr>
            <p:nvPr/>
          </p:nvSpPr>
          <p:spPr>
            <a:xfrm>
              <a:off x="540000" y="-270000"/>
              <a:ext cx="540000" cy="1080000"/>
            </a:xfrm>
            <a:prstGeom prst="rect">
              <a:avLst/>
            </a:prstGeom>
            <a:gradFill>
              <a:gsLst>
                <a:gs pos="0">
                  <a:schemeClr val="bg1">
                    <a:alpha val="80000"/>
                  </a:schemeClr>
                </a:gs>
                <a:gs pos="100000">
                  <a:schemeClr val="accent4">
                    <a:lumMod val="20000"/>
                    <a:lumOff val="80000"/>
                    <a:alpha val="50000"/>
                  </a:schemeClr>
                </a:gs>
              </a:gsLst>
              <a:lin ang="0" scaled="0"/>
            </a:gra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1" name="文本框 20">
              <a:extLst>
                <a:ext uri="{FF2B5EF4-FFF2-40B4-BE49-F238E27FC236}">
                  <a16:creationId xmlns:a16="http://schemas.microsoft.com/office/drawing/2014/main" id="{30AAF604-0B11-8D37-9D1E-DCA97F8F3425}"/>
                </a:ext>
              </a:extLst>
            </p:cNvPr>
            <p:cNvSpPr txBox="1"/>
            <p:nvPr/>
          </p:nvSpPr>
          <p:spPr>
            <a:xfrm>
              <a:off x="1002890" y="317677"/>
              <a:ext cx="2646878" cy="584775"/>
            </a:xfrm>
            <a:prstGeom prst="rect">
              <a:avLst/>
            </a:prstGeom>
            <a:noFill/>
          </p:spPr>
          <p:txBody>
            <a:bodyPr wrap="none" rtlCol="0">
              <a:spAutoFit/>
            </a:bodyPr>
            <a:lstStyle/>
            <a:p>
              <a:r>
                <a:rPr lang="zh-CN" altLang="en-US" sz="3200" dirty="0">
                  <a:solidFill>
                    <a:schemeClr val="bg1"/>
                  </a:solidFill>
                  <a:latin typeface="思源黑体 CN Heavy" panose="020B0A00000000000000" pitchFamily="34" charset="-122"/>
                  <a:ea typeface="思源黑体 CN Heavy" panose="020B0A00000000000000" pitchFamily="34" charset="-122"/>
                </a:rPr>
                <a:t>在此输入标题</a:t>
              </a:r>
            </a:p>
          </p:txBody>
        </p:sp>
        <p:sp>
          <p:nvSpPr>
            <p:cNvPr id="22" name="文本框 21">
              <a:extLst>
                <a:ext uri="{FF2B5EF4-FFF2-40B4-BE49-F238E27FC236}">
                  <a16:creationId xmlns:a16="http://schemas.microsoft.com/office/drawing/2014/main" id="{06A5264E-A734-6497-18C1-8CF82CF81797}"/>
                </a:ext>
              </a:extLst>
            </p:cNvPr>
            <p:cNvSpPr txBox="1"/>
            <p:nvPr/>
          </p:nvSpPr>
          <p:spPr>
            <a:xfrm>
              <a:off x="460744" y="795581"/>
              <a:ext cx="2367280" cy="276999"/>
            </a:xfrm>
            <a:prstGeom prst="rect">
              <a:avLst/>
            </a:prstGeom>
            <a:noFill/>
          </p:spPr>
          <p:txBody>
            <a:bodyPr wrap="square" rtlCol="0">
              <a:spAutoFit/>
            </a:bodyPr>
            <a:lstStyle/>
            <a:p>
              <a:r>
                <a:rPr lang="en-US" altLang="zh-CN" sz="1200" dirty="0">
                  <a:solidFill>
                    <a:schemeClr val="bg1"/>
                  </a:solidFill>
                  <a:latin typeface="思源黑体 CN Regular" panose="020B0500000000000000" pitchFamily="34" charset="-122"/>
                  <a:ea typeface="思源黑体 CN Regular" panose="020B0500000000000000" pitchFamily="34" charset="-122"/>
                </a:rPr>
                <a:t>Your Title Here Your Title Here</a:t>
              </a:r>
              <a:endParaRPr lang="zh-CN" altLang="en-US" sz="1200" dirty="0">
                <a:solidFill>
                  <a:schemeClr val="bg1"/>
                </a:solidFill>
                <a:latin typeface="思源黑体 CN Regular" panose="020B0500000000000000" pitchFamily="34" charset="-122"/>
                <a:ea typeface="思源黑体 CN Regular" panose="020B0500000000000000" pitchFamily="34" charset="-122"/>
              </a:endParaRPr>
            </a:p>
          </p:txBody>
        </p:sp>
      </p:grpSp>
      <p:sp>
        <p:nvSpPr>
          <p:cNvPr id="23" name="文本框 22">
            <a:extLst>
              <a:ext uri="{FF2B5EF4-FFF2-40B4-BE49-F238E27FC236}">
                <a16:creationId xmlns:a16="http://schemas.microsoft.com/office/drawing/2014/main" id="{6C551084-B218-6572-3E17-3C334209B706}"/>
              </a:ext>
            </a:extLst>
          </p:cNvPr>
          <p:cNvSpPr txBox="1"/>
          <p:nvPr/>
        </p:nvSpPr>
        <p:spPr>
          <a:xfrm>
            <a:off x="539999" y="2388607"/>
            <a:ext cx="4596079" cy="2956835"/>
          </a:xfrm>
          <a:prstGeom prst="rect">
            <a:avLst/>
          </a:prstGeom>
          <a:noFill/>
        </p:spPr>
        <p:txBody>
          <a:bodyPr wrap="square" rtlCol="0">
            <a:spAutoFit/>
          </a:bodyPr>
          <a:lstStyle/>
          <a:p>
            <a:pPr algn="just">
              <a:lnSpc>
                <a:spcPct val="150000"/>
              </a:lnSpc>
            </a:pPr>
            <a:r>
              <a:rPr lang="en-US" altLang="zh-CN" dirty="0">
                <a:solidFill>
                  <a:schemeClr val="bg1"/>
                </a:solidFill>
                <a:latin typeface="思源黑体 CN Regular" panose="020B0500000000000000" pitchFamily="34" charset="-122"/>
                <a:ea typeface="思源黑体 CN Regular" panose="020B0500000000000000" pitchFamily="34" charset="-122"/>
              </a:rPr>
              <a:t>1924</a:t>
            </a:r>
            <a:r>
              <a:rPr lang="zh-CN" altLang="en-US" dirty="0">
                <a:solidFill>
                  <a:schemeClr val="bg1"/>
                </a:solidFill>
                <a:latin typeface="思源黑体 CN Regular" panose="020B0500000000000000" pitchFamily="34" charset="-122"/>
                <a:ea typeface="思源黑体 CN Regular" panose="020B0500000000000000" pitchFamily="34" charset="-122"/>
              </a:rPr>
              <a:t>年，孙中山先生亲手将广州地区实行近代高等教育模式的多所学校整合创立国立广东大学。今日的中山大学，是一所综合性大学，正在向世界一流大学迈进，努力成为全球学术重镇。作为中国教育部直属高校，通过部省共建，中山大学已经成为一所国内一流、国际知名的现代综合性大学。</a:t>
            </a:r>
          </a:p>
        </p:txBody>
      </p:sp>
      <p:sp>
        <p:nvSpPr>
          <p:cNvPr id="24" name="矩形 23">
            <a:extLst>
              <a:ext uri="{FF2B5EF4-FFF2-40B4-BE49-F238E27FC236}">
                <a16:creationId xmlns:a16="http://schemas.microsoft.com/office/drawing/2014/main" id="{1CC81597-5A2D-BEC2-426B-7CBABD4EDA4F}"/>
              </a:ext>
            </a:extLst>
          </p:cNvPr>
          <p:cNvSpPr/>
          <p:nvPr/>
        </p:nvSpPr>
        <p:spPr>
          <a:xfrm>
            <a:off x="653245" y="1927166"/>
            <a:ext cx="1620000" cy="10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Tree>
    <p:extLst>
      <p:ext uri="{BB962C8B-B14F-4D97-AF65-F5344CB8AC3E}">
        <p14:creationId xmlns:p14="http://schemas.microsoft.com/office/powerpoint/2010/main" val="29127401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任意多边形: 形状 8">
            <a:extLst>
              <a:ext uri="{FF2B5EF4-FFF2-40B4-BE49-F238E27FC236}">
                <a16:creationId xmlns:a16="http://schemas.microsoft.com/office/drawing/2014/main" id="{80C435F1-E22C-517B-6FA5-1DEC79BAE8E2}"/>
              </a:ext>
            </a:extLst>
          </p:cNvPr>
          <p:cNvSpPr>
            <a:spLocks noGrp="1" noRot="1" noMove="1" noResize="1" noEditPoints="1" noAdjustHandles="1" noChangeArrowheads="1" noChangeShapeType="1"/>
          </p:cNvSpPr>
          <p:nvPr/>
        </p:nvSpPr>
        <p:spPr>
          <a:xfrm>
            <a:off x="-3340554" y="5907296"/>
            <a:ext cx="18873107" cy="1901408"/>
          </a:xfrm>
          <a:custGeom>
            <a:avLst/>
            <a:gdLst>
              <a:gd name="connsiteX0" fmla="*/ 10428513 w 20857027"/>
              <a:gd name="connsiteY0" fmla="*/ 0 h 3381625"/>
              <a:gd name="connsiteX1" fmla="*/ 20463076 w 20857027"/>
              <a:gd name="connsiteY1" fmla="*/ 3089003 h 3381625"/>
              <a:gd name="connsiteX2" fmla="*/ 20857027 w 20857027"/>
              <a:gd name="connsiteY2" fmla="*/ 3381625 h 3381625"/>
              <a:gd name="connsiteX3" fmla="*/ 0 w 20857027"/>
              <a:gd name="connsiteY3" fmla="*/ 3381625 h 3381625"/>
              <a:gd name="connsiteX4" fmla="*/ 393950 w 20857027"/>
              <a:gd name="connsiteY4" fmla="*/ 3089003 h 3381625"/>
              <a:gd name="connsiteX5" fmla="*/ 10428513 w 20857027"/>
              <a:gd name="connsiteY5" fmla="*/ 0 h 3381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857027" h="3381625">
                <a:moveTo>
                  <a:pt x="10428513" y="0"/>
                </a:moveTo>
                <a:cubicBezTo>
                  <a:pt x="14240216" y="0"/>
                  <a:pt x="17736172" y="1159238"/>
                  <a:pt x="20463076" y="3089003"/>
                </a:cubicBezTo>
                <a:lnTo>
                  <a:pt x="20857027" y="3381625"/>
                </a:lnTo>
                <a:lnTo>
                  <a:pt x="0" y="3381625"/>
                </a:lnTo>
                <a:lnTo>
                  <a:pt x="393950" y="3089003"/>
                </a:lnTo>
                <a:cubicBezTo>
                  <a:pt x="3120854" y="1159238"/>
                  <a:pt x="6616810" y="0"/>
                  <a:pt x="10428513" y="0"/>
                </a:cubicBezTo>
                <a:close/>
              </a:path>
            </a:pathLst>
          </a:custGeom>
          <a:solidFill>
            <a:schemeClr val="accent4">
              <a:lumMod val="40000"/>
              <a:lumOff val="60000"/>
            </a:schemeClr>
          </a:solidFill>
          <a:ln>
            <a:noFill/>
          </a:ln>
          <a:effectLst>
            <a:glow rad="635000">
              <a:schemeClr val="accent4">
                <a:lumMod val="20000"/>
                <a:lumOff val="80000"/>
                <a:alpha val="50000"/>
              </a:schemeClr>
            </a:glow>
            <a:softEdge rad="63500"/>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pic>
        <p:nvPicPr>
          <p:cNvPr id="5" name="图片 4" descr="图片包含 形状&#10;&#10;描述已自动生成">
            <a:extLst>
              <a:ext uri="{FF2B5EF4-FFF2-40B4-BE49-F238E27FC236}">
                <a16:creationId xmlns:a16="http://schemas.microsoft.com/office/drawing/2014/main" id="{7ACDFC6F-B71A-22A2-9D35-1974C016809D}"/>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a:ext>
            </a:extLst>
          </a:blip>
          <a:stretch>
            <a:fillRect/>
          </a:stretch>
        </p:blipFill>
        <p:spPr>
          <a:xfrm>
            <a:off x="0" y="4956592"/>
            <a:ext cx="12192000" cy="1901408"/>
          </a:xfrm>
          <a:prstGeom prst="rect">
            <a:avLst/>
          </a:prstGeom>
        </p:spPr>
      </p:pic>
      <p:grpSp>
        <p:nvGrpSpPr>
          <p:cNvPr id="7" name="组合 6">
            <a:extLst>
              <a:ext uri="{FF2B5EF4-FFF2-40B4-BE49-F238E27FC236}">
                <a16:creationId xmlns:a16="http://schemas.microsoft.com/office/drawing/2014/main" id="{020EE537-14E0-C7D9-8276-008F42949BB0}"/>
              </a:ext>
            </a:extLst>
          </p:cNvPr>
          <p:cNvGrpSpPr/>
          <p:nvPr/>
        </p:nvGrpSpPr>
        <p:grpSpPr>
          <a:xfrm>
            <a:off x="4157004" y="2419211"/>
            <a:ext cx="3877985" cy="1587716"/>
            <a:chOff x="4157006" y="2054307"/>
            <a:chExt cx="3877985" cy="1587716"/>
          </a:xfrm>
        </p:grpSpPr>
        <p:sp>
          <p:nvSpPr>
            <p:cNvPr id="3" name="文本框 2">
              <a:extLst>
                <a:ext uri="{FF2B5EF4-FFF2-40B4-BE49-F238E27FC236}">
                  <a16:creationId xmlns:a16="http://schemas.microsoft.com/office/drawing/2014/main" id="{DDCE08EA-9603-90F3-F368-C95BB73A57E6}"/>
                </a:ext>
              </a:extLst>
            </p:cNvPr>
            <p:cNvSpPr txBox="1"/>
            <p:nvPr/>
          </p:nvSpPr>
          <p:spPr>
            <a:xfrm>
              <a:off x="4157006" y="2054307"/>
              <a:ext cx="3877985" cy="1200329"/>
            </a:xfrm>
            <a:prstGeom prst="rect">
              <a:avLst/>
            </a:prstGeom>
            <a:noFill/>
            <a:effectLst/>
          </p:spPr>
          <p:txBody>
            <a:bodyPr wrap="none" rtlCol="0">
              <a:spAutoFit/>
            </a:bodyPr>
            <a:lstStyle/>
            <a:p>
              <a:pPr algn="ctr"/>
              <a:r>
                <a:rPr lang="zh-CN" altLang="en-US" sz="7200" dirty="0">
                  <a:solidFill>
                    <a:srgbClr val="FA8C2B"/>
                  </a:solidFill>
                  <a:latin typeface="思源黑体 CN Heavy" panose="020B0A00000000000000" pitchFamily="34" charset="-122"/>
                  <a:ea typeface="思源黑体 CN Heavy" panose="020B0A00000000000000" pitchFamily="34" charset="-122"/>
                </a:rPr>
                <a:t>谢谢观看</a:t>
              </a:r>
            </a:p>
          </p:txBody>
        </p:sp>
        <p:sp>
          <p:nvSpPr>
            <p:cNvPr id="6" name="文本框 5">
              <a:extLst>
                <a:ext uri="{FF2B5EF4-FFF2-40B4-BE49-F238E27FC236}">
                  <a16:creationId xmlns:a16="http://schemas.microsoft.com/office/drawing/2014/main" id="{E58CB0BF-EDE6-9744-AF5A-F040E2E8E3CD}"/>
                </a:ext>
              </a:extLst>
            </p:cNvPr>
            <p:cNvSpPr txBox="1"/>
            <p:nvPr/>
          </p:nvSpPr>
          <p:spPr>
            <a:xfrm>
              <a:off x="4319813" y="3180358"/>
              <a:ext cx="3552383" cy="461665"/>
            </a:xfrm>
            <a:prstGeom prst="rect">
              <a:avLst/>
            </a:prstGeom>
            <a:noFill/>
            <a:effectLst/>
          </p:spPr>
          <p:txBody>
            <a:bodyPr wrap="none" rtlCol="0">
              <a:spAutoFit/>
            </a:bodyPr>
            <a:lstStyle/>
            <a:p>
              <a:pPr algn="ctr"/>
              <a:r>
                <a:rPr lang="en-US" altLang="zh-CN" sz="2400" dirty="0">
                  <a:solidFill>
                    <a:srgbClr val="FA8C2B"/>
                  </a:solidFill>
                  <a:latin typeface="思源黑体 CN Heavy" panose="020B0A00000000000000" pitchFamily="34" charset="-122"/>
                  <a:ea typeface="思源黑体 CN Heavy" panose="020B0A00000000000000" pitchFamily="34" charset="-122"/>
                </a:rPr>
                <a:t>SHUAN Q VERY MUCH</a:t>
              </a:r>
              <a:endParaRPr lang="zh-CN" altLang="en-US" sz="2400" dirty="0">
                <a:solidFill>
                  <a:srgbClr val="FA8C2B"/>
                </a:solidFill>
                <a:latin typeface="思源黑体 CN Heavy" panose="020B0A00000000000000" pitchFamily="34" charset="-122"/>
                <a:ea typeface="思源黑体 CN Heavy" panose="020B0A00000000000000" pitchFamily="34" charset="-122"/>
              </a:endParaRPr>
            </a:p>
          </p:txBody>
        </p:sp>
      </p:grpSp>
      <p:pic>
        <p:nvPicPr>
          <p:cNvPr id="8" name="图形 7">
            <a:extLst>
              <a:ext uri="{FF2B5EF4-FFF2-40B4-BE49-F238E27FC236}">
                <a16:creationId xmlns:a16="http://schemas.microsoft.com/office/drawing/2014/main" id="{4B08EC76-1DAE-7E8F-E1BF-BDDE2FEBC433}"/>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916964" y="360000"/>
            <a:ext cx="2358068" cy="678630"/>
          </a:xfrm>
          <a:prstGeom prst="rect">
            <a:avLst/>
          </a:prstGeom>
        </p:spPr>
      </p:pic>
    </p:spTree>
    <p:extLst>
      <p:ext uri="{BB962C8B-B14F-4D97-AF65-F5344CB8AC3E}">
        <p14:creationId xmlns:p14="http://schemas.microsoft.com/office/powerpoint/2010/main" val="17177186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形 18">
            <a:extLst>
              <a:ext uri="{FF2B5EF4-FFF2-40B4-BE49-F238E27FC236}">
                <a16:creationId xmlns:a16="http://schemas.microsoft.com/office/drawing/2014/main" id="{68F81AB2-9E94-6D68-B307-8552A322BCEC}"/>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032000" y="355599"/>
            <a:ext cx="1620000" cy="466221"/>
          </a:xfrm>
          <a:prstGeom prst="rect">
            <a:avLst/>
          </a:prstGeom>
        </p:spPr>
      </p:pic>
      <p:sp>
        <p:nvSpPr>
          <p:cNvPr id="2" name="文本框 1">
            <a:extLst>
              <a:ext uri="{FF2B5EF4-FFF2-40B4-BE49-F238E27FC236}">
                <a16:creationId xmlns:a16="http://schemas.microsoft.com/office/drawing/2014/main" id="{550C9C15-44EF-B8DE-CDF4-EF0FE8546CCA}"/>
              </a:ext>
            </a:extLst>
          </p:cNvPr>
          <p:cNvSpPr txBox="1"/>
          <p:nvPr/>
        </p:nvSpPr>
        <p:spPr>
          <a:xfrm>
            <a:off x="441596" y="279396"/>
            <a:ext cx="1826141" cy="584775"/>
          </a:xfrm>
          <a:prstGeom prst="rect">
            <a:avLst/>
          </a:prstGeom>
          <a:noFill/>
        </p:spPr>
        <p:txBody>
          <a:bodyPr wrap="none" rtlCol="0">
            <a:spAutoFit/>
          </a:bodyPr>
          <a:lstStyle/>
          <a:p>
            <a:r>
              <a:rPr lang="zh-CN" altLang="en-US" sz="3200" dirty="0">
                <a:solidFill>
                  <a:schemeClr val="tx1">
                    <a:lumMod val="75000"/>
                    <a:lumOff val="25000"/>
                  </a:schemeClr>
                </a:solidFill>
                <a:latin typeface="思源黑体 CN Heavy" panose="020B0A00000000000000" pitchFamily="34" charset="-122"/>
                <a:ea typeface="思源黑体 CN Heavy" panose="020B0A00000000000000" pitchFamily="34" charset="-122"/>
              </a:rPr>
              <a:t>模板说明</a:t>
            </a:r>
            <a:endParaRPr lang="en-US" altLang="zh-CN" sz="3200" dirty="0">
              <a:solidFill>
                <a:schemeClr val="tx1">
                  <a:lumMod val="75000"/>
                  <a:lumOff val="25000"/>
                </a:schemeClr>
              </a:solidFill>
              <a:latin typeface="思源黑体 CN Heavy" panose="020B0A00000000000000" pitchFamily="34" charset="-122"/>
              <a:ea typeface="思源黑体 CN Heavy" panose="020B0A00000000000000" pitchFamily="34" charset="-122"/>
            </a:endParaRPr>
          </a:p>
        </p:txBody>
      </p:sp>
      <p:sp>
        <p:nvSpPr>
          <p:cNvPr id="5" name="文本框 4">
            <a:extLst>
              <a:ext uri="{FF2B5EF4-FFF2-40B4-BE49-F238E27FC236}">
                <a16:creationId xmlns:a16="http://schemas.microsoft.com/office/drawing/2014/main" id="{523EE62E-7C7B-79C2-1F11-982E1E702871}"/>
              </a:ext>
            </a:extLst>
          </p:cNvPr>
          <p:cNvSpPr txBox="1"/>
          <p:nvPr/>
        </p:nvSpPr>
        <p:spPr>
          <a:xfrm>
            <a:off x="433128" y="1236133"/>
            <a:ext cx="11218872" cy="5355312"/>
          </a:xfrm>
          <a:prstGeom prst="rect">
            <a:avLst/>
          </a:prstGeom>
          <a:noFill/>
        </p:spPr>
        <p:txBody>
          <a:bodyPr wrap="square" numCol="2" rtlCol="0">
            <a:spAutoFit/>
          </a:bodyPr>
          <a:lstStyle/>
          <a:p>
            <a:r>
              <a:rPr lang="zh-CN" altLang="en-US" dirty="0">
                <a:solidFill>
                  <a:schemeClr val="tx1">
                    <a:lumMod val="75000"/>
                    <a:lumOff val="25000"/>
                  </a:schemeClr>
                </a:solidFill>
                <a:latin typeface="思源黑体 CN Regular" panose="020B0500000000000000" pitchFamily="34" charset="-122"/>
                <a:ea typeface="思源黑体 CN Regular" panose="020B0500000000000000" pitchFamily="34" charset="-122"/>
              </a:rPr>
              <a:t>中山大学幻灯片模板</a:t>
            </a:r>
            <a:r>
              <a:rPr lang="en-US" altLang="zh-CN" dirty="0">
                <a:solidFill>
                  <a:schemeClr val="tx1">
                    <a:lumMod val="75000"/>
                    <a:lumOff val="25000"/>
                  </a:schemeClr>
                </a:solidFill>
                <a:latin typeface="思源黑体 CN Regular" panose="020B0500000000000000" pitchFamily="34" charset="-122"/>
                <a:ea typeface="思源黑体 CN Regular" panose="020B0500000000000000" pitchFamily="34" charset="-122"/>
              </a:rPr>
              <a:t>-</a:t>
            </a:r>
            <a:r>
              <a:rPr lang="zh-CN" altLang="en-US" dirty="0">
                <a:solidFill>
                  <a:schemeClr val="tx1">
                    <a:lumMod val="75000"/>
                    <a:lumOff val="25000"/>
                  </a:schemeClr>
                </a:solidFill>
                <a:latin typeface="思源黑体 CN Regular" panose="020B0500000000000000" pitchFamily="34" charset="-122"/>
                <a:ea typeface="思源黑体 CN Regular" panose="020B0500000000000000" pitchFamily="34" charset="-122"/>
              </a:rPr>
              <a:t>橙</a:t>
            </a:r>
            <a:endParaRPr lang="en-US" altLang="zh-CN" dirty="0">
              <a:solidFill>
                <a:schemeClr val="tx1">
                  <a:lumMod val="75000"/>
                  <a:lumOff val="25000"/>
                </a:schemeClr>
              </a:solidFill>
              <a:latin typeface="思源黑体 CN Regular" panose="020B0500000000000000" pitchFamily="34" charset="-122"/>
              <a:ea typeface="思源黑体 CN Regular" panose="020B0500000000000000" pitchFamily="34" charset="-122"/>
            </a:endParaRPr>
          </a:p>
          <a:p>
            <a:endParaRPr lang="en-US" altLang="zh-CN" dirty="0">
              <a:solidFill>
                <a:schemeClr val="tx1">
                  <a:lumMod val="75000"/>
                  <a:lumOff val="25000"/>
                </a:schemeClr>
              </a:solidFill>
              <a:latin typeface="思源黑体 CN Regular" panose="020B0500000000000000" pitchFamily="34" charset="-122"/>
              <a:ea typeface="思源黑体 CN Regular" panose="020B0500000000000000" pitchFamily="34" charset="-122"/>
            </a:endParaRPr>
          </a:p>
          <a:p>
            <a:r>
              <a:rPr lang="zh-CN" altLang="en-US" dirty="0">
                <a:solidFill>
                  <a:schemeClr val="tx1">
                    <a:lumMod val="75000"/>
                    <a:lumOff val="25000"/>
                  </a:schemeClr>
                </a:solidFill>
                <a:latin typeface="思源黑体 CN Regular" panose="020B0500000000000000" pitchFamily="34" charset="-122"/>
                <a:ea typeface="思源黑体 CN Regular" panose="020B0500000000000000" pitchFamily="34" charset="-122"/>
              </a:rPr>
              <a:t>页边距：</a:t>
            </a:r>
            <a:endParaRPr lang="en-US" altLang="zh-CN" dirty="0">
              <a:solidFill>
                <a:schemeClr val="tx1">
                  <a:lumMod val="75000"/>
                  <a:lumOff val="25000"/>
                </a:schemeClr>
              </a:solidFill>
              <a:latin typeface="思源黑体 CN Regular" panose="020B0500000000000000" pitchFamily="34" charset="-122"/>
              <a:ea typeface="思源黑体 CN Regular" panose="020B0500000000000000" pitchFamily="34" charset="-122"/>
            </a:endParaRPr>
          </a:p>
          <a:p>
            <a:r>
              <a:rPr lang="zh-CN" altLang="en-US" dirty="0">
                <a:solidFill>
                  <a:schemeClr val="tx1">
                    <a:lumMod val="75000"/>
                    <a:lumOff val="25000"/>
                  </a:schemeClr>
                </a:solidFill>
                <a:latin typeface="思源黑体 CN Regular" panose="020B0500000000000000" pitchFamily="34" charset="-122"/>
                <a:ea typeface="思源黑体 CN Regular" panose="020B0500000000000000" pitchFamily="34" charset="-122"/>
              </a:rPr>
              <a:t>上下：</a:t>
            </a:r>
            <a:r>
              <a:rPr lang="en-US" altLang="zh-CN" dirty="0">
                <a:solidFill>
                  <a:schemeClr val="tx1">
                    <a:lumMod val="75000"/>
                    <a:lumOff val="25000"/>
                  </a:schemeClr>
                </a:solidFill>
                <a:latin typeface="思源黑体 CN Regular" panose="020B0500000000000000" pitchFamily="34" charset="-122"/>
                <a:ea typeface="思源黑体 CN Regular" panose="020B0500000000000000" pitchFamily="34" charset="-122"/>
              </a:rPr>
              <a:t>10mm</a:t>
            </a:r>
          </a:p>
          <a:p>
            <a:r>
              <a:rPr lang="zh-CN" altLang="en-US" dirty="0">
                <a:solidFill>
                  <a:schemeClr val="tx1">
                    <a:lumMod val="75000"/>
                    <a:lumOff val="25000"/>
                  </a:schemeClr>
                </a:solidFill>
                <a:latin typeface="思源黑体 CN Regular" panose="020B0500000000000000" pitchFamily="34" charset="-122"/>
                <a:ea typeface="思源黑体 CN Regular" panose="020B0500000000000000" pitchFamily="34" charset="-122"/>
              </a:rPr>
              <a:t>左右：</a:t>
            </a:r>
            <a:r>
              <a:rPr lang="en-US" altLang="zh-CN" dirty="0">
                <a:solidFill>
                  <a:schemeClr val="tx1">
                    <a:lumMod val="75000"/>
                    <a:lumOff val="25000"/>
                  </a:schemeClr>
                </a:solidFill>
                <a:latin typeface="思源黑体 CN Regular" panose="020B0500000000000000" pitchFamily="34" charset="-122"/>
                <a:ea typeface="思源黑体 CN Regular" panose="020B0500000000000000" pitchFamily="34" charset="-122"/>
              </a:rPr>
              <a:t>15mm</a:t>
            </a:r>
          </a:p>
          <a:p>
            <a:r>
              <a:rPr lang="zh-CN" altLang="en-US" dirty="0">
                <a:solidFill>
                  <a:schemeClr val="tx1">
                    <a:lumMod val="75000"/>
                    <a:lumOff val="25000"/>
                  </a:schemeClr>
                </a:solidFill>
                <a:latin typeface="思源黑体 CN Regular" panose="020B0500000000000000" pitchFamily="34" charset="-122"/>
                <a:ea typeface="思源黑体 CN Regular" panose="020B0500000000000000" pitchFamily="34" charset="-122"/>
              </a:rPr>
              <a:t>可利用矩形框定位，使内容排列整齐。</a:t>
            </a:r>
            <a:endParaRPr lang="en-US" altLang="zh-CN" dirty="0">
              <a:solidFill>
                <a:schemeClr val="tx1">
                  <a:lumMod val="75000"/>
                  <a:lumOff val="25000"/>
                </a:schemeClr>
              </a:solidFill>
              <a:latin typeface="思源黑体 CN Regular" panose="020B0500000000000000" pitchFamily="34" charset="-122"/>
              <a:ea typeface="思源黑体 CN Regular" panose="020B0500000000000000" pitchFamily="34" charset="-122"/>
            </a:endParaRPr>
          </a:p>
          <a:p>
            <a:endParaRPr lang="en-US" altLang="zh-CN" dirty="0">
              <a:solidFill>
                <a:schemeClr val="tx1">
                  <a:lumMod val="75000"/>
                  <a:lumOff val="25000"/>
                </a:schemeClr>
              </a:solidFill>
              <a:latin typeface="思源黑体 CN Regular" panose="020B0500000000000000" pitchFamily="34" charset="-122"/>
              <a:ea typeface="思源黑体 CN Regular" panose="020B0500000000000000" pitchFamily="34" charset="-122"/>
            </a:endParaRPr>
          </a:p>
          <a:p>
            <a:r>
              <a:rPr lang="zh-CN" altLang="en-US" dirty="0">
                <a:solidFill>
                  <a:schemeClr val="tx1">
                    <a:lumMod val="75000"/>
                    <a:lumOff val="25000"/>
                  </a:schemeClr>
                </a:solidFill>
                <a:latin typeface="思源黑体 CN Regular" panose="020B0500000000000000" pitchFamily="34" charset="-122"/>
                <a:ea typeface="思源黑体 CN Regular" panose="020B0500000000000000" pitchFamily="34" charset="-122"/>
              </a:rPr>
              <a:t>内嵌字体：</a:t>
            </a:r>
            <a:endParaRPr lang="en-US" altLang="zh-CN" dirty="0">
              <a:solidFill>
                <a:schemeClr val="tx1">
                  <a:lumMod val="75000"/>
                  <a:lumOff val="25000"/>
                </a:schemeClr>
              </a:solidFill>
              <a:latin typeface="思源黑体 CN Regular" panose="020B0500000000000000" pitchFamily="34" charset="-122"/>
              <a:ea typeface="思源黑体 CN Regular" panose="020B0500000000000000" pitchFamily="34" charset="-122"/>
            </a:endParaRPr>
          </a:p>
          <a:p>
            <a:pPr algn="ctr"/>
            <a:r>
              <a:rPr lang="zh-CN" altLang="en-US" dirty="0">
                <a:solidFill>
                  <a:schemeClr val="tx1">
                    <a:lumMod val="75000"/>
                    <a:lumOff val="25000"/>
                  </a:schemeClr>
                </a:solidFill>
                <a:latin typeface="思源黑体 CN Regular" panose="020B0500000000000000" pitchFamily="34" charset="-122"/>
                <a:ea typeface="思源黑体 CN Regular" panose="020B0500000000000000" pitchFamily="34" charset="-122"/>
              </a:rPr>
              <a:t>思源黑体 </a:t>
            </a:r>
            <a:r>
              <a:rPr lang="en-US" altLang="zh-CN" dirty="0">
                <a:solidFill>
                  <a:schemeClr val="tx1">
                    <a:lumMod val="75000"/>
                    <a:lumOff val="25000"/>
                  </a:schemeClr>
                </a:solidFill>
                <a:latin typeface="思源黑体 CN Regular" panose="020B0500000000000000" pitchFamily="34" charset="-122"/>
                <a:ea typeface="思源黑体 CN Regular" panose="020B0500000000000000" pitchFamily="34" charset="-122"/>
              </a:rPr>
              <a:t>CN Regular</a:t>
            </a:r>
          </a:p>
          <a:p>
            <a:pPr algn="ctr"/>
            <a:r>
              <a:rPr lang="zh-CN" altLang="en-US" dirty="0">
                <a:solidFill>
                  <a:schemeClr val="tx1">
                    <a:lumMod val="75000"/>
                    <a:lumOff val="25000"/>
                  </a:schemeClr>
                </a:solidFill>
                <a:latin typeface="思源黑体 CN Medium" panose="020B0600000000000000" pitchFamily="34" charset="-122"/>
                <a:ea typeface="思源黑体 CN Medium" panose="020B0600000000000000" pitchFamily="34" charset="-122"/>
              </a:rPr>
              <a:t>思源黑体 </a:t>
            </a:r>
            <a:r>
              <a:rPr lang="en-US" altLang="zh-CN" dirty="0">
                <a:solidFill>
                  <a:schemeClr val="tx1">
                    <a:lumMod val="75000"/>
                    <a:lumOff val="25000"/>
                  </a:schemeClr>
                </a:solidFill>
                <a:latin typeface="思源黑体 CN Medium" panose="020B0600000000000000" pitchFamily="34" charset="-122"/>
                <a:ea typeface="思源黑体 CN Medium" panose="020B0600000000000000" pitchFamily="34" charset="-122"/>
              </a:rPr>
              <a:t>CN Medium</a:t>
            </a:r>
            <a:endParaRPr lang="zh-CN" altLang="en-US" dirty="0">
              <a:solidFill>
                <a:schemeClr val="tx1">
                  <a:lumMod val="75000"/>
                  <a:lumOff val="25000"/>
                </a:schemeClr>
              </a:solidFill>
              <a:latin typeface="思源黑体 CN Medium" panose="020B0600000000000000" pitchFamily="34" charset="-122"/>
              <a:ea typeface="思源黑体 CN Medium" panose="020B0600000000000000" pitchFamily="34" charset="-122"/>
            </a:endParaRPr>
          </a:p>
          <a:p>
            <a:pPr algn="ctr"/>
            <a:r>
              <a:rPr lang="zh-CN" altLang="en-US" dirty="0">
                <a:solidFill>
                  <a:schemeClr val="tx1">
                    <a:lumMod val="75000"/>
                    <a:lumOff val="25000"/>
                  </a:schemeClr>
                </a:solidFill>
                <a:latin typeface="思源黑体 CN Heavy" panose="020B0A00000000000000" pitchFamily="34" charset="-122"/>
                <a:ea typeface="思源黑体 CN Heavy" panose="020B0A00000000000000" pitchFamily="34" charset="-122"/>
              </a:rPr>
              <a:t>思源黑体 </a:t>
            </a:r>
            <a:r>
              <a:rPr lang="en-US" altLang="zh-CN" dirty="0">
                <a:solidFill>
                  <a:schemeClr val="tx1">
                    <a:lumMod val="75000"/>
                    <a:lumOff val="25000"/>
                  </a:schemeClr>
                </a:solidFill>
                <a:latin typeface="思源黑体 CN Heavy" panose="020B0A00000000000000" pitchFamily="34" charset="-122"/>
                <a:ea typeface="思源黑体 CN Heavy" panose="020B0A00000000000000" pitchFamily="34" charset="-122"/>
              </a:rPr>
              <a:t>CN Heavy</a:t>
            </a:r>
          </a:p>
          <a:p>
            <a:endParaRPr lang="en-US" altLang="zh-CN" dirty="0">
              <a:solidFill>
                <a:schemeClr val="tx1">
                  <a:lumMod val="75000"/>
                  <a:lumOff val="25000"/>
                </a:schemeClr>
              </a:solidFill>
              <a:latin typeface="思源黑体 CN Regular" panose="020B0500000000000000" pitchFamily="34" charset="-122"/>
              <a:ea typeface="思源黑体 CN Regular" panose="020B0500000000000000" pitchFamily="34" charset="-122"/>
            </a:endParaRPr>
          </a:p>
          <a:p>
            <a:r>
              <a:rPr lang="zh-CN" altLang="en-US" dirty="0">
                <a:solidFill>
                  <a:schemeClr val="tx1">
                    <a:lumMod val="75000"/>
                    <a:lumOff val="25000"/>
                  </a:schemeClr>
                </a:solidFill>
                <a:latin typeface="思源黑体 CN Regular" panose="020B0500000000000000" pitchFamily="34" charset="-122"/>
                <a:ea typeface="思源黑体 CN Regular" panose="020B0500000000000000" pitchFamily="34" charset="-122"/>
              </a:rPr>
              <a:t>思</a:t>
            </a:r>
            <a:r>
              <a:rPr lang="zh-CN" altLang="en-US">
                <a:solidFill>
                  <a:schemeClr val="tx1">
                    <a:lumMod val="75000"/>
                    <a:lumOff val="25000"/>
                  </a:schemeClr>
                </a:solidFill>
                <a:latin typeface="思源黑体 CN Regular" panose="020B0500000000000000" pitchFamily="34" charset="-122"/>
                <a:ea typeface="思源黑体 CN Regular" panose="020B0500000000000000" pitchFamily="34" charset="-122"/>
              </a:rPr>
              <a:t>源黑体系列为</a:t>
            </a:r>
            <a:r>
              <a:rPr lang="zh-CN" altLang="en-US" dirty="0">
                <a:solidFill>
                  <a:schemeClr val="tx1">
                    <a:lumMod val="75000"/>
                    <a:lumOff val="25000"/>
                  </a:schemeClr>
                </a:solidFill>
                <a:latin typeface="思源黑体 CN Regular" panose="020B0500000000000000" pitchFamily="34" charset="-122"/>
                <a:ea typeface="思源黑体 CN Regular" panose="020B0500000000000000" pitchFamily="34" charset="-122"/>
              </a:rPr>
              <a:t>免费的可商用字体，来源于网络。</a:t>
            </a:r>
          </a:p>
          <a:p>
            <a:endParaRPr lang="en-US" altLang="zh-CN" dirty="0">
              <a:solidFill>
                <a:schemeClr val="tx1">
                  <a:lumMod val="75000"/>
                  <a:lumOff val="25000"/>
                </a:schemeClr>
              </a:solidFill>
              <a:latin typeface="思源黑体 CN Regular" panose="020B0500000000000000" pitchFamily="34" charset="-122"/>
              <a:ea typeface="思源黑体 CN Regular" panose="020B0500000000000000" pitchFamily="34" charset="-122"/>
            </a:endParaRPr>
          </a:p>
          <a:p>
            <a:r>
              <a:rPr lang="zh-CN" altLang="en-US" dirty="0">
                <a:solidFill>
                  <a:schemeClr val="tx1">
                    <a:lumMod val="75000"/>
                    <a:lumOff val="25000"/>
                  </a:schemeClr>
                </a:solidFill>
                <a:latin typeface="思源黑体 CN Regular" panose="020B0500000000000000" pitchFamily="34" charset="-122"/>
                <a:ea typeface="思源黑体 CN Regular" panose="020B0500000000000000" pitchFamily="34" charset="-122"/>
              </a:rPr>
              <a:t>图片来源：</a:t>
            </a:r>
            <a:endParaRPr lang="en-US" altLang="zh-CN" dirty="0">
              <a:solidFill>
                <a:schemeClr val="tx1">
                  <a:lumMod val="75000"/>
                  <a:lumOff val="25000"/>
                </a:schemeClr>
              </a:solidFill>
              <a:latin typeface="思源黑体 CN Regular" panose="020B0500000000000000" pitchFamily="34" charset="-122"/>
              <a:ea typeface="思源黑体 CN Regular" panose="020B0500000000000000" pitchFamily="34" charset="-122"/>
            </a:endParaRPr>
          </a:p>
          <a:p>
            <a:r>
              <a:rPr lang="zh-CN" altLang="en-US" dirty="0">
                <a:solidFill>
                  <a:schemeClr val="tx1">
                    <a:lumMod val="75000"/>
                    <a:lumOff val="25000"/>
                  </a:schemeClr>
                </a:solidFill>
                <a:latin typeface="思源黑体 CN Regular" panose="020B0500000000000000" pitchFamily="34" charset="-122"/>
                <a:ea typeface="思源黑体 CN Regular" panose="020B0500000000000000" pitchFamily="34" charset="-122"/>
              </a:rPr>
              <a:t>中山大学党委宣传部</a:t>
            </a:r>
            <a:endParaRPr lang="en-US" altLang="zh-CN" dirty="0">
              <a:solidFill>
                <a:schemeClr val="tx1">
                  <a:lumMod val="75000"/>
                  <a:lumOff val="25000"/>
                </a:schemeClr>
              </a:solidFill>
              <a:latin typeface="思源黑体 CN Regular" panose="020B0500000000000000" pitchFamily="34" charset="-122"/>
              <a:ea typeface="思源黑体 CN Regular" panose="020B0500000000000000" pitchFamily="34" charset="-122"/>
            </a:endParaRPr>
          </a:p>
          <a:p>
            <a:endParaRPr lang="en-US" altLang="zh-CN" dirty="0">
              <a:solidFill>
                <a:schemeClr val="tx1">
                  <a:lumMod val="75000"/>
                  <a:lumOff val="25000"/>
                </a:schemeClr>
              </a:solidFill>
              <a:latin typeface="思源黑体 CN Regular" panose="020B0500000000000000" pitchFamily="34" charset="-122"/>
              <a:ea typeface="思源黑体 CN Regular" panose="020B0500000000000000" pitchFamily="34" charset="-122"/>
            </a:endParaRPr>
          </a:p>
          <a:p>
            <a:r>
              <a:rPr lang="zh-CN" altLang="en-US" dirty="0">
                <a:solidFill>
                  <a:schemeClr val="tx1">
                    <a:lumMod val="75000"/>
                    <a:lumOff val="25000"/>
                  </a:schemeClr>
                </a:solidFill>
                <a:latin typeface="思源黑体 CN Regular" panose="020B0500000000000000" pitchFamily="34" charset="-122"/>
                <a:ea typeface="思源黑体 CN Regular" panose="020B0500000000000000" pitchFamily="34" charset="-122"/>
              </a:rPr>
              <a:t>模板内置所有示例图片、手绘建筑元素版权归中山大学党委宣传部及旗下供稿人所有，不得移作他用。</a:t>
            </a:r>
            <a:endParaRPr lang="en-US" altLang="zh-CN" dirty="0">
              <a:solidFill>
                <a:schemeClr val="tx1">
                  <a:lumMod val="75000"/>
                  <a:lumOff val="25000"/>
                </a:schemeClr>
              </a:solidFill>
              <a:latin typeface="思源黑体 CN Regular" panose="020B0500000000000000" pitchFamily="34" charset="-122"/>
              <a:ea typeface="思源黑体 CN Regular" panose="020B0500000000000000" pitchFamily="34" charset="-122"/>
            </a:endParaRPr>
          </a:p>
          <a:p>
            <a:r>
              <a:rPr lang="zh-CN" altLang="en-US" dirty="0">
                <a:solidFill>
                  <a:schemeClr val="tx1">
                    <a:lumMod val="75000"/>
                    <a:lumOff val="25000"/>
                  </a:schemeClr>
                </a:solidFill>
                <a:latin typeface="思源黑体 CN Regular" panose="020B0500000000000000" pitchFamily="34" charset="-122"/>
                <a:ea typeface="思源黑体 CN Regular" panose="020B0500000000000000" pitchFamily="34" charset="-122"/>
              </a:rPr>
              <a:t>幻灯片模板制作：</a:t>
            </a:r>
            <a:endParaRPr lang="en-US" altLang="zh-CN" dirty="0">
              <a:solidFill>
                <a:schemeClr val="tx1">
                  <a:lumMod val="75000"/>
                  <a:lumOff val="25000"/>
                </a:schemeClr>
              </a:solidFill>
              <a:latin typeface="思源黑体 CN Regular" panose="020B0500000000000000" pitchFamily="34" charset="-122"/>
              <a:ea typeface="思源黑体 CN Regular" panose="020B0500000000000000" pitchFamily="34" charset="-122"/>
            </a:endParaRPr>
          </a:p>
          <a:p>
            <a:r>
              <a:rPr lang="zh-CN" altLang="en-US" dirty="0">
                <a:solidFill>
                  <a:schemeClr val="tx1">
                    <a:lumMod val="75000"/>
                    <a:lumOff val="25000"/>
                  </a:schemeClr>
                </a:solidFill>
                <a:latin typeface="思源黑体 CN Regular" panose="020B0500000000000000" pitchFamily="34" charset="-122"/>
                <a:ea typeface="思源黑体 CN Regular" panose="020B0500000000000000" pitchFamily="34" charset="-122"/>
              </a:rPr>
              <a:t>中山大学党委宣传部</a:t>
            </a:r>
            <a:r>
              <a:rPr lang="en-US" altLang="zh-CN" dirty="0">
                <a:solidFill>
                  <a:schemeClr val="tx1">
                    <a:lumMod val="75000"/>
                    <a:lumOff val="25000"/>
                  </a:schemeClr>
                </a:solidFill>
                <a:latin typeface="思源黑体 CN Heavy" panose="020B0A00000000000000" pitchFamily="34" charset="-122"/>
                <a:ea typeface="思源黑体 CN Heavy" panose="020B0A00000000000000" pitchFamily="34" charset="-122"/>
              </a:rPr>
              <a:t>@</a:t>
            </a:r>
            <a:r>
              <a:rPr lang="zh-CN" altLang="en-US" dirty="0">
                <a:solidFill>
                  <a:schemeClr val="tx1">
                    <a:lumMod val="75000"/>
                    <a:lumOff val="25000"/>
                  </a:schemeClr>
                </a:solidFill>
                <a:latin typeface="思源黑体 CN Heavy" panose="020B0A00000000000000" pitchFamily="34" charset="-122"/>
                <a:ea typeface="思源黑体 CN Heavy" panose="020B0A00000000000000" pitchFamily="34" charset="-122"/>
              </a:rPr>
              <a:t>陈柏辰</a:t>
            </a:r>
            <a:endParaRPr lang="en-US" altLang="zh-CN" dirty="0">
              <a:solidFill>
                <a:schemeClr val="tx1">
                  <a:lumMod val="75000"/>
                  <a:lumOff val="25000"/>
                </a:schemeClr>
              </a:solidFill>
              <a:latin typeface="思源黑体 CN Heavy" panose="020B0A00000000000000" pitchFamily="34" charset="-122"/>
              <a:ea typeface="思源黑体 CN Heavy" panose="020B0A00000000000000" pitchFamily="34" charset="-122"/>
            </a:endParaRPr>
          </a:p>
          <a:p>
            <a:endParaRPr lang="en-US" altLang="zh-CN" dirty="0">
              <a:solidFill>
                <a:srgbClr val="C00000"/>
              </a:solidFill>
              <a:latin typeface="思源黑体 CN Regular" panose="020B0500000000000000" pitchFamily="34" charset="-122"/>
              <a:ea typeface="思源黑体 CN Regular" panose="020B0500000000000000" pitchFamily="34" charset="-122"/>
            </a:endParaRPr>
          </a:p>
          <a:p>
            <a:r>
              <a:rPr lang="zh-CN" altLang="en-US" dirty="0">
                <a:solidFill>
                  <a:srgbClr val="C00000"/>
                </a:solidFill>
                <a:latin typeface="思源黑体 CN Regular" panose="020B0500000000000000" pitchFamily="34" charset="-122"/>
                <a:ea typeface="思源黑体 CN Regular" panose="020B0500000000000000" pitchFamily="34" charset="-122"/>
              </a:rPr>
              <a:t>任何个人、团体、组织不得将此模板及以此模板编辑后的幻灯片作商业用途。</a:t>
            </a:r>
            <a:r>
              <a:rPr lang="zh-CN" altLang="en-US" dirty="0">
                <a:solidFill>
                  <a:schemeClr val="tx1">
                    <a:lumMod val="75000"/>
                    <a:lumOff val="25000"/>
                  </a:schemeClr>
                </a:solidFill>
                <a:latin typeface="思源黑体 CN Regular" panose="020B0500000000000000" pitchFamily="34" charset="-122"/>
                <a:ea typeface="思源黑体 CN Regular" panose="020B0500000000000000" pitchFamily="34" charset="-122"/>
              </a:rPr>
              <a:t>保留一切权利。 </a:t>
            </a:r>
            <a:endParaRPr lang="en-US" altLang="zh-CN" dirty="0">
              <a:solidFill>
                <a:schemeClr val="tx1">
                  <a:lumMod val="75000"/>
                  <a:lumOff val="25000"/>
                </a:schemeClr>
              </a:solidFill>
              <a:latin typeface="思源黑体 CN Regular" panose="020B0500000000000000" pitchFamily="34" charset="-122"/>
              <a:ea typeface="思源黑体 CN Regular" panose="020B0500000000000000" pitchFamily="34" charset="-122"/>
            </a:endParaRPr>
          </a:p>
          <a:p>
            <a:endParaRPr lang="en-US" altLang="zh-CN" dirty="0">
              <a:solidFill>
                <a:schemeClr val="tx1">
                  <a:lumMod val="75000"/>
                  <a:lumOff val="25000"/>
                </a:schemeClr>
              </a:solidFill>
              <a:latin typeface="思源黑体 CN Regular" panose="020B0500000000000000" pitchFamily="34" charset="-122"/>
              <a:ea typeface="思源黑体 CN Regular" panose="020B0500000000000000" pitchFamily="34" charset="-122"/>
            </a:endParaRPr>
          </a:p>
          <a:p>
            <a:r>
              <a:rPr lang="zh-CN" altLang="en-US" dirty="0">
                <a:solidFill>
                  <a:schemeClr val="tx1">
                    <a:lumMod val="75000"/>
                    <a:lumOff val="25000"/>
                  </a:schemeClr>
                </a:solidFill>
                <a:latin typeface="思源黑体 CN Regular" panose="020B0500000000000000" pitchFamily="34" charset="-122"/>
                <a:ea typeface="思源黑体 CN Regular" panose="020B0500000000000000" pitchFamily="34" charset="-122"/>
              </a:rPr>
              <a:t>使用模板时，可选择需要的页面、元素进行编辑，阅读完毕可将本页删除以免影响幻灯片放映。</a:t>
            </a:r>
            <a:endParaRPr lang="en-US" altLang="zh-CN" dirty="0">
              <a:solidFill>
                <a:schemeClr val="tx1">
                  <a:lumMod val="75000"/>
                  <a:lumOff val="25000"/>
                </a:schemeClr>
              </a:solidFill>
              <a:latin typeface="思源黑体 CN Regular" panose="020B0500000000000000" pitchFamily="34" charset="-122"/>
              <a:ea typeface="思源黑体 CN Regular" panose="020B0500000000000000" pitchFamily="34" charset="-122"/>
            </a:endParaRPr>
          </a:p>
          <a:p>
            <a:endParaRPr lang="en-US" altLang="zh-CN" dirty="0">
              <a:solidFill>
                <a:schemeClr val="tx1">
                  <a:lumMod val="75000"/>
                  <a:lumOff val="25000"/>
                </a:schemeClr>
              </a:solidFill>
              <a:latin typeface="思源黑体 CN Regular" panose="020B0500000000000000" pitchFamily="34" charset="-122"/>
              <a:ea typeface="思源黑体 CN Regular" panose="020B0500000000000000" pitchFamily="34" charset="-122"/>
            </a:endParaRPr>
          </a:p>
          <a:p>
            <a:r>
              <a:rPr lang="zh-CN" altLang="en-US" dirty="0">
                <a:solidFill>
                  <a:schemeClr val="tx1">
                    <a:lumMod val="75000"/>
                    <a:lumOff val="25000"/>
                  </a:schemeClr>
                </a:solidFill>
                <a:latin typeface="思源黑体 CN Regular" panose="020B0500000000000000" pitchFamily="34" charset="-122"/>
                <a:ea typeface="思源黑体 CN Regular" panose="020B0500000000000000" pitchFamily="34" charset="-122"/>
              </a:rPr>
              <a:t>欢迎关注“中山大学”微信公众号</a:t>
            </a:r>
            <a:endParaRPr lang="en-US" altLang="zh-CN" dirty="0">
              <a:solidFill>
                <a:schemeClr val="tx1">
                  <a:lumMod val="75000"/>
                  <a:lumOff val="25000"/>
                </a:schemeClr>
              </a:solidFill>
              <a:latin typeface="思源黑体 CN Regular" panose="020B0500000000000000" pitchFamily="34" charset="-122"/>
              <a:ea typeface="思源黑体 CN Regular" panose="020B0500000000000000" pitchFamily="34" charset="-122"/>
            </a:endParaRPr>
          </a:p>
          <a:p>
            <a:endParaRPr lang="en-US" altLang="zh-CN" dirty="0">
              <a:solidFill>
                <a:schemeClr val="tx1">
                  <a:lumMod val="75000"/>
                  <a:lumOff val="25000"/>
                </a:schemeClr>
              </a:solidFill>
              <a:latin typeface="思源黑体 CN Regular" panose="020B0500000000000000" pitchFamily="34" charset="-122"/>
              <a:ea typeface="思源黑体 CN Regular" panose="020B0500000000000000" pitchFamily="34" charset="-122"/>
            </a:endParaRPr>
          </a:p>
          <a:p>
            <a:pPr algn="r"/>
            <a:r>
              <a:rPr lang="en-US" altLang="zh-CN" dirty="0">
                <a:solidFill>
                  <a:schemeClr val="tx1">
                    <a:lumMod val="75000"/>
                    <a:lumOff val="25000"/>
                  </a:schemeClr>
                </a:solidFill>
                <a:latin typeface="思源黑体 CN Heavy" panose="020B0A00000000000000" pitchFamily="34" charset="-122"/>
                <a:ea typeface="思源黑体 CN Heavy" panose="020B0A00000000000000" pitchFamily="34" charset="-122"/>
              </a:rPr>
              <a:t>SYSU2023</a:t>
            </a:r>
            <a:endParaRPr lang="zh-CN" altLang="en-US" dirty="0">
              <a:solidFill>
                <a:schemeClr val="tx1">
                  <a:lumMod val="75000"/>
                  <a:lumOff val="25000"/>
                </a:schemeClr>
              </a:solidFill>
              <a:latin typeface="思源黑体 CN Heavy" panose="020B0A00000000000000" pitchFamily="34" charset="-122"/>
              <a:ea typeface="思源黑体 CN Heavy" panose="020B0A00000000000000" pitchFamily="34" charset="-122"/>
            </a:endParaRPr>
          </a:p>
        </p:txBody>
      </p:sp>
    </p:spTree>
    <p:extLst>
      <p:ext uri="{BB962C8B-B14F-4D97-AF65-F5344CB8AC3E}">
        <p14:creationId xmlns:p14="http://schemas.microsoft.com/office/powerpoint/2010/main" val="38334766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矩形 20">
            <a:extLst>
              <a:ext uri="{FF2B5EF4-FFF2-40B4-BE49-F238E27FC236}">
                <a16:creationId xmlns:a16="http://schemas.microsoft.com/office/drawing/2014/main" id="{6485BFD6-A26F-6D95-9037-82D5ECAAA86A}"/>
              </a:ext>
            </a:extLst>
          </p:cNvPr>
          <p:cNvSpPr/>
          <p:nvPr/>
        </p:nvSpPr>
        <p:spPr>
          <a:xfrm>
            <a:off x="9852000" y="2598308"/>
            <a:ext cx="1800000" cy="225501"/>
          </a:xfrm>
          <a:prstGeom prst="rect">
            <a:avLst/>
          </a:prstGeom>
          <a:solidFill>
            <a:srgbClr val="FA8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a:extLst>
              <a:ext uri="{FF2B5EF4-FFF2-40B4-BE49-F238E27FC236}">
                <a16:creationId xmlns:a16="http://schemas.microsoft.com/office/drawing/2014/main" id="{1A31C0E0-3174-A810-4182-261CE47E99A2}"/>
              </a:ext>
            </a:extLst>
          </p:cNvPr>
          <p:cNvSpPr>
            <a:spLocks noGrp="1" noRot="1" noMove="1" noResize="1" noEditPoints="1" noAdjustHandles="1" noChangeArrowheads="1" noChangeShapeType="1"/>
          </p:cNvSpPr>
          <p:nvPr/>
        </p:nvSpPr>
        <p:spPr>
          <a:xfrm>
            <a:off x="1080000" y="0"/>
            <a:ext cx="4304800" cy="6858000"/>
          </a:xfrm>
          <a:prstGeom prst="rect">
            <a:avLst/>
          </a:prstGeom>
          <a:gradFill>
            <a:gsLst>
              <a:gs pos="0">
                <a:srgbClr val="FA8C2B"/>
              </a:gs>
              <a:gs pos="100000">
                <a:srgbClr val="FBA95F"/>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文本框 5">
            <a:extLst>
              <a:ext uri="{FF2B5EF4-FFF2-40B4-BE49-F238E27FC236}">
                <a16:creationId xmlns:a16="http://schemas.microsoft.com/office/drawing/2014/main" id="{C7893D67-F2ED-8F3D-0E16-D03CD2ECEF78}"/>
              </a:ext>
            </a:extLst>
          </p:cNvPr>
          <p:cNvSpPr txBox="1">
            <a:spLocks noGrp="1" noRot="1" noMove="1" noResize="1" noEditPoints="1" noAdjustHandles="1" noChangeArrowheads="1" noChangeShapeType="1"/>
          </p:cNvSpPr>
          <p:nvPr/>
        </p:nvSpPr>
        <p:spPr>
          <a:xfrm>
            <a:off x="991419" y="6230435"/>
            <a:ext cx="6476295" cy="369332"/>
          </a:xfrm>
          <a:prstGeom prst="rect">
            <a:avLst/>
          </a:prstGeom>
          <a:noFill/>
        </p:spPr>
        <p:txBody>
          <a:bodyPr wrap="square" rtlCol="0">
            <a:spAutoFit/>
          </a:bodyPr>
          <a:lstStyle/>
          <a:p>
            <a:pPr algn="dist"/>
            <a:r>
              <a:rPr lang="en-US" altLang="zh-CN" dirty="0">
                <a:solidFill>
                  <a:schemeClr val="tx1">
                    <a:lumMod val="75000"/>
                    <a:lumOff val="25000"/>
                  </a:schemeClr>
                </a:solidFill>
                <a:latin typeface="思源黑体 CN Heavy" panose="020B0A00000000000000" pitchFamily="34" charset="-122"/>
                <a:ea typeface="思源黑体 CN Heavy" panose="020B0A00000000000000" pitchFamily="34" charset="-122"/>
              </a:rPr>
              <a:t>SUN YAT-SEN UNIVERSITY 2023</a:t>
            </a:r>
            <a:endParaRPr lang="zh-CN" altLang="en-US" dirty="0">
              <a:solidFill>
                <a:schemeClr val="tx1">
                  <a:lumMod val="75000"/>
                  <a:lumOff val="25000"/>
                </a:schemeClr>
              </a:solidFill>
              <a:latin typeface="思源黑体 CN Heavy" panose="020B0A00000000000000" pitchFamily="34" charset="-122"/>
              <a:ea typeface="思源黑体 CN Heavy" panose="020B0A00000000000000" pitchFamily="34" charset="-122"/>
            </a:endParaRPr>
          </a:p>
        </p:txBody>
      </p:sp>
      <p:sp>
        <p:nvSpPr>
          <p:cNvPr id="15" name="文本框 14">
            <a:extLst>
              <a:ext uri="{FF2B5EF4-FFF2-40B4-BE49-F238E27FC236}">
                <a16:creationId xmlns:a16="http://schemas.microsoft.com/office/drawing/2014/main" id="{F4BD9E2C-698F-1725-975B-B493602BF379}"/>
              </a:ext>
            </a:extLst>
          </p:cNvPr>
          <p:cNvSpPr txBox="1">
            <a:spLocks noGrp="1" noRot="1" noMove="1" noResize="1" noEditPoints="1" noAdjustHandles="1" noChangeArrowheads="1" noChangeShapeType="1"/>
          </p:cNvSpPr>
          <p:nvPr/>
        </p:nvSpPr>
        <p:spPr>
          <a:xfrm>
            <a:off x="940617" y="1520574"/>
            <a:ext cx="1685077" cy="1569660"/>
          </a:xfrm>
          <a:prstGeom prst="rect">
            <a:avLst/>
          </a:prstGeom>
          <a:noFill/>
        </p:spPr>
        <p:txBody>
          <a:bodyPr wrap="none" rtlCol="0">
            <a:spAutoFit/>
          </a:bodyPr>
          <a:lstStyle/>
          <a:p>
            <a:r>
              <a:rPr lang="en-US" altLang="zh-CN" sz="9600" dirty="0">
                <a:solidFill>
                  <a:schemeClr val="bg1"/>
                </a:solidFill>
                <a:latin typeface="思源黑体 CN Heavy" panose="020B0A00000000000000" pitchFamily="34" charset="-122"/>
                <a:ea typeface="思源黑体 CN Heavy" panose="020B0A00000000000000" pitchFamily="34" charset="-122"/>
              </a:rPr>
              <a:t>01</a:t>
            </a:r>
            <a:endParaRPr lang="zh-CN" altLang="en-US" sz="9600" dirty="0">
              <a:solidFill>
                <a:schemeClr val="bg1"/>
              </a:solidFill>
              <a:latin typeface="思源黑体 CN Heavy" panose="020B0A00000000000000" pitchFamily="34" charset="-122"/>
              <a:ea typeface="思源黑体 CN Heavy" panose="020B0A00000000000000" pitchFamily="34" charset="-122"/>
            </a:endParaRPr>
          </a:p>
        </p:txBody>
      </p:sp>
      <p:pic>
        <p:nvPicPr>
          <p:cNvPr id="3" name="图片 2" descr="街道上有许多树&#10;&#10;描述已自动生成">
            <a:extLst>
              <a:ext uri="{FF2B5EF4-FFF2-40B4-BE49-F238E27FC236}">
                <a16:creationId xmlns:a16="http://schemas.microsoft.com/office/drawing/2014/main" id="{BD2B82A1-FC9A-E02D-5C74-5724F5724993}"/>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086598" y="2712534"/>
            <a:ext cx="6291673" cy="3539066"/>
          </a:xfrm>
          <a:prstGeom prst="rect">
            <a:avLst/>
          </a:prstGeom>
        </p:spPr>
      </p:pic>
      <p:sp>
        <p:nvSpPr>
          <p:cNvPr id="18" name="文本框 17">
            <a:extLst>
              <a:ext uri="{FF2B5EF4-FFF2-40B4-BE49-F238E27FC236}">
                <a16:creationId xmlns:a16="http://schemas.microsoft.com/office/drawing/2014/main" id="{96070569-1599-7ED1-517A-AF1091664F4A}"/>
              </a:ext>
            </a:extLst>
          </p:cNvPr>
          <p:cNvSpPr txBox="1"/>
          <p:nvPr/>
        </p:nvSpPr>
        <p:spPr>
          <a:xfrm>
            <a:off x="8798181" y="1959406"/>
            <a:ext cx="2954655" cy="923330"/>
          </a:xfrm>
          <a:prstGeom prst="rect">
            <a:avLst/>
          </a:prstGeom>
          <a:noFill/>
        </p:spPr>
        <p:txBody>
          <a:bodyPr wrap="none" rtlCol="0">
            <a:spAutoFit/>
          </a:bodyPr>
          <a:lstStyle/>
          <a:p>
            <a:pPr algn="r"/>
            <a:r>
              <a:rPr lang="zh-CN" altLang="en-US" sz="5400" dirty="0">
                <a:solidFill>
                  <a:schemeClr val="tx1">
                    <a:lumMod val="75000"/>
                    <a:lumOff val="25000"/>
                  </a:schemeClr>
                </a:solidFill>
                <a:latin typeface="思源黑体 CN Heavy" panose="020B0A00000000000000" pitchFamily="34" charset="-122"/>
                <a:ea typeface="思源黑体 CN Heavy" panose="020B0A00000000000000" pitchFamily="34" charset="-122"/>
              </a:rPr>
              <a:t>输入标题</a:t>
            </a:r>
          </a:p>
        </p:txBody>
      </p:sp>
      <p:pic>
        <p:nvPicPr>
          <p:cNvPr id="19" name="图形 18">
            <a:extLst>
              <a:ext uri="{FF2B5EF4-FFF2-40B4-BE49-F238E27FC236}">
                <a16:creationId xmlns:a16="http://schemas.microsoft.com/office/drawing/2014/main" id="{68F81AB2-9E94-6D68-B307-8552A322BCEC}"/>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032000" y="355599"/>
            <a:ext cx="1620000" cy="466221"/>
          </a:xfrm>
          <a:prstGeom prst="rect">
            <a:avLst/>
          </a:prstGeom>
        </p:spPr>
      </p:pic>
      <p:sp>
        <p:nvSpPr>
          <p:cNvPr id="20" name="文本框 19">
            <a:extLst>
              <a:ext uri="{FF2B5EF4-FFF2-40B4-BE49-F238E27FC236}">
                <a16:creationId xmlns:a16="http://schemas.microsoft.com/office/drawing/2014/main" id="{3E5EF0BB-4F1C-5BED-60DA-2D15D9611894}"/>
              </a:ext>
            </a:extLst>
          </p:cNvPr>
          <p:cNvSpPr txBox="1"/>
          <p:nvPr/>
        </p:nvSpPr>
        <p:spPr>
          <a:xfrm>
            <a:off x="7780867" y="3011300"/>
            <a:ext cx="3968181" cy="830997"/>
          </a:xfrm>
          <a:prstGeom prst="rect">
            <a:avLst/>
          </a:prstGeom>
          <a:noFill/>
        </p:spPr>
        <p:txBody>
          <a:bodyPr wrap="square" rtlCol="0">
            <a:spAutoFit/>
          </a:bodyPr>
          <a:lstStyle/>
          <a:p>
            <a:pPr algn="r"/>
            <a:r>
              <a:rPr lang="zh-CN" altLang="en-US" sz="1600" dirty="0">
                <a:solidFill>
                  <a:schemeClr val="tx1">
                    <a:lumMod val="75000"/>
                    <a:lumOff val="25000"/>
                  </a:schemeClr>
                </a:solidFill>
                <a:latin typeface="思源黑体 CN Regular" panose="020B0500000000000000" pitchFamily="34" charset="-122"/>
                <a:ea typeface="思源黑体 CN Regular" panose="020B0500000000000000" pitchFamily="34" charset="-122"/>
              </a:rPr>
              <a:t>输入简短的摘要或辅助性文字</a:t>
            </a:r>
            <a:endParaRPr lang="en-US" altLang="zh-CN" sz="1600" dirty="0">
              <a:solidFill>
                <a:schemeClr val="tx1">
                  <a:lumMod val="75000"/>
                  <a:lumOff val="25000"/>
                </a:schemeClr>
              </a:solidFill>
              <a:latin typeface="思源黑体 CN Regular" panose="020B0500000000000000" pitchFamily="34" charset="-122"/>
              <a:ea typeface="思源黑体 CN Regular" panose="020B0500000000000000" pitchFamily="34" charset="-122"/>
            </a:endParaRPr>
          </a:p>
          <a:p>
            <a:pPr algn="r"/>
            <a:r>
              <a:rPr lang="zh-CN" altLang="en-US" sz="1600" dirty="0">
                <a:solidFill>
                  <a:schemeClr val="tx1">
                    <a:lumMod val="75000"/>
                    <a:lumOff val="25000"/>
                  </a:schemeClr>
                </a:solidFill>
                <a:latin typeface="思源黑体 CN Regular" panose="020B0500000000000000" pitchFamily="34" charset="-122"/>
                <a:ea typeface="思源黑体 CN Regular" panose="020B0500000000000000" pitchFamily="34" charset="-122"/>
              </a:rPr>
              <a:t>不宜过长 建议不超过</a:t>
            </a:r>
            <a:r>
              <a:rPr lang="en-US" altLang="zh-CN" sz="1600" dirty="0">
                <a:solidFill>
                  <a:schemeClr val="tx1">
                    <a:lumMod val="75000"/>
                    <a:lumOff val="25000"/>
                  </a:schemeClr>
                </a:solidFill>
                <a:latin typeface="思源黑体 CN Regular" panose="020B0500000000000000" pitchFamily="34" charset="-122"/>
                <a:ea typeface="思源黑体 CN Regular" panose="020B0500000000000000" pitchFamily="34" charset="-122"/>
              </a:rPr>
              <a:t>50</a:t>
            </a:r>
            <a:r>
              <a:rPr lang="zh-CN" altLang="en-US" sz="1600" dirty="0">
                <a:solidFill>
                  <a:schemeClr val="tx1">
                    <a:lumMod val="75000"/>
                    <a:lumOff val="25000"/>
                  </a:schemeClr>
                </a:solidFill>
                <a:latin typeface="思源黑体 CN Regular" panose="020B0500000000000000" pitchFamily="34" charset="-122"/>
                <a:ea typeface="思源黑体 CN Regular" panose="020B0500000000000000" pitchFamily="34" charset="-122"/>
              </a:rPr>
              <a:t>字</a:t>
            </a:r>
            <a:endParaRPr lang="en-US" altLang="zh-CN" sz="1600" dirty="0">
              <a:solidFill>
                <a:schemeClr val="tx1">
                  <a:lumMod val="75000"/>
                  <a:lumOff val="25000"/>
                </a:schemeClr>
              </a:solidFill>
              <a:latin typeface="思源黑体 CN Regular" panose="020B0500000000000000" pitchFamily="34" charset="-122"/>
              <a:ea typeface="思源黑体 CN Regular" panose="020B0500000000000000" pitchFamily="34" charset="-122"/>
            </a:endParaRPr>
          </a:p>
          <a:p>
            <a:pPr algn="r"/>
            <a:r>
              <a:rPr lang="zh-CN" altLang="en-US" sz="1600" dirty="0">
                <a:solidFill>
                  <a:schemeClr val="tx1">
                    <a:lumMod val="75000"/>
                    <a:lumOff val="25000"/>
                  </a:schemeClr>
                </a:solidFill>
                <a:latin typeface="思源黑体 CN Regular" panose="020B0500000000000000" pitchFamily="34" charset="-122"/>
                <a:ea typeface="思源黑体 CN Regular" panose="020B0500000000000000" pitchFamily="34" charset="-122"/>
              </a:rPr>
              <a:t>如确实无内容也可将此文本框移除</a:t>
            </a:r>
          </a:p>
        </p:txBody>
      </p:sp>
    </p:spTree>
    <p:extLst>
      <p:ext uri="{BB962C8B-B14F-4D97-AF65-F5344CB8AC3E}">
        <p14:creationId xmlns:p14="http://schemas.microsoft.com/office/powerpoint/2010/main" val="36471994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a:extLst>
              <a:ext uri="{FF2B5EF4-FFF2-40B4-BE49-F238E27FC236}">
                <a16:creationId xmlns:a16="http://schemas.microsoft.com/office/drawing/2014/main" id="{CF1A610F-D87F-1BDB-5E68-4CBECF8B2F6C}"/>
              </a:ext>
            </a:extLst>
          </p:cNvPr>
          <p:cNvSpPr/>
          <p:nvPr/>
        </p:nvSpPr>
        <p:spPr>
          <a:xfrm>
            <a:off x="540000" y="3361264"/>
            <a:ext cx="4935312" cy="2430220"/>
          </a:xfrm>
          <a:prstGeom prst="rect">
            <a:avLst/>
          </a:prstGeom>
          <a:solidFill>
            <a:schemeClr val="bg1">
              <a:lumMod val="75000"/>
            </a:schemeClr>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3" name="图片 22" descr="树林中的道路&#10;&#10;描述已自动生成">
            <a:extLst>
              <a:ext uri="{FF2B5EF4-FFF2-40B4-BE49-F238E27FC236}">
                <a16:creationId xmlns:a16="http://schemas.microsoft.com/office/drawing/2014/main" id="{3E1AD0F9-0797-DBA0-1142-F690241824FF}"/>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816176" y="1968033"/>
            <a:ext cx="4935312" cy="3290208"/>
          </a:xfrm>
          <a:prstGeom prst="rect">
            <a:avLst/>
          </a:prstGeom>
          <a:effectLst>
            <a:softEdge rad="31750"/>
          </a:effectLst>
        </p:spPr>
      </p:pic>
      <p:sp>
        <p:nvSpPr>
          <p:cNvPr id="44" name="任意多边形: 形状 43">
            <a:extLst>
              <a:ext uri="{FF2B5EF4-FFF2-40B4-BE49-F238E27FC236}">
                <a16:creationId xmlns:a16="http://schemas.microsoft.com/office/drawing/2014/main" id="{EA7FD259-D254-D635-56EF-8E03F85BCA7B}"/>
              </a:ext>
            </a:extLst>
          </p:cNvPr>
          <p:cNvSpPr/>
          <p:nvPr/>
        </p:nvSpPr>
        <p:spPr>
          <a:xfrm>
            <a:off x="-1068139" y="6648893"/>
            <a:ext cx="14328271" cy="413336"/>
          </a:xfrm>
          <a:custGeom>
            <a:avLst/>
            <a:gdLst>
              <a:gd name="connsiteX0" fmla="*/ 10428513 w 20857027"/>
              <a:gd name="connsiteY0" fmla="*/ 0 h 3381625"/>
              <a:gd name="connsiteX1" fmla="*/ 20463076 w 20857027"/>
              <a:gd name="connsiteY1" fmla="*/ 3089003 h 3381625"/>
              <a:gd name="connsiteX2" fmla="*/ 20857027 w 20857027"/>
              <a:gd name="connsiteY2" fmla="*/ 3381625 h 3381625"/>
              <a:gd name="connsiteX3" fmla="*/ 0 w 20857027"/>
              <a:gd name="connsiteY3" fmla="*/ 3381625 h 3381625"/>
              <a:gd name="connsiteX4" fmla="*/ 393950 w 20857027"/>
              <a:gd name="connsiteY4" fmla="*/ 3089003 h 3381625"/>
              <a:gd name="connsiteX5" fmla="*/ 10428513 w 20857027"/>
              <a:gd name="connsiteY5" fmla="*/ 0 h 3381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857027" h="3381625">
                <a:moveTo>
                  <a:pt x="10428513" y="0"/>
                </a:moveTo>
                <a:cubicBezTo>
                  <a:pt x="14240216" y="0"/>
                  <a:pt x="17736172" y="1159238"/>
                  <a:pt x="20463076" y="3089003"/>
                </a:cubicBezTo>
                <a:lnTo>
                  <a:pt x="20857027" y="3381625"/>
                </a:lnTo>
                <a:lnTo>
                  <a:pt x="0" y="3381625"/>
                </a:lnTo>
                <a:lnTo>
                  <a:pt x="393950" y="3089003"/>
                </a:lnTo>
                <a:cubicBezTo>
                  <a:pt x="3120854" y="1159238"/>
                  <a:pt x="6616810" y="0"/>
                  <a:pt x="10428513" y="0"/>
                </a:cubicBezTo>
                <a:close/>
              </a:path>
            </a:pathLst>
          </a:custGeom>
          <a:solidFill>
            <a:schemeClr val="accent4">
              <a:lumMod val="40000"/>
              <a:lumOff val="60000"/>
            </a:schemeClr>
          </a:solidFill>
          <a:ln>
            <a:noFill/>
          </a:ln>
          <a:effectLst>
            <a:glow rad="254000">
              <a:schemeClr val="accent4">
                <a:lumMod val="20000"/>
                <a:lumOff val="80000"/>
                <a:alpha val="50000"/>
              </a:schemeClr>
            </a:glow>
            <a:softEdge rad="63500"/>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pic>
        <p:nvPicPr>
          <p:cNvPr id="19" name="图形 18">
            <a:extLst>
              <a:ext uri="{FF2B5EF4-FFF2-40B4-BE49-F238E27FC236}">
                <a16:creationId xmlns:a16="http://schemas.microsoft.com/office/drawing/2014/main" id="{68F81AB2-9E94-6D68-B307-8552A322BCEC}"/>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032000" y="355599"/>
            <a:ext cx="1620000" cy="466221"/>
          </a:xfrm>
          <a:prstGeom prst="rect">
            <a:avLst/>
          </a:prstGeom>
        </p:spPr>
      </p:pic>
      <p:pic>
        <p:nvPicPr>
          <p:cNvPr id="2" name="图片 1" descr="图片包含 形状&#10;&#10;描述已自动生成">
            <a:extLst>
              <a:ext uri="{FF2B5EF4-FFF2-40B4-BE49-F238E27FC236}">
                <a16:creationId xmlns:a16="http://schemas.microsoft.com/office/drawing/2014/main" id="{B467C613-C3C1-8AF4-6A46-943F172F498A}"/>
              </a:ext>
            </a:extLst>
          </p:cNvPr>
          <p:cNvPicPr/>
          <p:nvPr/>
        </p:nvPicPr>
        <p:blipFill>
          <a:blip r:embed="rId5" cstate="print">
            <a:extLst>
              <a:ext uri="{28A0092B-C50C-407E-A947-70E740481C1C}">
                <a14:useLocalDpi xmlns:a14="http://schemas.microsoft.com/office/drawing/2010/main"/>
              </a:ext>
            </a:extLst>
          </a:blip>
          <a:stretch>
            <a:fillRect/>
          </a:stretch>
        </p:blipFill>
        <p:spPr>
          <a:xfrm>
            <a:off x="4367102" y="6318738"/>
            <a:ext cx="3457796" cy="539262"/>
          </a:xfrm>
          <a:prstGeom prst="rect">
            <a:avLst/>
          </a:prstGeom>
        </p:spPr>
      </p:pic>
      <p:grpSp>
        <p:nvGrpSpPr>
          <p:cNvPr id="3" name="组合 2">
            <a:extLst>
              <a:ext uri="{FF2B5EF4-FFF2-40B4-BE49-F238E27FC236}">
                <a16:creationId xmlns:a16="http://schemas.microsoft.com/office/drawing/2014/main" id="{4594E356-9C4D-078C-BD32-D3A19D447F5B}"/>
              </a:ext>
            </a:extLst>
          </p:cNvPr>
          <p:cNvGrpSpPr/>
          <p:nvPr/>
        </p:nvGrpSpPr>
        <p:grpSpPr>
          <a:xfrm>
            <a:off x="460744" y="-270000"/>
            <a:ext cx="3189024" cy="1342580"/>
            <a:chOff x="460744" y="-270000"/>
            <a:chExt cx="3189024" cy="1342580"/>
          </a:xfrm>
        </p:grpSpPr>
        <p:sp>
          <p:nvSpPr>
            <p:cNvPr id="4" name="矩形 3">
              <a:extLst>
                <a:ext uri="{FF2B5EF4-FFF2-40B4-BE49-F238E27FC236}">
                  <a16:creationId xmlns:a16="http://schemas.microsoft.com/office/drawing/2014/main" id="{0B9BB2A2-5C90-4144-67F3-541016685F18}"/>
                </a:ext>
              </a:extLst>
            </p:cNvPr>
            <p:cNvSpPr>
              <a:spLocks/>
            </p:cNvSpPr>
            <p:nvPr/>
          </p:nvSpPr>
          <p:spPr>
            <a:xfrm>
              <a:off x="540000" y="-270000"/>
              <a:ext cx="540000" cy="1080000"/>
            </a:xfrm>
            <a:prstGeom prst="rect">
              <a:avLst/>
            </a:prstGeom>
            <a:gradFill>
              <a:gsLst>
                <a:gs pos="0">
                  <a:srgbClr val="FA8C2B">
                    <a:alpha val="90000"/>
                  </a:srgbClr>
                </a:gs>
                <a:gs pos="100000">
                  <a:srgbClr val="FBA95F">
                    <a:alpha val="50000"/>
                  </a:srgbClr>
                </a:gs>
              </a:gsLst>
              <a:lin ang="0" scaled="0"/>
            </a:gra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 name="文本框 4">
              <a:extLst>
                <a:ext uri="{FF2B5EF4-FFF2-40B4-BE49-F238E27FC236}">
                  <a16:creationId xmlns:a16="http://schemas.microsoft.com/office/drawing/2014/main" id="{24928CA8-4B8D-B606-75AF-79C45224597A}"/>
                </a:ext>
              </a:extLst>
            </p:cNvPr>
            <p:cNvSpPr txBox="1"/>
            <p:nvPr/>
          </p:nvSpPr>
          <p:spPr>
            <a:xfrm>
              <a:off x="1002890" y="317677"/>
              <a:ext cx="2646878" cy="584775"/>
            </a:xfrm>
            <a:prstGeom prst="rect">
              <a:avLst/>
            </a:prstGeom>
            <a:noFill/>
          </p:spPr>
          <p:txBody>
            <a:bodyPr wrap="none" rtlCol="0">
              <a:spAutoFit/>
            </a:bodyPr>
            <a:lstStyle/>
            <a:p>
              <a:r>
                <a:rPr lang="zh-CN" altLang="en-US" sz="3200" dirty="0">
                  <a:solidFill>
                    <a:schemeClr val="tx1">
                      <a:lumMod val="75000"/>
                      <a:lumOff val="25000"/>
                    </a:schemeClr>
                  </a:solidFill>
                  <a:latin typeface="思源黑体 CN Heavy" panose="020B0A00000000000000" pitchFamily="34" charset="-122"/>
                  <a:ea typeface="思源黑体 CN Heavy" panose="020B0A00000000000000" pitchFamily="34" charset="-122"/>
                </a:rPr>
                <a:t>在此输入标题</a:t>
              </a:r>
            </a:p>
          </p:txBody>
        </p:sp>
        <p:sp>
          <p:nvSpPr>
            <p:cNvPr id="6" name="文本框 5">
              <a:extLst>
                <a:ext uri="{FF2B5EF4-FFF2-40B4-BE49-F238E27FC236}">
                  <a16:creationId xmlns:a16="http://schemas.microsoft.com/office/drawing/2014/main" id="{D2C79B63-37BB-C424-6B6B-AFCF559C0956}"/>
                </a:ext>
              </a:extLst>
            </p:cNvPr>
            <p:cNvSpPr txBox="1"/>
            <p:nvPr/>
          </p:nvSpPr>
          <p:spPr>
            <a:xfrm>
              <a:off x="460744" y="795581"/>
              <a:ext cx="2367280" cy="276999"/>
            </a:xfrm>
            <a:prstGeom prst="rect">
              <a:avLst/>
            </a:prstGeom>
            <a:noFill/>
          </p:spPr>
          <p:txBody>
            <a:bodyPr wrap="square" rtlCol="0">
              <a:spAutoFit/>
            </a:bodyPr>
            <a:lstStyle/>
            <a:p>
              <a:r>
                <a:rPr lang="en-US" altLang="zh-CN" sz="1200" dirty="0">
                  <a:solidFill>
                    <a:schemeClr val="bg1">
                      <a:lumMod val="65000"/>
                    </a:schemeClr>
                  </a:solidFill>
                  <a:latin typeface="思源黑体 CN Regular" panose="020B0500000000000000" pitchFamily="34" charset="-122"/>
                  <a:ea typeface="思源黑体 CN Regular" panose="020B0500000000000000" pitchFamily="34" charset="-122"/>
                </a:rPr>
                <a:t>Your Title Here Your Title Here</a:t>
              </a:r>
              <a:endParaRPr lang="zh-CN" altLang="en-US" sz="1200" dirty="0">
                <a:solidFill>
                  <a:schemeClr val="bg1">
                    <a:lumMod val="65000"/>
                  </a:schemeClr>
                </a:solidFill>
                <a:latin typeface="思源黑体 CN Regular" panose="020B0500000000000000" pitchFamily="34" charset="-122"/>
                <a:ea typeface="思源黑体 CN Regular" panose="020B0500000000000000" pitchFamily="34" charset="-122"/>
              </a:endParaRPr>
            </a:p>
          </p:txBody>
        </p:sp>
      </p:grpSp>
      <p:sp>
        <p:nvSpPr>
          <p:cNvPr id="11" name="文本框 10">
            <a:extLst>
              <a:ext uri="{FF2B5EF4-FFF2-40B4-BE49-F238E27FC236}">
                <a16:creationId xmlns:a16="http://schemas.microsoft.com/office/drawing/2014/main" id="{06825E29-54FB-1CEA-EA22-6D89C00D7703}"/>
              </a:ext>
            </a:extLst>
          </p:cNvPr>
          <p:cNvSpPr txBox="1"/>
          <p:nvPr/>
        </p:nvSpPr>
        <p:spPr>
          <a:xfrm>
            <a:off x="6440512" y="2339183"/>
            <a:ext cx="2339102" cy="523220"/>
          </a:xfrm>
          <a:prstGeom prst="rect">
            <a:avLst/>
          </a:prstGeom>
          <a:noFill/>
        </p:spPr>
        <p:txBody>
          <a:bodyPr wrap="none" rtlCol="0">
            <a:spAutoFit/>
          </a:bodyPr>
          <a:lstStyle/>
          <a:p>
            <a:r>
              <a:rPr lang="zh-CN" altLang="en-US" sz="2800" dirty="0">
                <a:solidFill>
                  <a:schemeClr val="tx1">
                    <a:lumMod val="75000"/>
                    <a:lumOff val="25000"/>
                  </a:schemeClr>
                </a:solidFill>
                <a:latin typeface="思源黑体 CN Medium" panose="020B0600000000000000" pitchFamily="34" charset="-122"/>
                <a:ea typeface="思源黑体 CN Medium" panose="020B0600000000000000" pitchFamily="34" charset="-122"/>
              </a:rPr>
              <a:t>横式图片展示</a:t>
            </a:r>
          </a:p>
        </p:txBody>
      </p:sp>
      <p:sp>
        <p:nvSpPr>
          <p:cNvPr id="14" name="文本框 13">
            <a:extLst>
              <a:ext uri="{FF2B5EF4-FFF2-40B4-BE49-F238E27FC236}">
                <a16:creationId xmlns:a16="http://schemas.microsoft.com/office/drawing/2014/main" id="{F0F7D90B-7A98-8B79-7670-CE044E4CA573}"/>
              </a:ext>
            </a:extLst>
          </p:cNvPr>
          <p:cNvSpPr txBox="1"/>
          <p:nvPr/>
        </p:nvSpPr>
        <p:spPr>
          <a:xfrm>
            <a:off x="6440512" y="3395559"/>
            <a:ext cx="4787898" cy="1477328"/>
          </a:xfrm>
          <a:prstGeom prst="rect">
            <a:avLst/>
          </a:prstGeom>
          <a:noFill/>
        </p:spPr>
        <p:txBody>
          <a:bodyPr wrap="square" rtlCol="0">
            <a:spAutoFit/>
          </a:bodyPr>
          <a:lstStyle/>
          <a:p>
            <a:pPr algn="just"/>
            <a:r>
              <a:rPr lang="en-US" altLang="zh-CN" dirty="0">
                <a:solidFill>
                  <a:schemeClr val="tx1">
                    <a:lumMod val="75000"/>
                    <a:lumOff val="25000"/>
                  </a:schemeClr>
                </a:solidFill>
                <a:latin typeface="思源黑体 CN Regular" panose="020B0500000000000000" pitchFamily="34" charset="-122"/>
                <a:ea typeface="思源黑体 CN Regular" panose="020B0500000000000000" pitchFamily="34" charset="-122"/>
              </a:rPr>
              <a:t>1924</a:t>
            </a:r>
            <a:r>
              <a:rPr lang="zh-CN" altLang="en-US" dirty="0">
                <a:solidFill>
                  <a:schemeClr val="tx1">
                    <a:lumMod val="75000"/>
                    <a:lumOff val="25000"/>
                  </a:schemeClr>
                </a:solidFill>
                <a:latin typeface="思源黑体 CN Regular" panose="020B0500000000000000" pitchFamily="34" charset="-122"/>
                <a:ea typeface="思源黑体 CN Regular" panose="020B0500000000000000" pitchFamily="34" charset="-122"/>
              </a:rPr>
              <a:t>年，孙中山先生亲手将广州地区实行近代高等教育模式的多所学校整合创立国立广东大学。今日的中山大学，是一所综合性大学，正在向世界一流大学迈进，努力成为全球学术重镇。</a:t>
            </a:r>
          </a:p>
        </p:txBody>
      </p:sp>
      <p:sp>
        <p:nvSpPr>
          <p:cNvPr id="16" name="矩形 15">
            <a:extLst>
              <a:ext uri="{FF2B5EF4-FFF2-40B4-BE49-F238E27FC236}">
                <a16:creationId xmlns:a16="http://schemas.microsoft.com/office/drawing/2014/main" id="{B1076F11-746E-0057-4E99-62F05619B2EB}"/>
              </a:ext>
            </a:extLst>
          </p:cNvPr>
          <p:cNvSpPr/>
          <p:nvPr/>
        </p:nvSpPr>
        <p:spPr>
          <a:xfrm>
            <a:off x="6553757" y="2934118"/>
            <a:ext cx="1620000" cy="108000"/>
          </a:xfrm>
          <a:prstGeom prst="rect">
            <a:avLst/>
          </a:prstGeom>
          <a:solidFill>
            <a:srgbClr val="FA8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1" name="组合 20">
            <a:extLst>
              <a:ext uri="{FF2B5EF4-FFF2-40B4-BE49-F238E27FC236}">
                <a16:creationId xmlns:a16="http://schemas.microsoft.com/office/drawing/2014/main" id="{910770FC-2055-2EE9-0D6F-201D692A865A}"/>
              </a:ext>
            </a:extLst>
          </p:cNvPr>
          <p:cNvGrpSpPr/>
          <p:nvPr/>
        </p:nvGrpSpPr>
        <p:grpSpPr>
          <a:xfrm>
            <a:off x="10032000" y="5266124"/>
            <a:ext cx="2160000" cy="380389"/>
            <a:chOff x="10032000" y="5266124"/>
            <a:chExt cx="2160000" cy="380389"/>
          </a:xfrm>
        </p:grpSpPr>
        <p:sp>
          <p:nvSpPr>
            <p:cNvPr id="18" name="矩形 17">
              <a:extLst>
                <a:ext uri="{FF2B5EF4-FFF2-40B4-BE49-F238E27FC236}">
                  <a16:creationId xmlns:a16="http://schemas.microsoft.com/office/drawing/2014/main" id="{9B2E1E31-2174-4B0F-F4B8-9F8D0D7EFCA5}"/>
                </a:ext>
              </a:extLst>
            </p:cNvPr>
            <p:cNvSpPr/>
            <p:nvPr/>
          </p:nvSpPr>
          <p:spPr>
            <a:xfrm>
              <a:off x="10032000" y="5266124"/>
              <a:ext cx="2160000" cy="108000"/>
            </a:xfrm>
            <a:prstGeom prst="rect">
              <a:avLst/>
            </a:prstGeom>
            <a:solidFill>
              <a:srgbClr val="FA8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矩形 19">
              <a:extLst>
                <a:ext uri="{FF2B5EF4-FFF2-40B4-BE49-F238E27FC236}">
                  <a16:creationId xmlns:a16="http://schemas.microsoft.com/office/drawing/2014/main" id="{71AD5F02-F5BF-C25D-ADAA-A505A72A344D}"/>
                </a:ext>
              </a:extLst>
            </p:cNvPr>
            <p:cNvSpPr/>
            <p:nvPr/>
          </p:nvSpPr>
          <p:spPr>
            <a:xfrm>
              <a:off x="11112000" y="5538513"/>
              <a:ext cx="1080000" cy="108000"/>
            </a:xfrm>
            <a:prstGeom prst="rect">
              <a:avLst/>
            </a:prstGeom>
            <a:solidFill>
              <a:srgbClr val="FA8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27567459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任意多边形: 形状 43">
            <a:extLst>
              <a:ext uri="{FF2B5EF4-FFF2-40B4-BE49-F238E27FC236}">
                <a16:creationId xmlns:a16="http://schemas.microsoft.com/office/drawing/2014/main" id="{EA7FD259-D254-D635-56EF-8E03F85BCA7B}"/>
              </a:ext>
            </a:extLst>
          </p:cNvPr>
          <p:cNvSpPr/>
          <p:nvPr/>
        </p:nvSpPr>
        <p:spPr>
          <a:xfrm>
            <a:off x="-1068139" y="6648893"/>
            <a:ext cx="14328271" cy="413336"/>
          </a:xfrm>
          <a:custGeom>
            <a:avLst/>
            <a:gdLst>
              <a:gd name="connsiteX0" fmla="*/ 10428513 w 20857027"/>
              <a:gd name="connsiteY0" fmla="*/ 0 h 3381625"/>
              <a:gd name="connsiteX1" fmla="*/ 20463076 w 20857027"/>
              <a:gd name="connsiteY1" fmla="*/ 3089003 h 3381625"/>
              <a:gd name="connsiteX2" fmla="*/ 20857027 w 20857027"/>
              <a:gd name="connsiteY2" fmla="*/ 3381625 h 3381625"/>
              <a:gd name="connsiteX3" fmla="*/ 0 w 20857027"/>
              <a:gd name="connsiteY3" fmla="*/ 3381625 h 3381625"/>
              <a:gd name="connsiteX4" fmla="*/ 393950 w 20857027"/>
              <a:gd name="connsiteY4" fmla="*/ 3089003 h 3381625"/>
              <a:gd name="connsiteX5" fmla="*/ 10428513 w 20857027"/>
              <a:gd name="connsiteY5" fmla="*/ 0 h 3381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857027" h="3381625">
                <a:moveTo>
                  <a:pt x="10428513" y="0"/>
                </a:moveTo>
                <a:cubicBezTo>
                  <a:pt x="14240216" y="0"/>
                  <a:pt x="17736172" y="1159238"/>
                  <a:pt x="20463076" y="3089003"/>
                </a:cubicBezTo>
                <a:lnTo>
                  <a:pt x="20857027" y="3381625"/>
                </a:lnTo>
                <a:lnTo>
                  <a:pt x="0" y="3381625"/>
                </a:lnTo>
                <a:lnTo>
                  <a:pt x="393950" y="3089003"/>
                </a:lnTo>
                <a:cubicBezTo>
                  <a:pt x="3120854" y="1159238"/>
                  <a:pt x="6616810" y="0"/>
                  <a:pt x="10428513" y="0"/>
                </a:cubicBezTo>
                <a:close/>
              </a:path>
            </a:pathLst>
          </a:custGeom>
          <a:solidFill>
            <a:schemeClr val="accent4">
              <a:lumMod val="40000"/>
              <a:lumOff val="60000"/>
            </a:schemeClr>
          </a:solidFill>
          <a:ln>
            <a:noFill/>
          </a:ln>
          <a:effectLst>
            <a:glow rad="254000">
              <a:schemeClr val="accent4">
                <a:lumMod val="20000"/>
                <a:lumOff val="80000"/>
                <a:alpha val="50000"/>
              </a:schemeClr>
            </a:glow>
            <a:softEdge rad="63500"/>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pic>
        <p:nvPicPr>
          <p:cNvPr id="19" name="图形 18">
            <a:extLst>
              <a:ext uri="{FF2B5EF4-FFF2-40B4-BE49-F238E27FC236}">
                <a16:creationId xmlns:a16="http://schemas.microsoft.com/office/drawing/2014/main" id="{68F81AB2-9E94-6D68-B307-8552A322BCEC}"/>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032000" y="355599"/>
            <a:ext cx="1620000" cy="466221"/>
          </a:xfrm>
          <a:prstGeom prst="rect">
            <a:avLst/>
          </a:prstGeom>
        </p:spPr>
      </p:pic>
      <p:pic>
        <p:nvPicPr>
          <p:cNvPr id="2" name="图片 1" descr="图片包含 形状&#10;&#10;描述已自动生成">
            <a:extLst>
              <a:ext uri="{FF2B5EF4-FFF2-40B4-BE49-F238E27FC236}">
                <a16:creationId xmlns:a16="http://schemas.microsoft.com/office/drawing/2014/main" id="{B467C613-C3C1-8AF4-6A46-943F172F498A}"/>
              </a:ext>
            </a:extLst>
          </p:cNvPr>
          <p:cNvPicPr/>
          <p:nvPr/>
        </p:nvPicPr>
        <p:blipFill>
          <a:blip r:embed="rId4" cstate="print">
            <a:extLst>
              <a:ext uri="{28A0092B-C50C-407E-A947-70E740481C1C}">
                <a14:useLocalDpi xmlns:a14="http://schemas.microsoft.com/office/drawing/2010/main"/>
              </a:ext>
            </a:extLst>
          </a:blip>
          <a:stretch>
            <a:fillRect/>
          </a:stretch>
        </p:blipFill>
        <p:spPr>
          <a:xfrm>
            <a:off x="4367102" y="6318738"/>
            <a:ext cx="3457796" cy="539262"/>
          </a:xfrm>
          <a:prstGeom prst="rect">
            <a:avLst/>
          </a:prstGeom>
        </p:spPr>
      </p:pic>
      <p:grpSp>
        <p:nvGrpSpPr>
          <p:cNvPr id="3" name="组合 2">
            <a:extLst>
              <a:ext uri="{FF2B5EF4-FFF2-40B4-BE49-F238E27FC236}">
                <a16:creationId xmlns:a16="http://schemas.microsoft.com/office/drawing/2014/main" id="{4594E356-9C4D-078C-BD32-D3A19D447F5B}"/>
              </a:ext>
            </a:extLst>
          </p:cNvPr>
          <p:cNvGrpSpPr/>
          <p:nvPr/>
        </p:nvGrpSpPr>
        <p:grpSpPr>
          <a:xfrm>
            <a:off x="460744" y="-270000"/>
            <a:ext cx="3189024" cy="1342580"/>
            <a:chOff x="460744" y="-270000"/>
            <a:chExt cx="3189024" cy="1342580"/>
          </a:xfrm>
        </p:grpSpPr>
        <p:sp>
          <p:nvSpPr>
            <p:cNvPr id="4" name="矩形 3">
              <a:extLst>
                <a:ext uri="{FF2B5EF4-FFF2-40B4-BE49-F238E27FC236}">
                  <a16:creationId xmlns:a16="http://schemas.microsoft.com/office/drawing/2014/main" id="{0B9BB2A2-5C90-4144-67F3-541016685F18}"/>
                </a:ext>
              </a:extLst>
            </p:cNvPr>
            <p:cNvSpPr>
              <a:spLocks/>
            </p:cNvSpPr>
            <p:nvPr/>
          </p:nvSpPr>
          <p:spPr>
            <a:xfrm>
              <a:off x="540000" y="-270000"/>
              <a:ext cx="540000" cy="1080000"/>
            </a:xfrm>
            <a:prstGeom prst="rect">
              <a:avLst/>
            </a:prstGeom>
            <a:gradFill>
              <a:gsLst>
                <a:gs pos="0">
                  <a:srgbClr val="FA8C2B">
                    <a:alpha val="90000"/>
                  </a:srgbClr>
                </a:gs>
                <a:gs pos="100000">
                  <a:srgbClr val="FBA95F">
                    <a:alpha val="50000"/>
                  </a:srgbClr>
                </a:gs>
              </a:gsLst>
              <a:lin ang="0" scaled="0"/>
            </a:gra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 name="文本框 4">
              <a:extLst>
                <a:ext uri="{FF2B5EF4-FFF2-40B4-BE49-F238E27FC236}">
                  <a16:creationId xmlns:a16="http://schemas.microsoft.com/office/drawing/2014/main" id="{24928CA8-4B8D-B606-75AF-79C45224597A}"/>
                </a:ext>
              </a:extLst>
            </p:cNvPr>
            <p:cNvSpPr txBox="1"/>
            <p:nvPr/>
          </p:nvSpPr>
          <p:spPr>
            <a:xfrm>
              <a:off x="1002890" y="317677"/>
              <a:ext cx="2646878" cy="584775"/>
            </a:xfrm>
            <a:prstGeom prst="rect">
              <a:avLst/>
            </a:prstGeom>
            <a:noFill/>
          </p:spPr>
          <p:txBody>
            <a:bodyPr wrap="none" rtlCol="0">
              <a:spAutoFit/>
            </a:bodyPr>
            <a:lstStyle/>
            <a:p>
              <a:r>
                <a:rPr lang="zh-CN" altLang="en-US" sz="3200" dirty="0">
                  <a:solidFill>
                    <a:schemeClr val="tx1">
                      <a:lumMod val="75000"/>
                      <a:lumOff val="25000"/>
                    </a:schemeClr>
                  </a:solidFill>
                  <a:latin typeface="思源黑体 CN Heavy" panose="020B0A00000000000000" pitchFamily="34" charset="-122"/>
                  <a:ea typeface="思源黑体 CN Heavy" panose="020B0A00000000000000" pitchFamily="34" charset="-122"/>
                </a:rPr>
                <a:t>在此输入标题</a:t>
              </a:r>
            </a:p>
          </p:txBody>
        </p:sp>
        <p:sp>
          <p:nvSpPr>
            <p:cNvPr id="6" name="文本框 5">
              <a:extLst>
                <a:ext uri="{FF2B5EF4-FFF2-40B4-BE49-F238E27FC236}">
                  <a16:creationId xmlns:a16="http://schemas.microsoft.com/office/drawing/2014/main" id="{D2C79B63-37BB-C424-6B6B-AFCF559C0956}"/>
                </a:ext>
              </a:extLst>
            </p:cNvPr>
            <p:cNvSpPr txBox="1"/>
            <p:nvPr/>
          </p:nvSpPr>
          <p:spPr>
            <a:xfrm>
              <a:off x="460744" y="795581"/>
              <a:ext cx="2367280" cy="276999"/>
            </a:xfrm>
            <a:prstGeom prst="rect">
              <a:avLst/>
            </a:prstGeom>
            <a:noFill/>
          </p:spPr>
          <p:txBody>
            <a:bodyPr wrap="square" rtlCol="0">
              <a:spAutoFit/>
            </a:bodyPr>
            <a:lstStyle/>
            <a:p>
              <a:r>
                <a:rPr lang="en-US" altLang="zh-CN" sz="1200" dirty="0">
                  <a:solidFill>
                    <a:schemeClr val="bg1">
                      <a:lumMod val="65000"/>
                    </a:schemeClr>
                  </a:solidFill>
                  <a:latin typeface="思源黑体 CN Regular" panose="020B0500000000000000" pitchFamily="34" charset="-122"/>
                  <a:ea typeface="思源黑体 CN Regular" panose="020B0500000000000000" pitchFamily="34" charset="-122"/>
                </a:rPr>
                <a:t>Your Title Here Your Title Here</a:t>
              </a:r>
              <a:endParaRPr lang="zh-CN" altLang="en-US" sz="1200" dirty="0">
                <a:solidFill>
                  <a:schemeClr val="bg1">
                    <a:lumMod val="65000"/>
                  </a:schemeClr>
                </a:solidFill>
                <a:latin typeface="思源黑体 CN Regular" panose="020B0500000000000000" pitchFamily="34" charset="-122"/>
                <a:ea typeface="思源黑体 CN Regular" panose="020B0500000000000000" pitchFamily="34" charset="-122"/>
              </a:endParaRPr>
            </a:p>
          </p:txBody>
        </p:sp>
      </p:grpSp>
      <p:sp>
        <p:nvSpPr>
          <p:cNvPr id="7" name="椭圆 6">
            <a:extLst>
              <a:ext uri="{FF2B5EF4-FFF2-40B4-BE49-F238E27FC236}">
                <a16:creationId xmlns:a16="http://schemas.microsoft.com/office/drawing/2014/main" id="{0040239C-B48D-2B19-B365-DE8B291787AC}"/>
              </a:ext>
            </a:extLst>
          </p:cNvPr>
          <p:cNvSpPr/>
          <p:nvPr/>
        </p:nvSpPr>
        <p:spPr>
          <a:xfrm>
            <a:off x="1758094" y="1550484"/>
            <a:ext cx="922174" cy="922174"/>
          </a:xfrm>
          <a:prstGeom prst="ellipse">
            <a:avLst/>
          </a:prstGeom>
          <a:gradFill flip="none" rotWithShape="1">
            <a:gsLst>
              <a:gs pos="18000">
                <a:schemeClr val="accent4">
                  <a:lumMod val="20000"/>
                  <a:lumOff val="80000"/>
                  <a:alpha val="0"/>
                </a:schemeClr>
              </a:gs>
              <a:gs pos="98000">
                <a:srgbClr val="FA8C2B"/>
              </a:gs>
            </a:gsLst>
            <a:lin ang="15000000" scaled="0"/>
            <a:tileRect/>
          </a:gra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8" name="文本框 7">
            <a:extLst>
              <a:ext uri="{FF2B5EF4-FFF2-40B4-BE49-F238E27FC236}">
                <a16:creationId xmlns:a16="http://schemas.microsoft.com/office/drawing/2014/main" id="{7C725EE6-BB6D-EFFE-193C-85F38643328C}"/>
              </a:ext>
            </a:extLst>
          </p:cNvPr>
          <p:cNvSpPr txBox="1"/>
          <p:nvPr/>
        </p:nvSpPr>
        <p:spPr>
          <a:xfrm>
            <a:off x="1895764" y="1781316"/>
            <a:ext cx="1762021" cy="400110"/>
          </a:xfrm>
          <a:prstGeom prst="rect">
            <a:avLst/>
          </a:prstGeom>
          <a:noFill/>
        </p:spPr>
        <p:txBody>
          <a:bodyPr wrap="none" rtlCol="0">
            <a:spAutoFit/>
          </a:bodyPr>
          <a:lstStyle/>
          <a:p>
            <a:r>
              <a:rPr lang="zh-CN" altLang="en-US" sz="2000" b="1" dirty="0">
                <a:solidFill>
                  <a:schemeClr val="tx1">
                    <a:lumMod val="75000"/>
                    <a:lumOff val="25000"/>
                  </a:schemeClr>
                </a:solidFill>
                <a:latin typeface="思源黑体 CN Medium" panose="020B0600000000000000" pitchFamily="34" charset="-122"/>
                <a:ea typeface="思源黑体 CN Medium" panose="020B0600000000000000" pitchFamily="34" charset="-122"/>
              </a:rPr>
              <a:t>请输入关键词</a:t>
            </a:r>
          </a:p>
        </p:txBody>
      </p:sp>
      <p:sp>
        <p:nvSpPr>
          <p:cNvPr id="10" name="文本框 9">
            <a:extLst>
              <a:ext uri="{FF2B5EF4-FFF2-40B4-BE49-F238E27FC236}">
                <a16:creationId xmlns:a16="http://schemas.microsoft.com/office/drawing/2014/main" id="{F67B77DD-77B0-1795-1725-622B06AB1D4A}"/>
              </a:ext>
            </a:extLst>
          </p:cNvPr>
          <p:cNvSpPr txBox="1"/>
          <p:nvPr/>
        </p:nvSpPr>
        <p:spPr>
          <a:xfrm>
            <a:off x="2026291" y="2241825"/>
            <a:ext cx="4608929" cy="523220"/>
          </a:xfrm>
          <a:prstGeom prst="rect">
            <a:avLst/>
          </a:prstGeom>
          <a:noFill/>
        </p:spPr>
        <p:txBody>
          <a:bodyPr wrap="square">
            <a:spAutoFit/>
          </a:bodyPr>
          <a:lstStyle/>
          <a:p>
            <a:r>
              <a:rPr lang="zh-CN" altLang="en-US" sz="1400" dirty="0">
                <a:solidFill>
                  <a:schemeClr val="bg1">
                    <a:lumMod val="50000"/>
                  </a:schemeClr>
                </a:solidFill>
                <a:latin typeface="思源黑体 CN Regular" panose="020B0500000000000000" pitchFamily="34" charset="-122"/>
                <a:ea typeface="思源黑体 CN Regular" panose="020B0500000000000000" pitchFamily="34" charset="-122"/>
              </a:rPr>
              <a:t>如果您的幻灯片只有三个板块，也可将本页修改后作为您展示的目录使用。</a:t>
            </a:r>
          </a:p>
        </p:txBody>
      </p:sp>
      <p:sp>
        <p:nvSpPr>
          <p:cNvPr id="13" name="椭圆 12">
            <a:extLst>
              <a:ext uri="{FF2B5EF4-FFF2-40B4-BE49-F238E27FC236}">
                <a16:creationId xmlns:a16="http://schemas.microsoft.com/office/drawing/2014/main" id="{23CAA241-33B3-BFF6-FC48-22E425A3964D}"/>
              </a:ext>
            </a:extLst>
          </p:cNvPr>
          <p:cNvSpPr/>
          <p:nvPr/>
        </p:nvSpPr>
        <p:spPr>
          <a:xfrm>
            <a:off x="2475428" y="3037038"/>
            <a:ext cx="922174" cy="922174"/>
          </a:xfrm>
          <a:prstGeom prst="ellipse">
            <a:avLst/>
          </a:prstGeom>
          <a:gradFill flip="none" rotWithShape="1">
            <a:gsLst>
              <a:gs pos="18000">
                <a:schemeClr val="accent4">
                  <a:lumMod val="20000"/>
                  <a:lumOff val="80000"/>
                  <a:alpha val="0"/>
                </a:schemeClr>
              </a:gs>
              <a:gs pos="98000">
                <a:srgbClr val="FA8C2B"/>
              </a:gs>
            </a:gsLst>
            <a:lin ang="15000000" scaled="0"/>
            <a:tileRect/>
          </a:gra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4" name="文本框 13">
            <a:extLst>
              <a:ext uri="{FF2B5EF4-FFF2-40B4-BE49-F238E27FC236}">
                <a16:creationId xmlns:a16="http://schemas.microsoft.com/office/drawing/2014/main" id="{2D3C42BC-6401-0079-CF24-27670844C42A}"/>
              </a:ext>
            </a:extLst>
          </p:cNvPr>
          <p:cNvSpPr txBox="1"/>
          <p:nvPr/>
        </p:nvSpPr>
        <p:spPr>
          <a:xfrm>
            <a:off x="2613098" y="3267870"/>
            <a:ext cx="1762021" cy="400110"/>
          </a:xfrm>
          <a:prstGeom prst="rect">
            <a:avLst/>
          </a:prstGeom>
          <a:noFill/>
        </p:spPr>
        <p:txBody>
          <a:bodyPr wrap="none" rtlCol="0">
            <a:spAutoFit/>
          </a:bodyPr>
          <a:lstStyle/>
          <a:p>
            <a:r>
              <a:rPr lang="zh-CN" altLang="en-US" sz="2000" b="1" dirty="0">
                <a:solidFill>
                  <a:schemeClr val="tx1">
                    <a:lumMod val="75000"/>
                    <a:lumOff val="25000"/>
                  </a:schemeClr>
                </a:solidFill>
                <a:latin typeface="思源黑体 CN Medium" panose="020B0600000000000000" pitchFamily="34" charset="-122"/>
                <a:ea typeface="思源黑体 CN Medium" panose="020B0600000000000000" pitchFamily="34" charset="-122"/>
              </a:rPr>
              <a:t>请输入关键词</a:t>
            </a:r>
          </a:p>
        </p:txBody>
      </p:sp>
      <p:sp>
        <p:nvSpPr>
          <p:cNvPr id="15" name="文本框 14">
            <a:extLst>
              <a:ext uri="{FF2B5EF4-FFF2-40B4-BE49-F238E27FC236}">
                <a16:creationId xmlns:a16="http://schemas.microsoft.com/office/drawing/2014/main" id="{9CFBCC05-646D-2F85-F55C-AA17A1CF88F9}"/>
              </a:ext>
            </a:extLst>
          </p:cNvPr>
          <p:cNvSpPr txBox="1"/>
          <p:nvPr/>
        </p:nvSpPr>
        <p:spPr>
          <a:xfrm>
            <a:off x="2743625" y="3728379"/>
            <a:ext cx="4608929" cy="523220"/>
          </a:xfrm>
          <a:prstGeom prst="rect">
            <a:avLst/>
          </a:prstGeom>
          <a:noFill/>
        </p:spPr>
        <p:txBody>
          <a:bodyPr wrap="square">
            <a:spAutoFit/>
          </a:bodyPr>
          <a:lstStyle/>
          <a:p>
            <a:r>
              <a:rPr lang="en-US" altLang="zh-CN" sz="1400" dirty="0">
                <a:solidFill>
                  <a:schemeClr val="bg1">
                    <a:lumMod val="50000"/>
                  </a:schemeClr>
                </a:solidFill>
                <a:latin typeface="思源黑体 CN Regular" panose="020B0500000000000000" pitchFamily="34" charset="-122"/>
                <a:ea typeface="思源黑体 CN Regular" panose="020B0500000000000000" pitchFamily="34" charset="-122"/>
              </a:rPr>
              <a:t>1924</a:t>
            </a:r>
            <a:r>
              <a:rPr lang="zh-CN" altLang="en-US" sz="1400" dirty="0">
                <a:solidFill>
                  <a:schemeClr val="bg1">
                    <a:lumMod val="50000"/>
                  </a:schemeClr>
                </a:solidFill>
                <a:latin typeface="思源黑体 CN Regular" panose="020B0500000000000000" pitchFamily="34" charset="-122"/>
                <a:ea typeface="思源黑体 CN Regular" panose="020B0500000000000000" pitchFamily="34" charset="-122"/>
              </a:rPr>
              <a:t>年，孙中山先生亲手将广州地区实行近代高等教育模式的多所学校整合创立国立广东大学。</a:t>
            </a:r>
          </a:p>
        </p:txBody>
      </p:sp>
      <p:sp>
        <p:nvSpPr>
          <p:cNvPr id="17" name="椭圆 16">
            <a:extLst>
              <a:ext uri="{FF2B5EF4-FFF2-40B4-BE49-F238E27FC236}">
                <a16:creationId xmlns:a16="http://schemas.microsoft.com/office/drawing/2014/main" id="{222D2B88-BE1D-6869-4FC5-77407CB26EAD}"/>
              </a:ext>
            </a:extLst>
          </p:cNvPr>
          <p:cNvSpPr/>
          <p:nvPr/>
        </p:nvSpPr>
        <p:spPr>
          <a:xfrm>
            <a:off x="1758094" y="4523593"/>
            <a:ext cx="922174" cy="922174"/>
          </a:xfrm>
          <a:prstGeom prst="ellipse">
            <a:avLst/>
          </a:prstGeom>
          <a:gradFill flip="none" rotWithShape="1">
            <a:gsLst>
              <a:gs pos="18000">
                <a:schemeClr val="accent4">
                  <a:lumMod val="20000"/>
                  <a:lumOff val="80000"/>
                  <a:alpha val="0"/>
                </a:schemeClr>
              </a:gs>
              <a:gs pos="98000">
                <a:srgbClr val="FA8C2B"/>
              </a:gs>
            </a:gsLst>
            <a:lin ang="15000000" scaled="0"/>
            <a:tileRect/>
          </a:gra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8" name="文本框 17">
            <a:extLst>
              <a:ext uri="{FF2B5EF4-FFF2-40B4-BE49-F238E27FC236}">
                <a16:creationId xmlns:a16="http://schemas.microsoft.com/office/drawing/2014/main" id="{A7E451C7-B5D6-76AE-1E47-7C6E71100980}"/>
              </a:ext>
            </a:extLst>
          </p:cNvPr>
          <p:cNvSpPr txBox="1"/>
          <p:nvPr/>
        </p:nvSpPr>
        <p:spPr>
          <a:xfrm>
            <a:off x="1895764" y="4754425"/>
            <a:ext cx="1762021" cy="400110"/>
          </a:xfrm>
          <a:prstGeom prst="rect">
            <a:avLst/>
          </a:prstGeom>
          <a:noFill/>
        </p:spPr>
        <p:txBody>
          <a:bodyPr wrap="none" rtlCol="0">
            <a:spAutoFit/>
          </a:bodyPr>
          <a:lstStyle/>
          <a:p>
            <a:r>
              <a:rPr lang="zh-CN" altLang="en-US" sz="2000" b="1" dirty="0">
                <a:solidFill>
                  <a:schemeClr val="tx1">
                    <a:lumMod val="75000"/>
                    <a:lumOff val="25000"/>
                  </a:schemeClr>
                </a:solidFill>
                <a:latin typeface="思源黑体 CN Medium" panose="020B0600000000000000" pitchFamily="34" charset="-122"/>
                <a:ea typeface="思源黑体 CN Medium" panose="020B0600000000000000" pitchFamily="34" charset="-122"/>
              </a:rPr>
              <a:t>请输入关键词</a:t>
            </a:r>
          </a:p>
        </p:txBody>
      </p:sp>
      <p:sp>
        <p:nvSpPr>
          <p:cNvPr id="20" name="文本框 19">
            <a:extLst>
              <a:ext uri="{FF2B5EF4-FFF2-40B4-BE49-F238E27FC236}">
                <a16:creationId xmlns:a16="http://schemas.microsoft.com/office/drawing/2014/main" id="{15194D58-6ED6-70CD-2C0B-B5E27765943D}"/>
              </a:ext>
            </a:extLst>
          </p:cNvPr>
          <p:cNvSpPr txBox="1"/>
          <p:nvPr/>
        </p:nvSpPr>
        <p:spPr>
          <a:xfrm>
            <a:off x="2026291" y="5214934"/>
            <a:ext cx="4608929" cy="523220"/>
          </a:xfrm>
          <a:prstGeom prst="rect">
            <a:avLst/>
          </a:prstGeom>
          <a:noFill/>
        </p:spPr>
        <p:txBody>
          <a:bodyPr wrap="square">
            <a:spAutoFit/>
          </a:bodyPr>
          <a:lstStyle/>
          <a:p>
            <a:r>
              <a:rPr lang="en-US" altLang="zh-CN" sz="1400" dirty="0">
                <a:solidFill>
                  <a:schemeClr val="bg1">
                    <a:lumMod val="50000"/>
                  </a:schemeClr>
                </a:solidFill>
                <a:latin typeface="思源黑体 CN Regular" panose="020B0500000000000000" pitchFamily="34" charset="-122"/>
                <a:ea typeface="思源黑体 CN Regular" panose="020B0500000000000000" pitchFamily="34" charset="-122"/>
              </a:rPr>
              <a:t>1924</a:t>
            </a:r>
            <a:r>
              <a:rPr lang="zh-CN" altLang="en-US" sz="1400" dirty="0">
                <a:solidFill>
                  <a:schemeClr val="bg1">
                    <a:lumMod val="50000"/>
                  </a:schemeClr>
                </a:solidFill>
                <a:latin typeface="思源黑体 CN Regular" panose="020B0500000000000000" pitchFamily="34" charset="-122"/>
                <a:ea typeface="思源黑体 CN Regular" panose="020B0500000000000000" pitchFamily="34" charset="-122"/>
              </a:rPr>
              <a:t>年，孙中山先生亲手将广州地区实行近代高等教育模式的多所学校整合创立国立广东大学。</a:t>
            </a:r>
          </a:p>
        </p:txBody>
      </p:sp>
      <p:sp>
        <p:nvSpPr>
          <p:cNvPr id="21" name="椭圆 20">
            <a:extLst>
              <a:ext uri="{FF2B5EF4-FFF2-40B4-BE49-F238E27FC236}">
                <a16:creationId xmlns:a16="http://schemas.microsoft.com/office/drawing/2014/main" id="{801478FD-8CBF-D3E2-348F-4769A55A0ED7}"/>
              </a:ext>
            </a:extLst>
          </p:cNvPr>
          <p:cNvSpPr/>
          <p:nvPr/>
        </p:nvSpPr>
        <p:spPr>
          <a:xfrm>
            <a:off x="-1858927" y="1636961"/>
            <a:ext cx="3694131" cy="3694131"/>
          </a:xfrm>
          <a:prstGeom prst="ellipse">
            <a:avLst/>
          </a:prstGeom>
          <a:solidFill>
            <a:schemeClr val="accent4">
              <a:lumMod val="40000"/>
              <a:lumOff val="60000"/>
            </a:schemeClr>
          </a:solidFill>
          <a:ln>
            <a:noFill/>
          </a:ln>
          <a:effectLst>
            <a:glow rad="254000">
              <a:schemeClr val="accent4">
                <a:lumMod val="20000"/>
                <a:lumOff val="80000"/>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3" name="图片 22" descr="猫躺在地上&#10;&#10;描述已自动生成">
            <a:extLst>
              <a:ext uri="{FF2B5EF4-FFF2-40B4-BE49-F238E27FC236}">
                <a16:creationId xmlns:a16="http://schemas.microsoft.com/office/drawing/2014/main" id="{68F43A53-D5D2-7C70-1978-DC1FC32B498D}"/>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7592357" y="1263881"/>
            <a:ext cx="4059643" cy="5238520"/>
          </a:xfrm>
          <a:prstGeom prst="rect">
            <a:avLst/>
          </a:prstGeom>
          <a:effectLst>
            <a:softEdge rad="31750"/>
          </a:effectLst>
        </p:spPr>
      </p:pic>
    </p:spTree>
    <p:extLst>
      <p:ext uri="{BB962C8B-B14F-4D97-AF65-F5344CB8AC3E}">
        <p14:creationId xmlns:p14="http://schemas.microsoft.com/office/powerpoint/2010/main" val="7368192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descr="路上有许多树&#10;&#10;描述已自动生成">
            <a:extLst>
              <a:ext uri="{FF2B5EF4-FFF2-40B4-BE49-F238E27FC236}">
                <a16:creationId xmlns:a16="http://schemas.microsoft.com/office/drawing/2014/main" id="{9DA7B3A5-776D-A823-EF61-5C8E868FEB36}"/>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1328736" y="1445707"/>
            <a:ext cx="9268422" cy="5204898"/>
          </a:xfrm>
          <a:prstGeom prst="rect">
            <a:avLst/>
          </a:prstGeom>
          <a:effectLst>
            <a:softEdge rad="31750"/>
          </a:effectLst>
        </p:spPr>
      </p:pic>
      <p:sp>
        <p:nvSpPr>
          <p:cNvPr id="44" name="任意多边形: 形状 43">
            <a:extLst>
              <a:ext uri="{FF2B5EF4-FFF2-40B4-BE49-F238E27FC236}">
                <a16:creationId xmlns:a16="http://schemas.microsoft.com/office/drawing/2014/main" id="{EA7FD259-D254-D635-56EF-8E03F85BCA7B}"/>
              </a:ext>
            </a:extLst>
          </p:cNvPr>
          <p:cNvSpPr/>
          <p:nvPr/>
        </p:nvSpPr>
        <p:spPr>
          <a:xfrm>
            <a:off x="-1068139" y="6648893"/>
            <a:ext cx="14328271" cy="413336"/>
          </a:xfrm>
          <a:custGeom>
            <a:avLst/>
            <a:gdLst>
              <a:gd name="connsiteX0" fmla="*/ 10428513 w 20857027"/>
              <a:gd name="connsiteY0" fmla="*/ 0 h 3381625"/>
              <a:gd name="connsiteX1" fmla="*/ 20463076 w 20857027"/>
              <a:gd name="connsiteY1" fmla="*/ 3089003 h 3381625"/>
              <a:gd name="connsiteX2" fmla="*/ 20857027 w 20857027"/>
              <a:gd name="connsiteY2" fmla="*/ 3381625 h 3381625"/>
              <a:gd name="connsiteX3" fmla="*/ 0 w 20857027"/>
              <a:gd name="connsiteY3" fmla="*/ 3381625 h 3381625"/>
              <a:gd name="connsiteX4" fmla="*/ 393950 w 20857027"/>
              <a:gd name="connsiteY4" fmla="*/ 3089003 h 3381625"/>
              <a:gd name="connsiteX5" fmla="*/ 10428513 w 20857027"/>
              <a:gd name="connsiteY5" fmla="*/ 0 h 3381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857027" h="3381625">
                <a:moveTo>
                  <a:pt x="10428513" y="0"/>
                </a:moveTo>
                <a:cubicBezTo>
                  <a:pt x="14240216" y="0"/>
                  <a:pt x="17736172" y="1159238"/>
                  <a:pt x="20463076" y="3089003"/>
                </a:cubicBezTo>
                <a:lnTo>
                  <a:pt x="20857027" y="3381625"/>
                </a:lnTo>
                <a:lnTo>
                  <a:pt x="0" y="3381625"/>
                </a:lnTo>
                <a:lnTo>
                  <a:pt x="393950" y="3089003"/>
                </a:lnTo>
                <a:cubicBezTo>
                  <a:pt x="3120854" y="1159238"/>
                  <a:pt x="6616810" y="0"/>
                  <a:pt x="10428513" y="0"/>
                </a:cubicBezTo>
                <a:close/>
              </a:path>
            </a:pathLst>
          </a:custGeom>
          <a:solidFill>
            <a:schemeClr val="accent4">
              <a:lumMod val="40000"/>
              <a:lumOff val="60000"/>
            </a:schemeClr>
          </a:solidFill>
          <a:ln>
            <a:noFill/>
          </a:ln>
          <a:effectLst>
            <a:glow rad="254000">
              <a:schemeClr val="accent4">
                <a:lumMod val="20000"/>
                <a:lumOff val="80000"/>
                <a:alpha val="50000"/>
              </a:schemeClr>
            </a:glow>
            <a:softEdge rad="63500"/>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pic>
        <p:nvPicPr>
          <p:cNvPr id="19" name="图形 18">
            <a:extLst>
              <a:ext uri="{FF2B5EF4-FFF2-40B4-BE49-F238E27FC236}">
                <a16:creationId xmlns:a16="http://schemas.microsoft.com/office/drawing/2014/main" id="{68F81AB2-9E94-6D68-B307-8552A322BCEC}"/>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032000" y="355599"/>
            <a:ext cx="1620000" cy="466221"/>
          </a:xfrm>
          <a:prstGeom prst="rect">
            <a:avLst/>
          </a:prstGeom>
        </p:spPr>
      </p:pic>
      <p:pic>
        <p:nvPicPr>
          <p:cNvPr id="2" name="图片 1" descr="图片包含 形状&#10;&#10;描述已自动生成">
            <a:extLst>
              <a:ext uri="{FF2B5EF4-FFF2-40B4-BE49-F238E27FC236}">
                <a16:creationId xmlns:a16="http://schemas.microsoft.com/office/drawing/2014/main" id="{B467C613-C3C1-8AF4-6A46-943F172F498A}"/>
              </a:ext>
            </a:extLst>
          </p:cNvPr>
          <p:cNvPicPr/>
          <p:nvPr/>
        </p:nvPicPr>
        <p:blipFill>
          <a:blip r:embed="rId5" cstate="print">
            <a:extLst>
              <a:ext uri="{28A0092B-C50C-407E-A947-70E740481C1C}">
                <a14:useLocalDpi xmlns:a14="http://schemas.microsoft.com/office/drawing/2010/main"/>
              </a:ext>
            </a:extLst>
          </a:blip>
          <a:stretch>
            <a:fillRect/>
          </a:stretch>
        </p:blipFill>
        <p:spPr>
          <a:xfrm>
            <a:off x="4367102" y="6318738"/>
            <a:ext cx="3457796" cy="539262"/>
          </a:xfrm>
          <a:prstGeom prst="rect">
            <a:avLst/>
          </a:prstGeom>
        </p:spPr>
      </p:pic>
      <p:grpSp>
        <p:nvGrpSpPr>
          <p:cNvPr id="3" name="组合 2">
            <a:extLst>
              <a:ext uri="{FF2B5EF4-FFF2-40B4-BE49-F238E27FC236}">
                <a16:creationId xmlns:a16="http://schemas.microsoft.com/office/drawing/2014/main" id="{4594E356-9C4D-078C-BD32-D3A19D447F5B}"/>
              </a:ext>
            </a:extLst>
          </p:cNvPr>
          <p:cNvGrpSpPr/>
          <p:nvPr/>
        </p:nvGrpSpPr>
        <p:grpSpPr>
          <a:xfrm>
            <a:off x="460744" y="-270000"/>
            <a:ext cx="3189024" cy="1342580"/>
            <a:chOff x="460744" y="-270000"/>
            <a:chExt cx="3189024" cy="1342580"/>
          </a:xfrm>
        </p:grpSpPr>
        <p:sp>
          <p:nvSpPr>
            <p:cNvPr id="4" name="矩形 3">
              <a:extLst>
                <a:ext uri="{FF2B5EF4-FFF2-40B4-BE49-F238E27FC236}">
                  <a16:creationId xmlns:a16="http://schemas.microsoft.com/office/drawing/2014/main" id="{0B9BB2A2-5C90-4144-67F3-541016685F18}"/>
                </a:ext>
              </a:extLst>
            </p:cNvPr>
            <p:cNvSpPr>
              <a:spLocks/>
            </p:cNvSpPr>
            <p:nvPr/>
          </p:nvSpPr>
          <p:spPr>
            <a:xfrm>
              <a:off x="540000" y="-270000"/>
              <a:ext cx="540000" cy="1080000"/>
            </a:xfrm>
            <a:prstGeom prst="rect">
              <a:avLst/>
            </a:prstGeom>
            <a:gradFill>
              <a:gsLst>
                <a:gs pos="0">
                  <a:srgbClr val="FA8C2B">
                    <a:alpha val="90000"/>
                  </a:srgbClr>
                </a:gs>
                <a:gs pos="100000">
                  <a:srgbClr val="FBA95F">
                    <a:alpha val="50000"/>
                  </a:srgbClr>
                </a:gs>
              </a:gsLst>
              <a:lin ang="0" scaled="0"/>
            </a:gra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 name="文本框 4">
              <a:extLst>
                <a:ext uri="{FF2B5EF4-FFF2-40B4-BE49-F238E27FC236}">
                  <a16:creationId xmlns:a16="http://schemas.microsoft.com/office/drawing/2014/main" id="{24928CA8-4B8D-B606-75AF-79C45224597A}"/>
                </a:ext>
              </a:extLst>
            </p:cNvPr>
            <p:cNvSpPr txBox="1"/>
            <p:nvPr/>
          </p:nvSpPr>
          <p:spPr>
            <a:xfrm>
              <a:off x="1002890" y="317677"/>
              <a:ext cx="2646878" cy="584775"/>
            </a:xfrm>
            <a:prstGeom prst="rect">
              <a:avLst/>
            </a:prstGeom>
            <a:noFill/>
          </p:spPr>
          <p:txBody>
            <a:bodyPr wrap="none" rtlCol="0">
              <a:spAutoFit/>
            </a:bodyPr>
            <a:lstStyle/>
            <a:p>
              <a:r>
                <a:rPr lang="zh-CN" altLang="en-US" sz="3200" dirty="0">
                  <a:solidFill>
                    <a:schemeClr val="tx1">
                      <a:lumMod val="75000"/>
                      <a:lumOff val="25000"/>
                    </a:schemeClr>
                  </a:solidFill>
                  <a:latin typeface="思源黑体 CN Heavy" panose="020B0A00000000000000" pitchFamily="34" charset="-122"/>
                  <a:ea typeface="思源黑体 CN Heavy" panose="020B0A00000000000000" pitchFamily="34" charset="-122"/>
                </a:rPr>
                <a:t>在此输入标题</a:t>
              </a:r>
            </a:p>
          </p:txBody>
        </p:sp>
        <p:sp>
          <p:nvSpPr>
            <p:cNvPr id="6" name="文本框 5">
              <a:extLst>
                <a:ext uri="{FF2B5EF4-FFF2-40B4-BE49-F238E27FC236}">
                  <a16:creationId xmlns:a16="http://schemas.microsoft.com/office/drawing/2014/main" id="{D2C79B63-37BB-C424-6B6B-AFCF559C0956}"/>
                </a:ext>
              </a:extLst>
            </p:cNvPr>
            <p:cNvSpPr txBox="1"/>
            <p:nvPr/>
          </p:nvSpPr>
          <p:spPr>
            <a:xfrm>
              <a:off x="460744" y="795581"/>
              <a:ext cx="2367280" cy="276999"/>
            </a:xfrm>
            <a:prstGeom prst="rect">
              <a:avLst/>
            </a:prstGeom>
            <a:noFill/>
          </p:spPr>
          <p:txBody>
            <a:bodyPr wrap="square" rtlCol="0">
              <a:spAutoFit/>
            </a:bodyPr>
            <a:lstStyle/>
            <a:p>
              <a:r>
                <a:rPr lang="en-US" altLang="zh-CN" sz="1200" dirty="0">
                  <a:solidFill>
                    <a:schemeClr val="bg1">
                      <a:lumMod val="65000"/>
                    </a:schemeClr>
                  </a:solidFill>
                  <a:latin typeface="思源黑体 CN Regular" panose="020B0500000000000000" pitchFamily="34" charset="-122"/>
                  <a:ea typeface="思源黑体 CN Regular" panose="020B0500000000000000" pitchFamily="34" charset="-122"/>
                </a:rPr>
                <a:t>Your Title Here Your Title Here</a:t>
              </a:r>
              <a:endParaRPr lang="zh-CN" altLang="en-US" sz="1200" dirty="0">
                <a:solidFill>
                  <a:schemeClr val="bg1">
                    <a:lumMod val="65000"/>
                  </a:schemeClr>
                </a:solidFill>
                <a:latin typeface="思源黑体 CN Regular" panose="020B0500000000000000" pitchFamily="34" charset="-122"/>
                <a:ea typeface="思源黑体 CN Regular" panose="020B0500000000000000" pitchFamily="34" charset="-122"/>
              </a:endParaRPr>
            </a:p>
          </p:txBody>
        </p:sp>
      </p:grpSp>
      <p:sp>
        <p:nvSpPr>
          <p:cNvPr id="14" name="矩形 13">
            <a:extLst>
              <a:ext uri="{FF2B5EF4-FFF2-40B4-BE49-F238E27FC236}">
                <a16:creationId xmlns:a16="http://schemas.microsoft.com/office/drawing/2014/main" id="{C285C260-FFEB-A723-7F85-019402EA5803}"/>
              </a:ext>
            </a:extLst>
          </p:cNvPr>
          <p:cNvSpPr>
            <a:spLocks noGrp="1" noRot="1" noMove="1" noResize="1" noEditPoints="1" noAdjustHandles="1" noChangeArrowheads="1" noChangeShapeType="1"/>
          </p:cNvSpPr>
          <p:nvPr/>
        </p:nvSpPr>
        <p:spPr>
          <a:xfrm>
            <a:off x="7569200" y="2546265"/>
            <a:ext cx="3546844" cy="3003783"/>
          </a:xfrm>
          <a:prstGeom prst="rect">
            <a:avLst/>
          </a:prstGeom>
          <a:gradFill>
            <a:gsLst>
              <a:gs pos="100000">
                <a:srgbClr val="FBA95F">
                  <a:alpha val="70000"/>
                </a:srgbClr>
              </a:gs>
              <a:gs pos="32000">
                <a:srgbClr val="FA8C2B"/>
              </a:gs>
            </a:gsLst>
            <a:lin ang="10800000" scaled="0"/>
          </a:gradFill>
          <a:ln w="0">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17" name="文本框 16">
            <a:extLst>
              <a:ext uri="{FF2B5EF4-FFF2-40B4-BE49-F238E27FC236}">
                <a16:creationId xmlns:a16="http://schemas.microsoft.com/office/drawing/2014/main" id="{88AE5E3C-9E38-E6E8-C0A3-C61B2F16B528}"/>
              </a:ext>
            </a:extLst>
          </p:cNvPr>
          <p:cNvSpPr txBox="1"/>
          <p:nvPr/>
        </p:nvSpPr>
        <p:spPr>
          <a:xfrm>
            <a:off x="7982878" y="3017104"/>
            <a:ext cx="2719487" cy="2062103"/>
          </a:xfrm>
          <a:prstGeom prst="rect">
            <a:avLst/>
          </a:prstGeom>
          <a:noFill/>
        </p:spPr>
        <p:txBody>
          <a:bodyPr wrap="square" rtlCol="0">
            <a:spAutoFit/>
          </a:bodyPr>
          <a:lstStyle/>
          <a:p>
            <a:pPr algn="just"/>
            <a:r>
              <a:rPr lang="zh-CN" altLang="en-US" sz="1600" dirty="0">
                <a:solidFill>
                  <a:schemeClr val="bg1"/>
                </a:solidFill>
                <a:latin typeface="思源黑体 CN Medium" panose="020B0600000000000000" pitchFamily="34" charset="-122"/>
                <a:ea typeface="思源黑体 CN Medium" panose="020B0600000000000000" pitchFamily="34" charset="-122"/>
              </a:rPr>
              <a:t>这组照片摄于</a:t>
            </a:r>
            <a:r>
              <a:rPr lang="en-US" altLang="zh-CN" sz="1600" dirty="0">
                <a:solidFill>
                  <a:schemeClr val="bg1"/>
                </a:solidFill>
                <a:latin typeface="思源黑体 CN Medium" panose="020B0600000000000000" pitchFamily="34" charset="-122"/>
                <a:ea typeface="思源黑体 CN Medium" panose="020B0600000000000000" pitchFamily="34" charset="-122"/>
              </a:rPr>
              <a:t>2022</a:t>
            </a:r>
            <a:r>
              <a:rPr lang="zh-CN" altLang="en-US" sz="1600" dirty="0">
                <a:solidFill>
                  <a:schemeClr val="bg1"/>
                </a:solidFill>
                <a:latin typeface="思源黑体 CN Medium" panose="020B0600000000000000" pitchFamily="34" charset="-122"/>
                <a:ea typeface="思源黑体 CN Medium" panose="020B0600000000000000" pitchFamily="34" charset="-122"/>
              </a:rPr>
              <a:t>年开春南校园落叶前夕，可不是中大的秋景。南校园的落叶是为了新叶更好地生长，也昭示着广州的春天来啦。</a:t>
            </a:r>
            <a:endParaRPr lang="en-US" altLang="zh-CN" sz="1600" dirty="0">
              <a:solidFill>
                <a:schemeClr val="bg1"/>
              </a:solidFill>
              <a:latin typeface="思源黑体 CN Medium" panose="020B0600000000000000" pitchFamily="34" charset="-122"/>
              <a:ea typeface="思源黑体 CN Medium" panose="020B0600000000000000" pitchFamily="34" charset="-122"/>
            </a:endParaRPr>
          </a:p>
          <a:p>
            <a:pPr algn="just"/>
            <a:endParaRPr lang="en-US" altLang="zh-CN" sz="1600" dirty="0">
              <a:solidFill>
                <a:schemeClr val="bg1"/>
              </a:solidFill>
              <a:latin typeface="思源黑体 CN Medium" panose="020B0600000000000000" pitchFamily="34" charset="-122"/>
              <a:ea typeface="思源黑体 CN Medium" panose="020B0600000000000000" pitchFamily="34" charset="-122"/>
            </a:endParaRPr>
          </a:p>
          <a:p>
            <a:pPr algn="just"/>
            <a:endParaRPr lang="en-US" altLang="zh-CN" sz="1600" dirty="0">
              <a:solidFill>
                <a:schemeClr val="bg1"/>
              </a:solidFill>
              <a:latin typeface="思源黑体 CN Medium" panose="020B0600000000000000" pitchFamily="34" charset="-122"/>
              <a:ea typeface="思源黑体 CN Medium" panose="020B0600000000000000" pitchFamily="34" charset="-122"/>
            </a:endParaRPr>
          </a:p>
          <a:p>
            <a:pPr algn="just"/>
            <a:r>
              <a:rPr lang="en-US" altLang="zh-CN" sz="1600" dirty="0">
                <a:solidFill>
                  <a:schemeClr val="bg1"/>
                </a:solidFill>
                <a:latin typeface="思源黑体 CN Medium" panose="020B0600000000000000" pitchFamily="34" charset="-122"/>
                <a:ea typeface="思源黑体 CN Medium" panose="020B0600000000000000" pitchFamily="34" charset="-122"/>
              </a:rPr>
              <a:t>©</a:t>
            </a:r>
            <a:r>
              <a:rPr lang="zh-CN" altLang="en-US" sz="1600" dirty="0">
                <a:solidFill>
                  <a:schemeClr val="bg1"/>
                </a:solidFill>
                <a:latin typeface="思源黑体 CN Medium" panose="020B0600000000000000" pitchFamily="34" charset="-122"/>
                <a:ea typeface="思源黑体 CN Medium" panose="020B0600000000000000" pitchFamily="34" charset="-122"/>
              </a:rPr>
              <a:t>中山大学党委宣传部</a:t>
            </a:r>
          </a:p>
        </p:txBody>
      </p:sp>
    </p:spTree>
    <p:extLst>
      <p:ext uri="{BB962C8B-B14F-4D97-AF65-F5344CB8AC3E}">
        <p14:creationId xmlns:p14="http://schemas.microsoft.com/office/powerpoint/2010/main" val="34254544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任意多边形: 形状 43">
            <a:extLst>
              <a:ext uri="{FF2B5EF4-FFF2-40B4-BE49-F238E27FC236}">
                <a16:creationId xmlns:a16="http://schemas.microsoft.com/office/drawing/2014/main" id="{EA7FD259-D254-D635-56EF-8E03F85BCA7B}"/>
              </a:ext>
            </a:extLst>
          </p:cNvPr>
          <p:cNvSpPr/>
          <p:nvPr/>
        </p:nvSpPr>
        <p:spPr>
          <a:xfrm>
            <a:off x="-1068139" y="6648893"/>
            <a:ext cx="14328271" cy="413336"/>
          </a:xfrm>
          <a:custGeom>
            <a:avLst/>
            <a:gdLst>
              <a:gd name="connsiteX0" fmla="*/ 10428513 w 20857027"/>
              <a:gd name="connsiteY0" fmla="*/ 0 h 3381625"/>
              <a:gd name="connsiteX1" fmla="*/ 20463076 w 20857027"/>
              <a:gd name="connsiteY1" fmla="*/ 3089003 h 3381625"/>
              <a:gd name="connsiteX2" fmla="*/ 20857027 w 20857027"/>
              <a:gd name="connsiteY2" fmla="*/ 3381625 h 3381625"/>
              <a:gd name="connsiteX3" fmla="*/ 0 w 20857027"/>
              <a:gd name="connsiteY3" fmla="*/ 3381625 h 3381625"/>
              <a:gd name="connsiteX4" fmla="*/ 393950 w 20857027"/>
              <a:gd name="connsiteY4" fmla="*/ 3089003 h 3381625"/>
              <a:gd name="connsiteX5" fmla="*/ 10428513 w 20857027"/>
              <a:gd name="connsiteY5" fmla="*/ 0 h 3381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857027" h="3381625">
                <a:moveTo>
                  <a:pt x="10428513" y="0"/>
                </a:moveTo>
                <a:cubicBezTo>
                  <a:pt x="14240216" y="0"/>
                  <a:pt x="17736172" y="1159238"/>
                  <a:pt x="20463076" y="3089003"/>
                </a:cubicBezTo>
                <a:lnTo>
                  <a:pt x="20857027" y="3381625"/>
                </a:lnTo>
                <a:lnTo>
                  <a:pt x="0" y="3381625"/>
                </a:lnTo>
                <a:lnTo>
                  <a:pt x="393950" y="3089003"/>
                </a:lnTo>
                <a:cubicBezTo>
                  <a:pt x="3120854" y="1159238"/>
                  <a:pt x="6616810" y="0"/>
                  <a:pt x="10428513" y="0"/>
                </a:cubicBezTo>
                <a:close/>
              </a:path>
            </a:pathLst>
          </a:custGeom>
          <a:solidFill>
            <a:schemeClr val="accent4">
              <a:lumMod val="40000"/>
              <a:lumOff val="60000"/>
            </a:schemeClr>
          </a:solidFill>
          <a:ln>
            <a:noFill/>
          </a:ln>
          <a:effectLst>
            <a:glow rad="254000">
              <a:schemeClr val="accent4">
                <a:lumMod val="20000"/>
                <a:lumOff val="80000"/>
                <a:alpha val="50000"/>
              </a:schemeClr>
            </a:glow>
            <a:softEdge rad="63500"/>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pic>
        <p:nvPicPr>
          <p:cNvPr id="19" name="图形 18">
            <a:extLst>
              <a:ext uri="{FF2B5EF4-FFF2-40B4-BE49-F238E27FC236}">
                <a16:creationId xmlns:a16="http://schemas.microsoft.com/office/drawing/2014/main" id="{68F81AB2-9E94-6D68-B307-8552A322BCEC}"/>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032000" y="355599"/>
            <a:ext cx="1620000" cy="466221"/>
          </a:xfrm>
          <a:prstGeom prst="rect">
            <a:avLst/>
          </a:prstGeom>
        </p:spPr>
      </p:pic>
      <p:pic>
        <p:nvPicPr>
          <p:cNvPr id="2" name="图片 1" descr="图片包含 形状&#10;&#10;描述已自动生成">
            <a:extLst>
              <a:ext uri="{FF2B5EF4-FFF2-40B4-BE49-F238E27FC236}">
                <a16:creationId xmlns:a16="http://schemas.microsoft.com/office/drawing/2014/main" id="{B467C613-C3C1-8AF4-6A46-943F172F498A}"/>
              </a:ext>
            </a:extLst>
          </p:cNvPr>
          <p:cNvPicPr/>
          <p:nvPr/>
        </p:nvPicPr>
        <p:blipFill>
          <a:blip r:embed="rId4" cstate="print">
            <a:extLst>
              <a:ext uri="{28A0092B-C50C-407E-A947-70E740481C1C}">
                <a14:useLocalDpi xmlns:a14="http://schemas.microsoft.com/office/drawing/2010/main"/>
              </a:ext>
            </a:extLst>
          </a:blip>
          <a:stretch>
            <a:fillRect/>
          </a:stretch>
        </p:blipFill>
        <p:spPr>
          <a:xfrm>
            <a:off x="4367102" y="6318738"/>
            <a:ext cx="3457796" cy="539262"/>
          </a:xfrm>
          <a:prstGeom prst="rect">
            <a:avLst/>
          </a:prstGeom>
        </p:spPr>
      </p:pic>
      <p:grpSp>
        <p:nvGrpSpPr>
          <p:cNvPr id="3" name="组合 2">
            <a:extLst>
              <a:ext uri="{FF2B5EF4-FFF2-40B4-BE49-F238E27FC236}">
                <a16:creationId xmlns:a16="http://schemas.microsoft.com/office/drawing/2014/main" id="{4594E356-9C4D-078C-BD32-D3A19D447F5B}"/>
              </a:ext>
            </a:extLst>
          </p:cNvPr>
          <p:cNvGrpSpPr/>
          <p:nvPr/>
        </p:nvGrpSpPr>
        <p:grpSpPr>
          <a:xfrm>
            <a:off x="460744" y="-270000"/>
            <a:ext cx="3189024" cy="1342580"/>
            <a:chOff x="460744" y="-270000"/>
            <a:chExt cx="3189024" cy="1342580"/>
          </a:xfrm>
        </p:grpSpPr>
        <p:sp>
          <p:nvSpPr>
            <p:cNvPr id="4" name="矩形 3">
              <a:extLst>
                <a:ext uri="{FF2B5EF4-FFF2-40B4-BE49-F238E27FC236}">
                  <a16:creationId xmlns:a16="http://schemas.microsoft.com/office/drawing/2014/main" id="{0B9BB2A2-5C90-4144-67F3-541016685F18}"/>
                </a:ext>
              </a:extLst>
            </p:cNvPr>
            <p:cNvSpPr>
              <a:spLocks/>
            </p:cNvSpPr>
            <p:nvPr/>
          </p:nvSpPr>
          <p:spPr>
            <a:xfrm>
              <a:off x="540000" y="-270000"/>
              <a:ext cx="540000" cy="1080000"/>
            </a:xfrm>
            <a:prstGeom prst="rect">
              <a:avLst/>
            </a:prstGeom>
            <a:gradFill>
              <a:gsLst>
                <a:gs pos="0">
                  <a:srgbClr val="FA8C2B">
                    <a:alpha val="90000"/>
                  </a:srgbClr>
                </a:gs>
                <a:gs pos="100000">
                  <a:srgbClr val="FBA95F">
                    <a:alpha val="50000"/>
                  </a:srgbClr>
                </a:gs>
              </a:gsLst>
              <a:lin ang="0" scaled="0"/>
            </a:gra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 name="文本框 4">
              <a:extLst>
                <a:ext uri="{FF2B5EF4-FFF2-40B4-BE49-F238E27FC236}">
                  <a16:creationId xmlns:a16="http://schemas.microsoft.com/office/drawing/2014/main" id="{24928CA8-4B8D-B606-75AF-79C45224597A}"/>
                </a:ext>
              </a:extLst>
            </p:cNvPr>
            <p:cNvSpPr txBox="1"/>
            <p:nvPr/>
          </p:nvSpPr>
          <p:spPr>
            <a:xfrm>
              <a:off x="1002890" y="317677"/>
              <a:ext cx="2646878" cy="584775"/>
            </a:xfrm>
            <a:prstGeom prst="rect">
              <a:avLst/>
            </a:prstGeom>
            <a:noFill/>
          </p:spPr>
          <p:txBody>
            <a:bodyPr wrap="none" rtlCol="0">
              <a:spAutoFit/>
            </a:bodyPr>
            <a:lstStyle/>
            <a:p>
              <a:r>
                <a:rPr lang="zh-CN" altLang="en-US" sz="3200" dirty="0">
                  <a:solidFill>
                    <a:schemeClr val="tx1">
                      <a:lumMod val="75000"/>
                      <a:lumOff val="25000"/>
                    </a:schemeClr>
                  </a:solidFill>
                  <a:latin typeface="思源黑体 CN Heavy" panose="020B0A00000000000000" pitchFamily="34" charset="-122"/>
                  <a:ea typeface="思源黑体 CN Heavy" panose="020B0A00000000000000" pitchFamily="34" charset="-122"/>
                </a:rPr>
                <a:t>在此输入标题</a:t>
              </a:r>
            </a:p>
          </p:txBody>
        </p:sp>
        <p:sp>
          <p:nvSpPr>
            <p:cNvPr id="6" name="文本框 5">
              <a:extLst>
                <a:ext uri="{FF2B5EF4-FFF2-40B4-BE49-F238E27FC236}">
                  <a16:creationId xmlns:a16="http://schemas.microsoft.com/office/drawing/2014/main" id="{D2C79B63-37BB-C424-6B6B-AFCF559C0956}"/>
                </a:ext>
              </a:extLst>
            </p:cNvPr>
            <p:cNvSpPr txBox="1"/>
            <p:nvPr/>
          </p:nvSpPr>
          <p:spPr>
            <a:xfrm>
              <a:off x="460744" y="795581"/>
              <a:ext cx="2367280" cy="276999"/>
            </a:xfrm>
            <a:prstGeom prst="rect">
              <a:avLst/>
            </a:prstGeom>
            <a:noFill/>
          </p:spPr>
          <p:txBody>
            <a:bodyPr wrap="square" rtlCol="0">
              <a:spAutoFit/>
            </a:bodyPr>
            <a:lstStyle/>
            <a:p>
              <a:r>
                <a:rPr lang="en-US" altLang="zh-CN" sz="1200" dirty="0">
                  <a:solidFill>
                    <a:schemeClr val="bg1">
                      <a:lumMod val="65000"/>
                    </a:schemeClr>
                  </a:solidFill>
                  <a:latin typeface="思源黑体 CN Regular" panose="020B0500000000000000" pitchFamily="34" charset="-122"/>
                  <a:ea typeface="思源黑体 CN Regular" panose="020B0500000000000000" pitchFamily="34" charset="-122"/>
                </a:rPr>
                <a:t>Your Title Here Your Title Here</a:t>
              </a:r>
              <a:endParaRPr lang="zh-CN" altLang="en-US" sz="1200" dirty="0">
                <a:solidFill>
                  <a:schemeClr val="bg1">
                    <a:lumMod val="65000"/>
                  </a:schemeClr>
                </a:solidFill>
                <a:latin typeface="思源黑体 CN Regular" panose="020B0500000000000000" pitchFamily="34" charset="-122"/>
                <a:ea typeface="思源黑体 CN Regular" panose="020B0500000000000000" pitchFamily="34" charset="-122"/>
              </a:endParaRPr>
            </a:p>
          </p:txBody>
        </p:sp>
      </p:grpSp>
      <p:pic>
        <p:nvPicPr>
          <p:cNvPr id="12" name="图片 11" descr="厨房的摆设布局&#10;&#10;中度可信度描述已自动生成">
            <a:extLst>
              <a:ext uri="{FF2B5EF4-FFF2-40B4-BE49-F238E27FC236}">
                <a16:creationId xmlns:a16="http://schemas.microsoft.com/office/drawing/2014/main" id="{7EF878C1-6C19-85A9-B18D-D9F5EAC72148}"/>
              </a:ext>
            </a:extLst>
          </p:cNvPr>
          <p:cNvPicPr>
            <a:picLocks noChangeAspect="1"/>
          </p:cNvPicPr>
          <p:nvPr/>
        </p:nvPicPr>
        <p:blipFill rotWithShape="1">
          <a:blip r:embed="rId5">
            <a:extLst>
              <a:ext uri="{28A0092B-C50C-407E-A947-70E740481C1C}">
                <a14:useLocalDpi xmlns:a14="http://schemas.microsoft.com/office/drawing/2010/main"/>
              </a:ext>
            </a:extLst>
          </a:blip>
          <a:srcRect/>
          <a:stretch/>
        </p:blipFill>
        <p:spPr>
          <a:xfrm>
            <a:off x="6295252" y="1385375"/>
            <a:ext cx="5356748" cy="4290413"/>
          </a:xfrm>
          <a:prstGeom prst="rect">
            <a:avLst/>
          </a:prstGeom>
          <a:effectLst>
            <a:softEdge rad="31750"/>
          </a:effectLst>
        </p:spPr>
      </p:pic>
      <p:sp>
        <p:nvSpPr>
          <p:cNvPr id="13" name="矩形 12">
            <a:extLst>
              <a:ext uri="{FF2B5EF4-FFF2-40B4-BE49-F238E27FC236}">
                <a16:creationId xmlns:a16="http://schemas.microsoft.com/office/drawing/2014/main" id="{E90D9CB5-2818-41B1-3D13-96EB6BDE164B}"/>
              </a:ext>
            </a:extLst>
          </p:cNvPr>
          <p:cNvSpPr/>
          <p:nvPr/>
        </p:nvSpPr>
        <p:spPr>
          <a:xfrm>
            <a:off x="540000" y="4452388"/>
            <a:ext cx="5356749" cy="1223400"/>
          </a:xfrm>
          <a:prstGeom prst="rect">
            <a:avLst/>
          </a:prstGeom>
          <a:solidFill>
            <a:schemeClr val="bg1">
              <a:lumMod val="85000"/>
            </a:schemeClr>
          </a:solidFill>
          <a:ln w="0">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2000" dirty="0">
                <a:solidFill>
                  <a:schemeClr val="bg1">
                    <a:lumMod val="50000"/>
                  </a:schemeClr>
                </a:solidFill>
                <a:latin typeface="思源黑体 CN Heavy" panose="020B0A00000000000000" pitchFamily="34" charset="-122"/>
                <a:ea typeface="思源黑体 CN Heavy" panose="020B0A00000000000000" pitchFamily="34" charset="-122"/>
              </a:rPr>
              <a:t>Your Text Here Your Text Here</a:t>
            </a:r>
            <a:endParaRPr lang="zh-CN" altLang="en-US" sz="2000" dirty="0">
              <a:solidFill>
                <a:schemeClr val="bg1">
                  <a:lumMod val="50000"/>
                </a:schemeClr>
              </a:solidFill>
              <a:latin typeface="思源黑体 CN Heavy" panose="020B0A00000000000000" pitchFamily="34" charset="-122"/>
              <a:ea typeface="思源黑体 CN Heavy" panose="020B0A00000000000000" pitchFamily="34" charset="-122"/>
            </a:endParaRPr>
          </a:p>
        </p:txBody>
      </p:sp>
      <p:sp>
        <p:nvSpPr>
          <p:cNvPr id="15" name="文本框 14">
            <a:extLst>
              <a:ext uri="{FF2B5EF4-FFF2-40B4-BE49-F238E27FC236}">
                <a16:creationId xmlns:a16="http://schemas.microsoft.com/office/drawing/2014/main" id="{1011707B-85BE-06BD-8A19-2465A3E41EA2}"/>
              </a:ext>
            </a:extLst>
          </p:cNvPr>
          <p:cNvSpPr txBox="1"/>
          <p:nvPr/>
        </p:nvSpPr>
        <p:spPr>
          <a:xfrm>
            <a:off x="539999" y="2388607"/>
            <a:ext cx="5356747" cy="1710340"/>
          </a:xfrm>
          <a:prstGeom prst="rect">
            <a:avLst/>
          </a:prstGeom>
          <a:noFill/>
        </p:spPr>
        <p:txBody>
          <a:bodyPr wrap="square" rtlCol="0">
            <a:spAutoFit/>
          </a:bodyPr>
          <a:lstStyle/>
          <a:p>
            <a:pPr algn="just">
              <a:lnSpc>
                <a:spcPct val="150000"/>
              </a:lnSpc>
            </a:pPr>
            <a:r>
              <a:rPr lang="zh-CN" altLang="en-US" dirty="0">
                <a:solidFill>
                  <a:schemeClr val="bg1">
                    <a:lumMod val="50000"/>
                  </a:schemeClr>
                </a:solidFill>
                <a:latin typeface="思源黑体 CN Regular" panose="020B0500000000000000" pitchFamily="34" charset="-122"/>
                <a:ea typeface="思源黑体 CN Regular" panose="020B0500000000000000" pitchFamily="34" charset="-122"/>
              </a:rPr>
              <a:t>今日的中山大学，是一所综合性大学，正在向世界一流大学迈进，努力成为全球学术重镇。作为中国教育部直属高校，通过部省共建，中山大学已经成为一所国内一流、国际知名的现代综合性大学。</a:t>
            </a:r>
          </a:p>
        </p:txBody>
      </p:sp>
      <p:sp>
        <p:nvSpPr>
          <p:cNvPr id="17" name="矩形 16">
            <a:extLst>
              <a:ext uri="{FF2B5EF4-FFF2-40B4-BE49-F238E27FC236}">
                <a16:creationId xmlns:a16="http://schemas.microsoft.com/office/drawing/2014/main" id="{136B42AF-7B55-F354-BD7F-EDEB3BEDA01B}"/>
              </a:ext>
            </a:extLst>
          </p:cNvPr>
          <p:cNvSpPr/>
          <p:nvPr/>
        </p:nvSpPr>
        <p:spPr>
          <a:xfrm>
            <a:off x="653245" y="1927166"/>
            <a:ext cx="1620000" cy="108000"/>
          </a:xfrm>
          <a:prstGeom prst="rect">
            <a:avLst/>
          </a:prstGeom>
          <a:solidFill>
            <a:srgbClr val="FA8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文本框 17">
            <a:extLst>
              <a:ext uri="{FF2B5EF4-FFF2-40B4-BE49-F238E27FC236}">
                <a16:creationId xmlns:a16="http://schemas.microsoft.com/office/drawing/2014/main" id="{56AB50CA-F8AD-51FF-8253-CF8402EF7885}"/>
              </a:ext>
            </a:extLst>
          </p:cNvPr>
          <p:cNvSpPr txBox="1"/>
          <p:nvPr/>
        </p:nvSpPr>
        <p:spPr>
          <a:xfrm>
            <a:off x="6202581" y="5377614"/>
            <a:ext cx="4309449" cy="400110"/>
          </a:xfrm>
          <a:prstGeom prst="rect">
            <a:avLst/>
          </a:prstGeom>
          <a:noFill/>
        </p:spPr>
        <p:txBody>
          <a:bodyPr wrap="none" rtlCol="0">
            <a:spAutoFit/>
          </a:bodyPr>
          <a:lstStyle/>
          <a:p>
            <a:r>
              <a:rPr lang="en-US" altLang="zh-CN" sz="2000" spc="300" dirty="0">
                <a:solidFill>
                  <a:schemeClr val="bg1"/>
                </a:solidFill>
                <a:latin typeface="思源黑体 CN Heavy" panose="020B0A00000000000000" pitchFamily="34" charset="-122"/>
                <a:ea typeface="思源黑体 CN Heavy" panose="020B0A00000000000000" pitchFamily="34" charset="-122"/>
              </a:rPr>
              <a:t>SUN YAT-SEN UNIVERSITY</a:t>
            </a:r>
            <a:endParaRPr lang="zh-CN" altLang="en-US" sz="2000" spc="300" dirty="0">
              <a:solidFill>
                <a:schemeClr val="bg1"/>
              </a:solidFill>
              <a:latin typeface="思源黑体 CN Heavy" panose="020B0A00000000000000" pitchFamily="34" charset="-122"/>
              <a:ea typeface="思源黑体 CN Heavy" panose="020B0A00000000000000" pitchFamily="34" charset="-122"/>
            </a:endParaRPr>
          </a:p>
        </p:txBody>
      </p:sp>
    </p:spTree>
    <p:extLst>
      <p:ext uri="{BB962C8B-B14F-4D97-AF65-F5344CB8AC3E}">
        <p14:creationId xmlns:p14="http://schemas.microsoft.com/office/powerpoint/2010/main" val="36911660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椭圆 31">
            <a:extLst>
              <a:ext uri="{FF2B5EF4-FFF2-40B4-BE49-F238E27FC236}">
                <a16:creationId xmlns:a16="http://schemas.microsoft.com/office/drawing/2014/main" id="{BA9202D4-430D-F810-4347-F8E7E4F99ED0}"/>
              </a:ext>
            </a:extLst>
          </p:cNvPr>
          <p:cNvSpPr/>
          <p:nvPr/>
        </p:nvSpPr>
        <p:spPr>
          <a:xfrm>
            <a:off x="528975" y="5212945"/>
            <a:ext cx="388065" cy="388065"/>
          </a:xfrm>
          <a:prstGeom prst="ellipse">
            <a:avLst/>
          </a:prstGeom>
          <a:solidFill>
            <a:schemeClr val="accent4">
              <a:lumMod val="40000"/>
              <a:lumOff val="60000"/>
            </a:schemeClr>
          </a:solidFill>
          <a:ln>
            <a:noFill/>
          </a:ln>
          <a:effectLst>
            <a:glow rad="254000">
              <a:schemeClr val="accent4">
                <a:lumMod val="20000"/>
                <a:lumOff val="80000"/>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a:extLst>
              <a:ext uri="{FF2B5EF4-FFF2-40B4-BE49-F238E27FC236}">
                <a16:creationId xmlns:a16="http://schemas.microsoft.com/office/drawing/2014/main" id="{ADB4ABC1-8B0E-9EC0-1F85-3316B2FB7DEB}"/>
              </a:ext>
            </a:extLst>
          </p:cNvPr>
          <p:cNvSpPr>
            <a:spLocks noGrp="1" noRot="1" noMove="1" noResize="1" noEditPoints="1" noAdjustHandles="1" noChangeArrowheads="1" noChangeShapeType="1"/>
          </p:cNvSpPr>
          <p:nvPr/>
        </p:nvSpPr>
        <p:spPr>
          <a:xfrm>
            <a:off x="7217332" y="-2201"/>
            <a:ext cx="4974667" cy="6858000"/>
          </a:xfrm>
          <a:prstGeom prst="rect">
            <a:avLst/>
          </a:prstGeom>
          <a:gradFill>
            <a:gsLst>
              <a:gs pos="0">
                <a:srgbClr val="FA8C2B"/>
              </a:gs>
              <a:gs pos="100000">
                <a:srgbClr val="FBA95F"/>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矩形 29">
            <a:extLst>
              <a:ext uri="{FF2B5EF4-FFF2-40B4-BE49-F238E27FC236}">
                <a16:creationId xmlns:a16="http://schemas.microsoft.com/office/drawing/2014/main" id="{EB368D19-19F3-8928-5B27-5083AEF29877}"/>
              </a:ext>
            </a:extLst>
          </p:cNvPr>
          <p:cNvSpPr/>
          <p:nvPr/>
        </p:nvSpPr>
        <p:spPr>
          <a:xfrm>
            <a:off x="1" y="6081823"/>
            <a:ext cx="1913860" cy="77397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9" name="图形 18">
            <a:extLst>
              <a:ext uri="{FF2B5EF4-FFF2-40B4-BE49-F238E27FC236}">
                <a16:creationId xmlns:a16="http://schemas.microsoft.com/office/drawing/2014/main" id="{68F81AB2-9E94-6D68-B307-8552A322BCEC}"/>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032000" y="355599"/>
            <a:ext cx="1620000" cy="466221"/>
          </a:xfrm>
          <a:prstGeom prst="rect">
            <a:avLst/>
          </a:prstGeom>
        </p:spPr>
      </p:pic>
      <p:sp>
        <p:nvSpPr>
          <p:cNvPr id="20" name="文本框 19">
            <a:extLst>
              <a:ext uri="{FF2B5EF4-FFF2-40B4-BE49-F238E27FC236}">
                <a16:creationId xmlns:a16="http://schemas.microsoft.com/office/drawing/2014/main" id="{3E5EF0BB-4F1C-5BED-60DA-2D15D9611894}"/>
              </a:ext>
            </a:extLst>
          </p:cNvPr>
          <p:cNvSpPr txBox="1"/>
          <p:nvPr/>
        </p:nvSpPr>
        <p:spPr>
          <a:xfrm>
            <a:off x="453284" y="3133506"/>
            <a:ext cx="3968181" cy="830997"/>
          </a:xfrm>
          <a:prstGeom prst="rect">
            <a:avLst/>
          </a:prstGeom>
          <a:noFill/>
        </p:spPr>
        <p:txBody>
          <a:bodyPr wrap="square" rtlCol="0">
            <a:spAutoFit/>
          </a:bodyPr>
          <a:lstStyle/>
          <a:p>
            <a:r>
              <a:rPr lang="zh-CN" altLang="en-US" sz="1600" dirty="0">
                <a:solidFill>
                  <a:schemeClr val="tx1">
                    <a:lumMod val="75000"/>
                    <a:lumOff val="25000"/>
                  </a:schemeClr>
                </a:solidFill>
                <a:latin typeface="思源黑体 CN Regular" panose="020B0500000000000000" pitchFamily="34" charset="-122"/>
                <a:ea typeface="思源黑体 CN Regular" panose="020B0500000000000000" pitchFamily="34" charset="-122"/>
              </a:rPr>
              <a:t>输入简短的摘要或辅助性文字</a:t>
            </a:r>
            <a:endParaRPr lang="en-US" altLang="zh-CN" sz="1600" dirty="0">
              <a:solidFill>
                <a:schemeClr val="tx1">
                  <a:lumMod val="75000"/>
                  <a:lumOff val="25000"/>
                </a:schemeClr>
              </a:solidFill>
              <a:latin typeface="思源黑体 CN Regular" panose="020B0500000000000000" pitchFamily="34" charset="-122"/>
              <a:ea typeface="思源黑体 CN Regular" panose="020B0500000000000000" pitchFamily="34" charset="-122"/>
            </a:endParaRPr>
          </a:p>
          <a:p>
            <a:r>
              <a:rPr lang="zh-CN" altLang="en-US" sz="1600" dirty="0">
                <a:solidFill>
                  <a:schemeClr val="tx1">
                    <a:lumMod val="75000"/>
                    <a:lumOff val="25000"/>
                  </a:schemeClr>
                </a:solidFill>
                <a:latin typeface="思源黑体 CN Regular" panose="020B0500000000000000" pitchFamily="34" charset="-122"/>
                <a:ea typeface="思源黑体 CN Regular" panose="020B0500000000000000" pitchFamily="34" charset="-122"/>
              </a:rPr>
              <a:t>不宜过长 建议不超过</a:t>
            </a:r>
            <a:r>
              <a:rPr lang="en-US" altLang="zh-CN" sz="1600" dirty="0">
                <a:solidFill>
                  <a:schemeClr val="tx1">
                    <a:lumMod val="75000"/>
                    <a:lumOff val="25000"/>
                  </a:schemeClr>
                </a:solidFill>
                <a:latin typeface="思源黑体 CN Regular" panose="020B0500000000000000" pitchFamily="34" charset="-122"/>
                <a:ea typeface="思源黑体 CN Regular" panose="020B0500000000000000" pitchFamily="34" charset="-122"/>
              </a:rPr>
              <a:t>50</a:t>
            </a:r>
            <a:r>
              <a:rPr lang="zh-CN" altLang="en-US" sz="1600" dirty="0">
                <a:solidFill>
                  <a:schemeClr val="tx1">
                    <a:lumMod val="75000"/>
                    <a:lumOff val="25000"/>
                  </a:schemeClr>
                </a:solidFill>
                <a:latin typeface="思源黑体 CN Regular" panose="020B0500000000000000" pitchFamily="34" charset="-122"/>
                <a:ea typeface="思源黑体 CN Regular" panose="020B0500000000000000" pitchFamily="34" charset="-122"/>
              </a:rPr>
              <a:t>字</a:t>
            </a:r>
            <a:endParaRPr lang="en-US" altLang="zh-CN" sz="1600" dirty="0">
              <a:solidFill>
                <a:schemeClr val="tx1">
                  <a:lumMod val="75000"/>
                  <a:lumOff val="25000"/>
                </a:schemeClr>
              </a:solidFill>
              <a:latin typeface="思源黑体 CN Regular" panose="020B0500000000000000" pitchFamily="34" charset="-122"/>
              <a:ea typeface="思源黑体 CN Regular" panose="020B0500000000000000" pitchFamily="34" charset="-122"/>
            </a:endParaRPr>
          </a:p>
          <a:p>
            <a:r>
              <a:rPr lang="zh-CN" altLang="en-US" sz="1600" dirty="0">
                <a:solidFill>
                  <a:schemeClr val="tx1">
                    <a:lumMod val="75000"/>
                    <a:lumOff val="25000"/>
                  </a:schemeClr>
                </a:solidFill>
                <a:latin typeface="思源黑体 CN Regular" panose="020B0500000000000000" pitchFamily="34" charset="-122"/>
                <a:ea typeface="思源黑体 CN Regular" panose="020B0500000000000000" pitchFamily="34" charset="-122"/>
              </a:rPr>
              <a:t>如确实无内容也可将此文本框移除</a:t>
            </a:r>
          </a:p>
        </p:txBody>
      </p:sp>
      <p:sp>
        <p:nvSpPr>
          <p:cNvPr id="9" name="矩形 8">
            <a:extLst>
              <a:ext uri="{FF2B5EF4-FFF2-40B4-BE49-F238E27FC236}">
                <a16:creationId xmlns:a16="http://schemas.microsoft.com/office/drawing/2014/main" id="{203B8D73-6DF8-2A39-3A90-58DBB09DC1AE}"/>
              </a:ext>
            </a:extLst>
          </p:cNvPr>
          <p:cNvSpPr>
            <a:spLocks noGrp="1" noRot="1" noMove="1" noResize="1" noEditPoints="1" noAdjustHandles="1" noChangeArrowheads="1" noChangeShapeType="1"/>
          </p:cNvSpPr>
          <p:nvPr/>
        </p:nvSpPr>
        <p:spPr>
          <a:xfrm>
            <a:off x="4487945" y="1583080"/>
            <a:ext cx="8118922" cy="719766"/>
          </a:xfrm>
          <a:prstGeom prst="rect">
            <a:avLst/>
          </a:prstGeom>
          <a:solidFill>
            <a:schemeClr val="accent4">
              <a:lumMod val="20000"/>
              <a:lumOff val="80000"/>
            </a:schemeClr>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 name="图片 12">
            <a:extLst>
              <a:ext uri="{FF2B5EF4-FFF2-40B4-BE49-F238E27FC236}">
                <a16:creationId xmlns:a16="http://schemas.microsoft.com/office/drawing/2014/main" id="{FD96FE14-F9C4-1500-8BB4-3A1BDCBC18D3}"/>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4969413" y="1942963"/>
            <a:ext cx="6559254" cy="4372836"/>
          </a:xfrm>
          <a:prstGeom prst="rect">
            <a:avLst/>
          </a:prstGeom>
        </p:spPr>
      </p:pic>
      <p:sp>
        <p:nvSpPr>
          <p:cNvPr id="25" name="矩形 24">
            <a:extLst>
              <a:ext uri="{FF2B5EF4-FFF2-40B4-BE49-F238E27FC236}">
                <a16:creationId xmlns:a16="http://schemas.microsoft.com/office/drawing/2014/main" id="{FC59B799-FCEF-E90C-E0FA-FC7DC016513C}"/>
              </a:ext>
            </a:extLst>
          </p:cNvPr>
          <p:cNvSpPr/>
          <p:nvPr/>
        </p:nvSpPr>
        <p:spPr>
          <a:xfrm>
            <a:off x="528975" y="2781812"/>
            <a:ext cx="1800000" cy="225501"/>
          </a:xfrm>
          <a:prstGeom prst="rect">
            <a:avLst/>
          </a:prstGeom>
          <a:solidFill>
            <a:srgbClr val="FA8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文本框 27">
            <a:extLst>
              <a:ext uri="{FF2B5EF4-FFF2-40B4-BE49-F238E27FC236}">
                <a16:creationId xmlns:a16="http://schemas.microsoft.com/office/drawing/2014/main" id="{AF295F2D-F8DD-2F17-91B4-B491C66AFDDC}"/>
              </a:ext>
            </a:extLst>
          </p:cNvPr>
          <p:cNvSpPr txBox="1">
            <a:spLocks noGrp="1" noRot="1" noMove="1" noResize="1" noEditPoints="1" noAdjustHandles="1" noChangeArrowheads="1" noChangeShapeType="1"/>
          </p:cNvSpPr>
          <p:nvPr/>
        </p:nvSpPr>
        <p:spPr>
          <a:xfrm>
            <a:off x="397956" y="5120198"/>
            <a:ext cx="1685077" cy="1569660"/>
          </a:xfrm>
          <a:prstGeom prst="rect">
            <a:avLst/>
          </a:prstGeom>
          <a:noFill/>
        </p:spPr>
        <p:txBody>
          <a:bodyPr wrap="none" rtlCol="0">
            <a:spAutoFit/>
          </a:bodyPr>
          <a:lstStyle/>
          <a:p>
            <a:r>
              <a:rPr lang="en-US" altLang="zh-CN" sz="9600" dirty="0">
                <a:solidFill>
                  <a:schemeClr val="tx1">
                    <a:lumMod val="75000"/>
                    <a:lumOff val="25000"/>
                  </a:schemeClr>
                </a:solidFill>
                <a:latin typeface="思源黑体 CN Heavy" panose="020B0A00000000000000" pitchFamily="34" charset="-122"/>
                <a:ea typeface="思源黑体 CN Heavy" panose="020B0A00000000000000" pitchFamily="34" charset="-122"/>
              </a:rPr>
              <a:t>02</a:t>
            </a:r>
            <a:endParaRPr lang="zh-CN" altLang="en-US" sz="9600" dirty="0">
              <a:solidFill>
                <a:schemeClr val="tx1">
                  <a:lumMod val="75000"/>
                  <a:lumOff val="25000"/>
                </a:schemeClr>
              </a:solidFill>
              <a:latin typeface="思源黑体 CN Heavy" panose="020B0A00000000000000" pitchFamily="34" charset="-122"/>
              <a:ea typeface="思源黑体 CN Heavy" panose="020B0A00000000000000" pitchFamily="34" charset="-122"/>
            </a:endParaRPr>
          </a:p>
        </p:txBody>
      </p:sp>
      <p:sp>
        <p:nvSpPr>
          <p:cNvPr id="26" name="文本框 25">
            <a:extLst>
              <a:ext uri="{FF2B5EF4-FFF2-40B4-BE49-F238E27FC236}">
                <a16:creationId xmlns:a16="http://schemas.microsoft.com/office/drawing/2014/main" id="{E68DE9EA-5795-0773-74E7-CB5D5EC98C39}"/>
              </a:ext>
            </a:extLst>
          </p:cNvPr>
          <p:cNvSpPr txBox="1"/>
          <p:nvPr/>
        </p:nvSpPr>
        <p:spPr>
          <a:xfrm>
            <a:off x="433083" y="2147864"/>
            <a:ext cx="2954655" cy="923330"/>
          </a:xfrm>
          <a:prstGeom prst="rect">
            <a:avLst/>
          </a:prstGeom>
          <a:noFill/>
        </p:spPr>
        <p:txBody>
          <a:bodyPr wrap="none" rtlCol="0">
            <a:spAutoFit/>
          </a:bodyPr>
          <a:lstStyle/>
          <a:p>
            <a:r>
              <a:rPr lang="zh-CN" altLang="en-US" sz="5400" dirty="0">
                <a:solidFill>
                  <a:schemeClr val="tx1">
                    <a:lumMod val="75000"/>
                    <a:lumOff val="25000"/>
                  </a:schemeClr>
                </a:solidFill>
                <a:latin typeface="思源黑体 CN Heavy" panose="020B0A00000000000000" pitchFamily="34" charset="-122"/>
                <a:ea typeface="思源黑体 CN Heavy" panose="020B0A00000000000000" pitchFamily="34" charset="-122"/>
              </a:rPr>
              <a:t>输入标题</a:t>
            </a:r>
          </a:p>
        </p:txBody>
      </p:sp>
    </p:spTree>
    <p:extLst>
      <p:ext uri="{BB962C8B-B14F-4D97-AF65-F5344CB8AC3E}">
        <p14:creationId xmlns:p14="http://schemas.microsoft.com/office/powerpoint/2010/main" val="8657158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任意多边形: 形状 43">
            <a:extLst>
              <a:ext uri="{FF2B5EF4-FFF2-40B4-BE49-F238E27FC236}">
                <a16:creationId xmlns:a16="http://schemas.microsoft.com/office/drawing/2014/main" id="{EA7FD259-D254-D635-56EF-8E03F85BCA7B}"/>
              </a:ext>
            </a:extLst>
          </p:cNvPr>
          <p:cNvSpPr/>
          <p:nvPr/>
        </p:nvSpPr>
        <p:spPr>
          <a:xfrm>
            <a:off x="-1068139" y="6648893"/>
            <a:ext cx="14328271" cy="413336"/>
          </a:xfrm>
          <a:custGeom>
            <a:avLst/>
            <a:gdLst>
              <a:gd name="connsiteX0" fmla="*/ 10428513 w 20857027"/>
              <a:gd name="connsiteY0" fmla="*/ 0 h 3381625"/>
              <a:gd name="connsiteX1" fmla="*/ 20463076 w 20857027"/>
              <a:gd name="connsiteY1" fmla="*/ 3089003 h 3381625"/>
              <a:gd name="connsiteX2" fmla="*/ 20857027 w 20857027"/>
              <a:gd name="connsiteY2" fmla="*/ 3381625 h 3381625"/>
              <a:gd name="connsiteX3" fmla="*/ 0 w 20857027"/>
              <a:gd name="connsiteY3" fmla="*/ 3381625 h 3381625"/>
              <a:gd name="connsiteX4" fmla="*/ 393950 w 20857027"/>
              <a:gd name="connsiteY4" fmla="*/ 3089003 h 3381625"/>
              <a:gd name="connsiteX5" fmla="*/ 10428513 w 20857027"/>
              <a:gd name="connsiteY5" fmla="*/ 0 h 3381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857027" h="3381625">
                <a:moveTo>
                  <a:pt x="10428513" y="0"/>
                </a:moveTo>
                <a:cubicBezTo>
                  <a:pt x="14240216" y="0"/>
                  <a:pt x="17736172" y="1159238"/>
                  <a:pt x="20463076" y="3089003"/>
                </a:cubicBezTo>
                <a:lnTo>
                  <a:pt x="20857027" y="3381625"/>
                </a:lnTo>
                <a:lnTo>
                  <a:pt x="0" y="3381625"/>
                </a:lnTo>
                <a:lnTo>
                  <a:pt x="393950" y="3089003"/>
                </a:lnTo>
                <a:cubicBezTo>
                  <a:pt x="3120854" y="1159238"/>
                  <a:pt x="6616810" y="0"/>
                  <a:pt x="10428513" y="0"/>
                </a:cubicBezTo>
                <a:close/>
              </a:path>
            </a:pathLst>
          </a:custGeom>
          <a:solidFill>
            <a:schemeClr val="accent4">
              <a:lumMod val="40000"/>
              <a:lumOff val="60000"/>
            </a:schemeClr>
          </a:solidFill>
          <a:ln>
            <a:noFill/>
          </a:ln>
          <a:effectLst>
            <a:glow rad="254000">
              <a:schemeClr val="accent4">
                <a:lumMod val="20000"/>
                <a:lumOff val="80000"/>
                <a:alpha val="50000"/>
              </a:schemeClr>
            </a:glow>
            <a:softEdge rad="63500"/>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pic>
        <p:nvPicPr>
          <p:cNvPr id="19" name="图形 18">
            <a:extLst>
              <a:ext uri="{FF2B5EF4-FFF2-40B4-BE49-F238E27FC236}">
                <a16:creationId xmlns:a16="http://schemas.microsoft.com/office/drawing/2014/main" id="{68F81AB2-9E94-6D68-B307-8552A322BCEC}"/>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032000" y="355599"/>
            <a:ext cx="1620000" cy="466221"/>
          </a:xfrm>
          <a:prstGeom prst="rect">
            <a:avLst/>
          </a:prstGeom>
        </p:spPr>
      </p:pic>
      <p:pic>
        <p:nvPicPr>
          <p:cNvPr id="2" name="图片 1" descr="图片包含 形状&#10;&#10;描述已自动生成">
            <a:extLst>
              <a:ext uri="{FF2B5EF4-FFF2-40B4-BE49-F238E27FC236}">
                <a16:creationId xmlns:a16="http://schemas.microsoft.com/office/drawing/2014/main" id="{B467C613-C3C1-8AF4-6A46-943F172F498A}"/>
              </a:ext>
            </a:extLst>
          </p:cNvPr>
          <p:cNvPicPr/>
          <p:nvPr/>
        </p:nvPicPr>
        <p:blipFill>
          <a:blip r:embed="rId4" cstate="print">
            <a:extLst>
              <a:ext uri="{28A0092B-C50C-407E-A947-70E740481C1C}">
                <a14:useLocalDpi xmlns:a14="http://schemas.microsoft.com/office/drawing/2010/main"/>
              </a:ext>
            </a:extLst>
          </a:blip>
          <a:stretch>
            <a:fillRect/>
          </a:stretch>
        </p:blipFill>
        <p:spPr>
          <a:xfrm>
            <a:off x="4367102" y="6318738"/>
            <a:ext cx="3457796" cy="539262"/>
          </a:xfrm>
          <a:prstGeom prst="rect">
            <a:avLst/>
          </a:prstGeom>
        </p:spPr>
      </p:pic>
      <p:grpSp>
        <p:nvGrpSpPr>
          <p:cNvPr id="3" name="组合 2">
            <a:extLst>
              <a:ext uri="{FF2B5EF4-FFF2-40B4-BE49-F238E27FC236}">
                <a16:creationId xmlns:a16="http://schemas.microsoft.com/office/drawing/2014/main" id="{4594E356-9C4D-078C-BD32-D3A19D447F5B}"/>
              </a:ext>
            </a:extLst>
          </p:cNvPr>
          <p:cNvGrpSpPr/>
          <p:nvPr/>
        </p:nvGrpSpPr>
        <p:grpSpPr>
          <a:xfrm>
            <a:off x="460744" y="-270000"/>
            <a:ext cx="3189024" cy="1342580"/>
            <a:chOff x="460744" y="-270000"/>
            <a:chExt cx="3189024" cy="1342580"/>
          </a:xfrm>
        </p:grpSpPr>
        <p:sp>
          <p:nvSpPr>
            <p:cNvPr id="4" name="矩形 3">
              <a:extLst>
                <a:ext uri="{FF2B5EF4-FFF2-40B4-BE49-F238E27FC236}">
                  <a16:creationId xmlns:a16="http://schemas.microsoft.com/office/drawing/2014/main" id="{0B9BB2A2-5C90-4144-67F3-541016685F18}"/>
                </a:ext>
              </a:extLst>
            </p:cNvPr>
            <p:cNvSpPr>
              <a:spLocks/>
            </p:cNvSpPr>
            <p:nvPr/>
          </p:nvSpPr>
          <p:spPr>
            <a:xfrm>
              <a:off x="540000" y="-270000"/>
              <a:ext cx="540000" cy="1080000"/>
            </a:xfrm>
            <a:prstGeom prst="rect">
              <a:avLst/>
            </a:prstGeom>
            <a:gradFill>
              <a:gsLst>
                <a:gs pos="0">
                  <a:srgbClr val="FA8C2B">
                    <a:alpha val="90000"/>
                  </a:srgbClr>
                </a:gs>
                <a:gs pos="100000">
                  <a:srgbClr val="FBA95F">
                    <a:alpha val="50000"/>
                  </a:srgbClr>
                </a:gs>
              </a:gsLst>
              <a:lin ang="0" scaled="0"/>
            </a:gra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 name="文本框 4">
              <a:extLst>
                <a:ext uri="{FF2B5EF4-FFF2-40B4-BE49-F238E27FC236}">
                  <a16:creationId xmlns:a16="http://schemas.microsoft.com/office/drawing/2014/main" id="{24928CA8-4B8D-B606-75AF-79C45224597A}"/>
                </a:ext>
              </a:extLst>
            </p:cNvPr>
            <p:cNvSpPr txBox="1"/>
            <p:nvPr/>
          </p:nvSpPr>
          <p:spPr>
            <a:xfrm>
              <a:off x="1002890" y="317677"/>
              <a:ext cx="2646878" cy="584775"/>
            </a:xfrm>
            <a:prstGeom prst="rect">
              <a:avLst/>
            </a:prstGeom>
            <a:noFill/>
          </p:spPr>
          <p:txBody>
            <a:bodyPr wrap="none" rtlCol="0">
              <a:spAutoFit/>
            </a:bodyPr>
            <a:lstStyle/>
            <a:p>
              <a:r>
                <a:rPr lang="zh-CN" altLang="en-US" sz="3200" dirty="0">
                  <a:solidFill>
                    <a:schemeClr val="tx1">
                      <a:lumMod val="75000"/>
                      <a:lumOff val="25000"/>
                    </a:schemeClr>
                  </a:solidFill>
                  <a:latin typeface="思源黑体 CN Heavy" panose="020B0A00000000000000" pitchFamily="34" charset="-122"/>
                  <a:ea typeface="思源黑体 CN Heavy" panose="020B0A00000000000000" pitchFamily="34" charset="-122"/>
                </a:rPr>
                <a:t>在此输入标题</a:t>
              </a:r>
            </a:p>
          </p:txBody>
        </p:sp>
        <p:sp>
          <p:nvSpPr>
            <p:cNvPr id="6" name="文本框 5">
              <a:extLst>
                <a:ext uri="{FF2B5EF4-FFF2-40B4-BE49-F238E27FC236}">
                  <a16:creationId xmlns:a16="http://schemas.microsoft.com/office/drawing/2014/main" id="{D2C79B63-37BB-C424-6B6B-AFCF559C0956}"/>
                </a:ext>
              </a:extLst>
            </p:cNvPr>
            <p:cNvSpPr txBox="1"/>
            <p:nvPr/>
          </p:nvSpPr>
          <p:spPr>
            <a:xfrm>
              <a:off x="460744" y="795581"/>
              <a:ext cx="2367280" cy="276999"/>
            </a:xfrm>
            <a:prstGeom prst="rect">
              <a:avLst/>
            </a:prstGeom>
            <a:noFill/>
          </p:spPr>
          <p:txBody>
            <a:bodyPr wrap="square" rtlCol="0">
              <a:spAutoFit/>
            </a:bodyPr>
            <a:lstStyle/>
            <a:p>
              <a:r>
                <a:rPr lang="en-US" altLang="zh-CN" sz="1200" dirty="0">
                  <a:solidFill>
                    <a:schemeClr val="bg1">
                      <a:lumMod val="65000"/>
                    </a:schemeClr>
                  </a:solidFill>
                  <a:latin typeface="思源黑体 CN Regular" panose="020B0500000000000000" pitchFamily="34" charset="-122"/>
                  <a:ea typeface="思源黑体 CN Regular" panose="020B0500000000000000" pitchFamily="34" charset="-122"/>
                </a:rPr>
                <a:t>Your Title Here Your Title Here</a:t>
              </a:r>
              <a:endParaRPr lang="zh-CN" altLang="en-US" sz="1200" dirty="0">
                <a:solidFill>
                  <a:schemeClr val="bg1">
                    <a:lumMod val="65000"/>
                  </a:schemeClr>
                </a:solidFill>
                <a:latin typeface="思源黑体 CN Regular" panose="020B0500000000000000" pitchFamily="34" charset="-122"/>
                <a:ea typeface="思源黑体 CN Regular" panose="020B0500000000000000" pitchFamily="34" charset="-122"/>
              </a:endParaRPr>
            </a:p>
          </p:txBody>
        </p:sp>
      </p:grpSp>
      <p:pic>
        <p:nvPicPr>
          <p:cNvPr id="10" name="图片 9" descr="地上的食物&#10;&#10;描述已自动生成">
            <a:extLst>
              <a:ext uri="{FF2B5EF4-FFF2-40B4-BE49-F238E27FC236}">
                <a16:creationId xmlns:a16="http://schemas.microsoft.com/office/drawing/2014/main" id="{854FD23D-82D3-2DFA-6C93-FC50AC7C1E2B}"/>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540000" y="1477284"/>
            <a:ext cx="11143805" cy="2266943"/>
          </a:xfrm>
          <a:prstGeom prst="rect">
            <a:avLst/>
          </a:prstGeom>
          <a:effectLst>
            <a:softEdge rad="31750"/>
          </a:effectLst>
        </p:spPr>
      </p:pic>
      <p:sp>
        <p:nvSpPr>
          <p:cNvPr id="14" name="文本框 13">
            <a:extLst>
              <a:ext uri="{FF2B5EF4-FFF2-40B4-BE49-F238E27FC236}">
                <a16:creationId xmlns:a16="http://schemas.microsoft.com/office/drawing/2014/main" id="{3308F542-46CD-F01E-9A8D-BA8CFA9B3ED1}"/>
              </a:ext>
            </a:extLst>
          </p:cNvPr>
          <p:cNvSpPr txBox="1">
            <a:spLocks/>
          </p:cNvSpPr>
          <p:nvPr/>
        </p:nvSpPr>
        <p:spPr>
          <a:xfrm>
            <a:off x="4687514" y="4487768"/>
            <a:ext cx="2843530" cy="523220"/>
          </a:xfrm>
          <a:prstGeom prst="rect">
            <a:avLst/>
          </a:prstGeom>
          <a:noFill/>
        </p:spPr>
        <p:txBody>
          <a:bodyPr wrap="square" rtlCol="0">
            <a:spAutoFit/>
          </a:bodyPr>
          <a:lstStyle/>
          <a:p>
            <a:pPr algn="ctr"/>
            <a:r>
              <a:rPr lang="zh-CN" altLang="en-US" sz="2800" dirty="0">
                <a:solidFill>
                  <a:srgbClr val="FA8C2B"/>
                </a:solidFill>
                <a:latin typeface="思源黑体 CN Medium" panose="020B0600000000000000" pitchFamily="34" charset="-122"/>
                <a:ea typeface="思源黑体 CN Medium" panose="020B0600000000000000" pitchFamily="34" charset="-122"/>
              </a:rPr>
              <a:t>输入关键字</a:t>
            </a:r>
            <a:endParaRPr lang="en-US" altLang="zh-CN" sz="2800" dirty="0">
              <a:solidFill>
                <a:srgbClr val="FA8C2B"/>
              </a:solidFill>
              <a:latin typeface="思源黑体 CN Medium" panose="020B0600000000000000" pitchFamily="34" charset="-122"/>
              <a:ea typeface="思源黑体 CN Medium" panose="020B0600000000000000" pitchFamily="34" charset="-122"/>
            </a:endParaRPr>
          </a:p>
        </p:txBody>
      </p:sp>
      <p:sp>
        <p:nvSpPr>
          <p:cNvPr id="15" name="文本框 14">
            <a:extLst>
              <a:ext uri="{FF2B5EF4-FFF2-40B4-BE49-F238E27FC236}">
                <a16:creationId xmlns:a16="http://schemas.microsoft.com/office/drawing/2014/main" id="{0AF58423-2CDC-CECD-CF8F-B02FBF3AAEC0}"/>
              </a:ext>
            </a:extLst>
          </p:cNvPr>
          <p:cNvSpPr txBox="1">
            <a:spLocks/>
          </p:cNvSpPr>
          <p:nvPr/>
        </p:nvSpPr>
        <p:spPr>
          <a:xfrm>
            <a:off x="4692760" y="5061474"/>
            <a:ext cx="2843530" cy="958083"/>
          </a:xfrm>
          <a:prstGeom prst="rect">
            <a:avLst/>
          </a:prstGeom>
          <a:noFill/>
        </p:spPr>
        <p:txBody>
          <a:bodyPr wrap="square" rtlCol="0">
            <a:spAutoFit/>
          </a:bodyPr>
          <a:lstStyle/>
          <a:p>
            <a:pPr algn="just">
              <a:lnSpc>
                <a:spcPct val="120000"/>
              </a:lnSpc>
              <a:defRPr/>
            </a:pPr>
            <a:r>
              <a:rPr lang="zh-CN" altLang="en-US" sz="1600" dirty="0">
                <a:solidFill>
                  <a:schemeClr val="tx1">
                    <a:lumMod val="75000"/>
                    <a:lumOff val="25000"/>
                  </a:schemeClr>
                </a:solidFill>
                <a:latin typeface="思源黑体 CN Regular" panose="020B0500000000000000" pitchFamily="34" charset="-122"/>
                <a:ea typeface="思源黑体 CN Regular" panose="020B0500000000000000" pitchFamily="34" charset="-122"/>
                <a:sym typeface="Arial" panose="020B0604020202020204" pitchFamily="34" charset="0"/>
              </a:rPr>
              <a:t>中山大学现由广州校区、珠海校区、深圳校区三个校区、五个校园及十家附属医院组成。</a:t>
            </a:r>
          </a:p>
        </p:txBody>
      </p:sp>
      <p:sp>
        <p:nvSpPr>
          <p:cNvPr id="12" name="椭圆 11">
            <a:extLst>
              <a:ext uri="{FF2B5EF4-FFF2-40B4-BE49-F238E27FC236}">
                <a16:creationId xmlns:a16="http://schemas.microsoft.com/office/drawing/2014/main" id="{14FAF412-8731-F561-E25F-1EE1081209AE}"/>
              </a:ext>
            </a:extLst>
          </p:cNvPr>
          <p:cNvSpPr/>
          <p:nvPr/>
        </p:nvSpPr>
        <p:spPr>
          <a:xfrm>
            <a:off x="5674338" y="3433445"/>
            <a:ext cx="875128" cy="875128"/>
          </a:xfrm>
          <a:prstGeom prst="ellipse">
            <a:avLst/>
          </a:prstGeom>
          <a:solidFill>
            <a:schemeClr val="accent4">
              <a:lumMod val="40000"/>
              <a:lumOff val="60000"/>
            </a:schemeClr>
          </a:solidFill>
          <a:ln>
            <a:noFill/>
          </a:ln>
          <a:effectLst>
            <a:glow rad="254000">
              <a:schemeClr val="accent4">
                <a:lumMod val="20000"/>
                <a:lumOff val="80000"/>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文本框 15">
            <a:extLst>
              <a:ext uri="{FF2B5EF4-FFF2-40B4-BE49-F238E27FC236}">
                <a16:creationId xmlns:a16="http://schemas.microsoft.com/office/drawing/2014/main" id="{738E5218-2E61-8038-E98A-3271B8A593A2}"/>
              </a:ext>
            </a:extLst>
          </p:cNvPr>
          <p:cNvSpPr txBox="1"/>
          <p:nvPr/>
        </p:nvSpPr>
        <p:spPr>
          <a:xfrm>
            <a:off x="5894535" y="3609399"/>
            <a:ext cx="434735" cy="523220"/>
          </a:xfrm>
          <a:prstGeom prst="rect">
            <a:avLst/>
          </a:prstGeom>
          <a:noFill/>
        </p:spPr>
        <p:txBody>
          <a:bodyPr wrap="none" rtlCol="0">
            <a:spAutoFit/>
          </a:bodyPr>
          <a:lstStyle/>
          <a:p>
            <a:pPr algn="ctr"/>
            <a:r>
              <a:rPr lang="en-US" altLang="zh-CN" sz="2800" dirty="0">
                <a:solidFill>
                  <a:schemeClr val="bg1"/>
                </a:solidFill>
                <a:latin typeface="思源黑体 CN Heavy" panose="020B0A00000000000000" pitchFamily="34" charset="-122"/>
                <a:ea typeface="思源黑体 CN Heavy" panose="020B0A00000000000000" pitchFamily="34" charset="-122"/>
              </a:rPr>
              <a:t>B</a:t>
            </a:r>
            <a:endParaRPr lang="zh-CN" altLang="en-US" sz="2800" dirty="0">
              <a:solidFill>
                <a:schemeClr val="bg1"/>
              </a:solidFill>
              <a:latin typeface="思源黑体 CN Heavy" panose="020B0A00000000000000" pitchFamily="34" charset="-122"/>
              <a:ea typeface="思源黑体 CN Heavy" panose="020B0A00000000000000" pitchFamily="34" charset="-122"/>
            </a:endParaRPr>
          </a:p>
        </p:txBody>
      </p:sp>
      <p:sp>
        <p:nvSpPr>
          <p:cNvPr id="25" name="文本框 24">
            <a:extLst>
              <a:ext uri="{FF2B5EF4-FFF2-40B4-BE49-F238E27FC236}">
                <a16:creationId xmlns:a16="http://schemas.microsoft.com/office/drawing/2014/main" id="{3902E2C7-6AAB-40B7-45CD-7736B215047F}"/>
              </a:ext>
            </a:extLst>
          </p:cNvPr>
          <p:cNvSpPr txBox="1">
            <a:spLocks/>
          </p:cNvSpPr>
          <p:nvPr/>
        </p:nvSpPr>
        <p:spPr>
          <a:xfrm>
            <a:off x="1211865" y="4487768"/>
            <a:ext cx="2843530" cy="523220"/>
          </a:xfrm>
          <a:prstGeom prst="rect">
            <a:avLst/>
          </a:prstGeom>
          <a:noFill/>
        </p:spPr>
        <p:txBody>
          <a:bodyPr wrap="square" rtlCol="0">
            <a:spAutoFit/>
          </a:bodyPr>
          <a:lstStyle/>
          <a:p>
            <a:pPr algn="ctr"/>
            <a:r>
              <a:rPr lang="zh-CN" altLang="en-US" sz="2800" dirty="0">
                <a:solidFill>
                  <a:srgbClr val="FA8C2B"/>
                </a:solidFill>
                <a:latin typeface="思源黑体 CN Medium" panose="020B0600000000000000" pitchFamily="34" charset="-122"/>
                <a:ea typeface="思源黑体 CN Medium" panose="020B0600000000000000" pitchFamily="34" charset="-122"/>
              </a:rPr>
              <a:t>输入关键字</a:t>
            </a:r>
            <a:endParaRPr lang="en-US" altLang="zh-CN" sz="2800" dirty="0">
              <a:solidFill>
                <a:srgbClr val="FA8C2B"/>
              </a:solidFill>
              <a:latin typeface="思源黑体 CN Medium" panose="020B0600000000000000" pitchFamily="34" charset="-122"/>
              <a:ea typeface="思源黑体 CN Medium" panose="020B0600000000000000" pitchFamily="34" charset="-122"/>
            </a:endParaRPr>
          </a:p>
        </p:txBody>
      </p:sp>
      <p:sp>
        <p:nvSpPr>
          <p:cNvPr id="26" name="文本框 25">
            <a:extLst>
              <a:ext uri="{FF2B5EF4-FFF2-40B4-BE49-F238E27FC236}">
                <a16:creationId xmlns:a16="http://schemas.microsoft.com/office/drawing/2014/main" id="{264DC64E-EDCB-1207-C323-220ED261F3C7}"/>
              </a:ext>
            </a:extLst>
          </p:cNvPr>
          <p:cNvSpPr txBox="1">
            <a:spLocks/>
          </p:cNvSpPr>
          <p:nvPr/>
        </p:nvSpPr>
        <p:spPr>
          <a:xfrm>
            <a:off x="1217111" y="5061474"/>
            <a:ext cx="2843530" cy="958083"/>
          </a:xfrm>
          <a:prstGeom prst="rect">
            <a:avLst/>
          </a:prstGeom>
          <a:noFill/>
        </p:spPr>
        <p:txBody>
          <a:bodyPr wrap="square" rtlCol="0">
            <a:spAutoFit/>
          </a:bodyPr>
          <a:lstStyle/>
          <a:p>
            <a:pPr algn="just">
              <a:lnSpc>
                <a:spcPct val="120000"/>
              </a:lnSpc>
              <a:defRPr/>
            </a:pPr>
            <a:r>
              <a:rPr lang="zh-CN" altLang="en-US" sz="1600" dirty="0">
                <a:solidFill>
                  <a:schemeClr val="tx1">
                    <a:lumMod val="75000"/>
                    <a:lumOff val="25000"/>
                  </a:schemeClr>
                </a:solidFill>
                <a:latin typeface="思源黑体 CN Regular" panose="020B0500000000000000" pitchFamily="34" charset="-122"/>
                <a:ea typeface="思源黑体 CN Regular" panose="020B0500000000000000" pitchFamily="34" charset="-122"/>
                <a:sym typeface="Arial" panose="020B0604020202020204" pitchFamily="34" charset="0"/>
              </a:rPr>
              <a:t>中山大学现由广州校区、珠海校区、深圳校区三个校区、五个校园及十家附属医院组成。</a:t>
            </a:r>
          </a:p>
        </p:txBody>
      </p:sp>
      <p:sp>
        <p:nvSpPr>
          <p:cNvPr id="23" name="椭圆 22">
            <a:extLst>
              <a:ext uri="{FF2B5EF4-FFF2-40B4-BE49-F238E27FC236}">
                <a16:creationId xmlns:a16="http://schemas.microsoft.com/office/drawing/2014/main" id="{0BF37075-88C7-3B95-659A-F653CF49DA30}"/>
              </a:ext>
            </a:extLst>
          </p:cNvPr>
          <p:cNvSpPr/>
          <p:nvPr/>
        </p:nvSpPr>
        <p:spPr>
          <a:xfrm>
            <a:off x="2198689" y="3433445"/>
            <a:ext cx="875128" cy="875128"/>
          </a:xfrm>
          <a:prstGeom prst="ellipse">
            <a:avLst/>
          </a:prstGeom>
          <a:solidFill>
            <a:schemeClr val="accent4">
              <a:lumMod val="40000"/>
              <a:lumOff val="60000"/>
            </a:schemeClr>
          </a:solidFill>
          <a:ln>
            <a:noFill/>
          </a:ln>
          <a:effectLst>
            <a:glow rad="254000">
              <a:schemeClr val="accent4">
                <a:lumMod val="20000"/>
                <a:lumOff val="80000"/>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文本框 23">
            <a:extLst>
              <a:ext uri="{FF2B5EF4-FFF2-40B4-BE49-F238E27FC236}">
                <a16:creationId xmlns:a16="http://schemas.microsoft.com/office/drawing/2014/main" id="{308F3538-7E51-638A-21C9-1410356A8953}"/>
              </a:ext>
            </a:extLst>
          </p:cNvPr>
          <p:cNvSpPr txBox="1"/>
          <p:nvPr/>
        </p:nvSpPr>
        <p:spPr>
          <a:xfrm>
            <a:off x="2425298" y="3609399"/>
            <a:ext cx="421911" cy="523220"/>
          </a:xfrm>
          <a:prstGeom prst="rect">
            <a:avLst/>
          </a:prstGeom>
          <a:noFill/>
        </p:spPr>
        <p:txBody>
          <a:bodyPr wrap="none" rtlCol="0">
            <a:spAutoFit/>
          </a:bodyPr>
          <a:lstStyle/>
          <a:p>
            <a:pPr algn="ctr"/>
            <a:r>
              <a:rPr lang="en-US" altLang="zh-CN" sz="2800" dirty="0">
                <a:solidFill>
                  <a:schemeClr val="bg1"/>
                </a:solidFill>
                <a:latin typeface="思源黑体 CN Heavy" panose="020B0A00000000000000" pitchFamily="34" charset="-122"/>
                <a:ea typeface="思源黑体 CN Heavy" panose="020B0A00000000000000" pitchFamily="34" charset="-122"/>
              </a:rPr>
              <a:t>A</a:t>
            </a:r>
            <a:endParaRPr lang="zh-CN" altLang="en-US" sz="2800" dirty="0">
              <a:solidFill>
                <a:schemeClr val="bg1"/>
              </a:solidFill>
              <a:latin typeface="思源黑体 CN Heavy" panose="020B0A00000000000000" pitchFamily="34" charset="-122"/>
              <a:ea typeface="思源黑体 CN Heavy" panose="020B0A00000000000000" pitchFamily="34" charset="-122"/>
            </a:endParaRPr>
          </a:p>
        </p:txBody>
      </p:sp>
      <p:sp>
        <p:nvSpPr>
          <p:cNvPr id="32" name="文本框 31">
            <a:extLst>
              <a:ext uri="{FF2B5EF4-FFF2-40B4-BE49-F238E27FC236}">
                <a16:creationId xmlns:a16="http://schemas.microsoft.com/office/drawing/2014/main" id="{1B6E4927-9560-89C5-CB3F-92BA5C41ADAD}"/>
              </a:ext>
            </a:extLst>
          </p:cNvPr>
          <p:cNvSpPr txBox="1">
            <a:spLocks/>
          </p:cNvSpPr>
          <p:nvPr/>
        </p:nvSpPr>
        <p:spPr>
          <a:xfrm>
            <a:off x="8163163" y="4487768"/>
            <a:ext cx="2843530" cy="523220"/>
          </a:xfrm>
          <a:prstGeom prst="rect">
            <a:avLst/>
          </a:prstGeom>
          <a:noFill/>
        </p:spPr>
        <p:txBody>
          <a:bodyPr wrap="square" rtlCol="0">
            <a:spAutoFit/>
          </a:bodyPr>
          <a:lstStyle/>
          <a:p>
            <a:pPr algn="ctr"/>
            <a:r>
              <a:rPr lang="zh-CN" altLang="en-US" sz="2800" dirty="0">
                <a:solidFill>
                  <a:srgbClr val="FA8C2B"/>
                </a:solidFill>
                <a:latin typeface="思源黑体 CN Medium" panose="020B0600000000000000" pitchFamily="34" charset="-122"/>
                <a:ea typeface="思源黑体 CN Medium" panose="020B0600000000000000" pitchFamily="34" charset="-122"/>
              </a:rPr>
              <a:t>输入关键字</a:t>
            </a:r>
            <a:endParaRPr lang="en-US" altLang="zh-CN" sz="2800" dirty="0">
              <a:solidFill>
                <a:srgbClr val="FA8C2B"/>
              </a:solidFill>
              <a:latin typeface="思源黑体 CN Medium" panose="020B0600000000000000" pitchFamily="34" charset="-122"/>
              <a:ea typeface="思源黑体 CN Medium" panose="020B0600000000000000" pitchFamily="34" charset="-122"/>
            </a:endParaRPr>
          </a:p>
        </p:txBody>
      </p:sp>
      <p:sp>
        <p:nvSpPr>
          <p:cNvPr id="33" name="文本框 32">
            <a:extLst>
              <a:ext uri="{FF2B5EF4-FFF2-40B4-BE49-F238E27FC236}">
                <a16:creationId xmlns:a16="http://schemas.microsoft.com/office/drawing/2014/main" id="{FE827BE1-3057-A69C-CC34-08E9F2C07265}"/>
              </a:ext>
            </a:extLst>
          </p:cNvPr>
          <p:cNvSpPr txBox="1">
            <a:spLocks/>
          </p:cNvSpPr>
          <p:nvPr/>
        </p:nvSpPr>
        <p:spPr>
          <a:xfrm>
            <a:off x="8168409" y="5061474"/>
            <a:ext cx="2843530" cy="958083"/>
          </a:xfrm>
          <a:prstGeom prst="rect">
            <a:avLst/>
          </a:prstGeom>
          <a:noFill/>
        </p:spPr>
        <p:txBody>
          <a:bodyPr wrap="square" rtlCol="0">
            <a:spAutoFit/>
          </a:bodyPr>
          <a:lstStyle/>
          <a:p>
            <a:pPr algn="just">
              <a:lnSpc>
                <a:spcPct val="120000"/>
              </a:lnSpc>
              <a:defRPr/>
            </a:pPr>
            <a:r>
              <a:rPr lang="zh-CN" altLang="en-US" sz="1600" dirty="0">
                <a:solidFill>
                  <a:schemeClr val="tx1">
                    <a:lumMod val="75000"/>
                    <a:lumOff val="25000"/>
                  </a:schemeClr>
                </a:solidFill>
                <a:latin typeface="思源黑体 CN Regular" panose="020B0500000000000000" pitchFamily="34" charset="-122"/>
                <a:ea typeface="思源黑体 CN Regular" panose="020B0500000000000000" pitchFamily="34" charset="-122"/>
                <a:sym typeface="Arial" panose="020B0604020202020204" pitchFamily="34" charset="0"/>
              </a:rPr>
              <a:t>中山大学现由广州校区、珠海校区、深圳校区三个校区、五个校园及十家附属医院组成。</a:t>
            </a:r>
          </a:p>
        </p:txBody>
      </p:sp>
      <p:sp>
        <p:nvSpPr>
          <p:cNvPr id="30" name="椭圆 29">
            <a:extLst>
              <a:ext uri="{FF2B5EF4-FFF2-40B4-BE49-F238E27FC236}">
                <a16:creationId xmlns:a16="http://schemas.microsoft.com/office/drawing/2014/main" id="{114EAC31-C9FC-E489-990A-1564A56D266F}"/>
              </a:ext>
            </a:extLst>
          </p:cNvPr>
          <p:cNvSpPr/>
          <p:nvPr/>
        </p:nvSpPr>
        <p:spPr>
          <a:xfrm>
            <a:off x="9149987" y="3433445"/>
            <a:ext cx="875128" cy="875128"/>
          </a:xfrm>
          <a:prstGeom prst="ellipse">
            <a:avLst/>
          </a:prstGeom>
          <a:solidFill>
            <a:schemeClr val="accent4">
              <a:lumMod val="40000"/>
              <a:lumOff val="60000"/>
            </a:schemeClr>
          </a:solidFill>
          <a:ln>
            <a:noFill/>
          </a:ln>
          <a:effectLst>
            <a:glow rad="254000">
              <a:schemeClr val="accent4">
                <a:lumMod val="20000"/>
                <a:lumOff val="80000"/>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文本框 30">
            <a:extLst>
              <a:ext uri="{FF2B5EF4-FFF2-40B4-BE49-F238E27FC236}">
                <a16:creationId xmlns:a16="http://schemas.microsoft.com/office/drawing/2014/main" id="{DEF8F891-1DFA-178C-3FAE-B3EFC5AC73AE}"/>
              </a:ext>
            </a:extLst>
          </p:cNvPr>
          <p:cNvSpPr txBox="1"/>
          <p:nvPr/>
        </p:nvSpPr>
        <p:spPr>
          <a:xfrm>
            <a:off x="9376596" y="3609399"/>
            <a:ext cx="421911" cy="523220"/>
          </a:xfrm>
          <a:prstGeom prst="rect">
            <a:avLst/>
          </a:prstGeom>
          <a:noFill/>
        </p:spPr>
        <p:txBody>
          <a:bodyPr wrap="none" rtlCol="0">
            <a:spAutoFit/>
          </a:bodyPr>
          <a:lstStyle/>
          <a:p>
            <a:pPr algn="ctr"/>
            <a:r>
              <a:rPr lang="en-US" altLang="zh-CN" sz="2800" dirty="0">
                <a:solidFill>
                  <a:schemeClr val="bg1"/>
                </a:solidFill>
                <a:latin typeface="思源黑体 CN Heavy" panose="020B0A00000000000000" pitchFamily="34" charset="-122"/>
                <a:ea typeface="思源黑体 CN Heavy" panose="020B0A00000000000000" pitchFamily="34" charset="-122"/>
              </a:rPr>
              <a:t>C</a:t>
            </a:r>
            <a:endParaRPr lang="zh-CN" altLang="en-US" sz="2800" dirty="0">
              <a:solidFill>
                <a:schemeClr val="bg1"/>
              </a:solidFill>
              <a:latin typeface="思源黑体 CN Heavy" panose="020B0A00000000000000" pitchFamily="34" charset="-122"/>
              <a:ea typeface="思源黑体 CN Heavy" panose="020B0A00000000000000" pitchFamily="34" charset="-122"/>
            </a:endParaRPr>
          </a:p>
        </p:txBody>
      </p:sp>
    </p:spTree>
    <p:extLst>
      <p:ext uri="{BB962C8B-B14F-4D97-AF65-F5344CB8AC3E}">
        <p14:creationId xmlns:p14="http://schemas.microsoft.com/office/powerpoint/2010/main" val="5057628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1430</TotalTime>
  <Words>1757</Words>
  <Application>Microsoft Office PowerPoint</Application>
  <PresentationFormat>宽屏</PresentationFormat>
  <Paragraphs>220</Paragraphs>
  <Slides>24</Slides>
  <Notes>5</Notes>
  <HiddenSlides>0</HiddenSlides>
  <MMClips>0</MMClips>
  <ScaleCrop>false</ScaleCrop>
  <HeadingPairs>
    <vt:vector size="6" baseType="variant">
      <vt:variant>
        <vt:lpstr>已用的字体</vt:lpstr>
      </vt:variant>
      <vt:variant>
        <vt:i4>6</vt:i4>
      </vt:variant>
      <vt:variant>
        <vt:lpstr>主题</vt:lpstr>
      </vt:variant>
      <vt:variant>
        <vt:i4>1</vt:i4>
      </vt:variant>
      <vt:variant>
        <vt:lpstr>幻灯片标题</vt:lpstr>
      </vt:variant>
      <vt:variant>
        <vt:i4>24</vt:i4>
      </vt:variant>
    </vt:vector>
  </HeadingPairs>
  <TitlesOfParts>
    <vt:vector size="31" baseType="lpstr">
      <vt:lpstr>思源黑体 CN Medium</vt:lpstr>
      <vt:lpstr>等线</vt:lpstr>
      <vt:lpstr>思源黑体 CN Heavy</vt:lpstr>
      <vt:lpstr>Arial</vt:lpstr>
      <vt:lpstr>思源黑体 CN Regular</vt:lpstr>
      <vt:lpstr>等线 Light</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中山大学党委宣传部©陈柏辰</dc:title>
  <dc:creator>陈 柏辰</dc:creator>
  <cp:keywords>中山大学党委宣传部©陈柏辰</cp:keywords>
  <cp:lastModifiedBy>陈 柏辰</cp:lastModifiedBy>
  <cp:revision>102</cp:revision>
  <dcterms:created xsi:type="dcterms:W3CDTF">2023-01-21T07:57:01Z</dcterms:created>
  <dcterms:modified xsi:type="dcterms:W3CDTF">2023-04-12T15:07:18Z</dcterms:modified>
  <cp:category>中山大学党委宣传部©陈柏辰</cp:category>
</cp:coreProperties>
</file>